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5.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6.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7.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8.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9.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0.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485" r:id="rId2"/>
    <p:sldId id="477" r:id="rId3"/>
    <p:sldId id="478" r:id="rId4"/>
    <p:sldId id="479" r:id="rId5"/>
    <p:sldId id="483" r:id="rId6"/>
    <p:sldId id="484" r:id="rId7"/>
    <p:sldId id="481" r:id="rId8"/>
    <p:sldId id="480" r:id="rId9"/>
    <p:sldId id="482" r:id="rId10"/>
  </p:sldIdLst>
  <p:sldSz cx="12192000" cy="6858000"/>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p:scale>
          <a:sx n="76" d="100"/>
          <a:sy n="76" d="100"/>
        </p:scale>
        <p:origin x="-504" y="18"/>
      </p:cViewPr>
      <p:guideLst>
        <p:guide orient="horz" pos="2160"/>
        <p:guide pos="3840"/>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dirty="0"/>
            <a:t>Adj. Authorities</a:t>
          </a:r>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a:t>Who are the Adjudicating Authorities</a:t>
          </a:r>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a:t>DRAT</a:t>
          </a:r>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a:t>Supreme Court</a:t>
          </a:r>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a:t>Time limit</a:t>
          </a:r>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US"/>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dgm:spPr/>
      <dgm:t>
        <a:bodyPr/>
        <a:lstStyle/>
        <a:p>
          <a:endParaRPr lang="en-US"/>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US"/>
        </a:p>
      </dgm:t>
    </dgm:pt>
    <dgm:pt modelId="{7623F700-0637-4903-99E0-E2D9A536B980}" type="pres">
      <dgm:prSet presAssocID="{FC9A341F-5F07-4DD6-B4F9-FDA1DFC2E98B}" presName="tile2" presStyleLbl="node1" presStyleIdx="1" presStyleCnt="4"/>
      <dgm:spPr/>
      <dgm:t>
        <a:bodyPr/>
        <a:lstStyle/>
        <a:p>
          <a:endParaRPr lang="en-US"/>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US"/>
        </a:p>
      </dgm:t>
    </dgm:pt>
    <dgm:pt modelId="{09495624-4342-44F2-8F8A-FF8040DF6534}" type="pres">
      <dgm:prSet presAssocID="{FC9A341F-5F07-4DD6-B4F9-FDA1DFC2E98B}" presName="tile3" presStyleLbl="node1" presStyleIdx="2" presStyleCnt="4"/>
      <dgm:spPr/>
      <dgm:t>
        <a:bodyPr/>
        <a:lstStyle/>
        <a:p>
          <a:endParaRPr lang="en-US"/>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US"/>
        </a:p>
      </dgm:t>
    </dgm:pt>
    <dgm:pt modelId="{7164D2D5-3FBB-4AC6-883C-F65482F58B71}" type="pres">
      <dgm:prSet presAssocID="{FC9A341F-5F07-4DD6-B4F9-FDA1DFC2E98B}" presName="tile4" presStyleLbl="node1" presStyleIdx="3" presStyleCnt="4"/>
      <dgm:spPr/>
      <dgm:t>
        <a:bodyPr/>
        <a:lstStyle/>
        <a:p>
          <a:endParaRPr lang="en-US"/>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US"/>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US"/>
        </a:p>
      </dgm:t>
    </dgm:pt>
  </dgm:ptLst>
  <dgm:cxnLst>
    <dgm:cxn modelId="{4D3BAD7C-F6A6-4978-AB54-69C81BE0EC86}" type="presOf" srcId="{16579CEE-8F55-410B-8A62-5501349CD7BE}" destId="{72C2677F-A744-42E2-93B3-293BB0CB6772}" srcOrd="1" destOrd="0" presId="urn:microsoft.com/office/officeart/2005/8/layout/matrix1"/>
    <dgm:cxn modelId="{DA8CE738-5541-4DE5-BC69-A7272867A804}" srcId="{4786D1E8-5D3B-49B9-8272-98E8AA9A1F9A}" destId="{5B5C387F-78EF-4079-9C1A-0BC81E2763B4}" srcOrd="1" destOrd="0" parTransId="{9C6AAD6A-4458-47A9-924D-A405260D78A8}" sibTransId="{C59C452A-E7A7-401C-936D-85D9EBB2BB88}"/>
    <dgm:cxn modelId="{310589DB-51DA-40A7-9115-EF2C74EE5EF7}" type="presOf" srcId="{691FDB52-1D7A-46E7-88C0-67E2F94C81B0}" destId="{84B3C39B-A1E5-487E-9388-E7A297195028}"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F4F3708F-D96C-4846-8726-5A3A822D5652}" type="presOf" srcId="{16579CEE-8F55-410B-8A62-5501349CD7BE}" destId="{09495624-4342-44F2-8F8A-FF8040DF6534}" srcOrd="0" destOrd="0" presId="urn:microsoft.com/office/officeart/2005/8/layout/matrix1"/>
    <dgm:cxn modelId="{EFEC6443-3081-40B2-AE09-76122FF955DB}" type="presOf" srcId="{5B5C387F-78EF-4079-9C1A-0BC81E2763B4}" destId="{7623F700-0637-4903-99E0-E2D9A536B980}"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D88660C8-1D37-4B5C-8E3A-80584E19BED3}" type="presOf" srcId="{4786D1E8-5D3B-49B9-8272-98E8AA9A1F9A}" destId="{FBEC902D-58FC-45D4-94A8-EB0C5FB84583}" srcOrd="0" destOrd="0" presId="urn:microsoft.com/office/officeart/2005/8/layout/matrix1"/>
    <dgm:cxn modelId="{F04D7CCF-FB09-4DCF-9128-878BF851645B}" type="presOf" srcId="{691FDB52-1D7A-46E7-88C0-67E2F94C81B0}" destId="{653364D3-588D-438B-A13E-8BFDDA595C55}" srcOrd="0" destOrd="0" presId="urn:microsoft.com/office/officeart/2005/8/layout/matrix1"/>
    <dgm:cxn modelId="{9AF3A9C1-BF1F-4AC6-9ADF-1E2C954971FF}" type="presOf" srcId="{14EA9FAC-444D-4BEA-AC7A-06B2770150E4}" destId="{285C397A-7CD7-4C3C-AFF0-C560309A2E91}" srcOrd="1" destOrd="0" presId="urn:microsoft.com/office/officeart/2005/8/layout/matrix1"/>
    <dgm:cxn modelId="{0945271C-4054-4186-B211-574C463F0F42}" type="presOf" srcId="{14EA9FAC-444D-4BEA-AC7A-06B2770150E4}" destId="{7164D2D5-3FBB-4AC6-883C-F65482F58B71}" srcOrd="0" destOrd="0" presId="urn:microsoft.com/office/officeart/2005/8/layout/matrix1"/>
    <dgm:cxn modelId="{27E6FE0F-E1A3-423E-B951-AACF56304A3A}" srcId="{FC9A341F-5F07-4DD6-B4F9-FDA1DFC2E98B}" destId="{4786D1E8-5D3B-49B9-8272-98E8AA9A1F9A}" srcOrd="0" destOrd="0" parTransId="{6717FD45-AC12-49AF-9CDC-E83BA8109D58}" sibTransId="{C289B9F6-C5D6-4865-B408-1880A3B68928}"/>
    <dgm:cxn modelId="{A6251462-CC49-4916-885F-A0244CCB4ABC}" srcId="{4786D1E8-5D3B-49B9-8272-98E8AA9A1F9A}" destId="{16579CEE-8F55-410B-8A62-5501349CD7BE}" srcOrd="2" destOrd="0" parTransId="{EE7AC960-BE47-449D-9BBE-96F810A35E8D}" sibTransId="{113B8C3D-5FEE-4531-BD91-C65510FD0D4A}"/>
    <dgm:cxn modelId="{FC1D8DA0-DB17-4637-A3C2-7774D2D3F9E6}" type="presOf" srcId="{FC9A341F-5F07-4DD6-B4F9-FDA1DFC2E98B}" destId="{FD59AC4A-55E4-46EB-90A3-A069DF2F6BA2}" srcOrd="0" destOrd="0" presId="urn:microsoft.com/office/officeart/2005/8/layout/matrix1"/>
    <dgm:cxn modelId="{04F7E363-E570-41FB-AA61-9E780D6A6B6B}" type="presOf" srcId="{5B5C387F-78EF-4079-9C1A-0BC81E2763B4}" destId="{376FEC3F-8590-48B8-9D75-D24B745AF7FE}" srcOrd="1" destOrd="0" presId="urn:microsoft.com/office/officeart/2005/8/layout/matrix1"/>
    <dgm:cxn modelId="{2ADB8C71-2092-48BD-9227-7DE8E22285B7}" type="presParOf" srcId="{FD59AC4A-55E4-46EB-90A3-A069DF2F6BA2}" destId="{4B5CD79F-6F16-4192-88F5-6DB2018F98A5}" srcOrd="0" destOrd="0" presId="urn:microsoft.com/office/officeart/2005/8/layout/matrix1"/>
    <dgm:cxn modelId="{84BEB1FD-F2AD-46F2-A08A-7FC03F6A3A31}" type="presParOf" srcId="{4B5CD79F-6F16-4192-88F5-6DB2018F98A5}" destId="{653364D3-588D-438B-A13E-8BFDDA595C55}" srcOrd="0" destOrd="0" presId="urn:microsoft.com/office/officeart/2005/8/layout/matrix1"/>
    <dgm:cxn modelId="{538EB94A-CCEB-460E-90CA-263CF70CD7C3}" type="presParOf" srcId="{4B5CD79F-6F16-4192-88F5-6DB2018F98A5}" destId="{84B3C39B-A1E5-487E-9388-E7A297195028}" srcOrd="1" destOrd="0" presId="urn:microsoft.com/office/officeart/2005/8/layout/matrix1"/>
    <dgm:cxn modelId="{2CDC82C2-449A-4C0E-9A93-BAC8C060B90F}" type="presParOf" srcId="{4B5CD79F-6F16-4192-88F5-6DB2018F98A5}" destId="{7623F700-0637-4903-99E0-E2D9A536B980}" srcOrd="2" destOrd="0" presId="urn:microsoft.com/office/officeart/2005/8/layout/matrix1"/>
    <dgm:cxn modelId="{B848C0EC-F54D-414E-8C42-F3BA85A6F549}" type="presParOf" srcId="{4B5CD79F-6F16-4192-88F5-6DB2018F98A5}" destId="{376FEC3F-8590-48B8-9D75-D24B745AF7FE}" srcOrd="3" destOrd="0" presId="urn:microsoft.com/office/officeart/2005/8/layout/matrix1"/>
    <dgm:cxn modelId="{0C532D73-2538-4237-B237-DBD193FA0319}" type="presParOf" srcId="{4B5CD79F-6F16-4192-88F5-6DB2018F98A5}" destId="{09495624-4342-44F2-8F8A-FF8040DF6534}" srcOrd="4" destOrd="0" presId="urn:microsoft.com/office/officeart/2005/8/layout/matrix1"/>
    <dgm:cxn modelId="{D3D32E89-410C-4246-BD4E-53320A09F9EF}" type="presParOf" srcId="{4B5CD79F-6F16-4192-88F5-6DB2018F98A5}" destId="{72C2677F-A744-42E2-93B3-293BB0CB6772}" srcOrd="5" destOrd="0" presId="urn:microsoft.com/office/officeart/2005/8/layout/matrix1"/>
    <dgm:cxn modelId="{6E1DBD21-BADC-4061-BDCC-2B89B19B9FEE}" type="presParOf" srcId="{4B5CD79F-6F16-4192-88F5-6DB2018F98A5}" destId="{7164D2D5-3FBB-4AC6-883C-F65482F58B71}" srcOrd="6" destOrd="0" presId="urn:microsoft.com/office/officeart/2005/8/layout/matrix1"/>
    <dgm:cxn modelId="{21BAA254-85A8-43E9-A378-433D7144EA01}" type="presParOf" srcId="{4B5CD79F-6F16-4192-88F5-6DB2018F98A5}" destId="{285C397A-7CD7-4C3C-AFF0-C560309A2E91}" srcOrd="7" destOrd="0" presId="urn:microsoft.com/office/officeart/2005/8/layout/matrix1"/>
    <dgm:cxn modelId="{3D6C3D83-A448-4BBA-A568-0AC93372D051}"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1685BD-BD90-42AB-ABCB-F53A2BA5395A}"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n-US"/>
        </a:p>
      </dgm:t>
    </dgm:pt>
    <dgm:pt modelId="{8C4439E7-6A49-4E90-8ECE-8F2C2CCF6649}" type="pres">
      <dgm:prSet presAssocID="{4E1685BD-BD90-42AB-ABCB-F53A2BA5395A}" presName="Name0" presStyleCnt="0">
        <dgm:presLayoutVars>
          <dgm:dir/>
          <dgm:animLvl val="lvl"/>
          <dgm:resizeHandles val="exact"/>
        </dgm:presLayoutVars>
      </dgm:prSet>
      <dgm:spPr/>
      <dgm:t>
        <a:bodyPr/>
        <a:lstStyle/>
        <a:p>
          <a:endParaRPr lang="en-US"/>
        </a:p>
      </dgm:t>
    </dgm:pt>
  </dgm:ptLst>
  <dgm:cxnLst>
    <dgm:cxn modelId="{40751C42-5862-41FF-B5B7-7A08780DA5B3}" type="presOf" srcId="{4E1685BD-BD90-42AB-ABCB-F53A2BA5395A}" destId="{8C4439E7-6A49-4E90-8ECE-8F2C2CCF6649}" srcOrd="0" destOrd="0" presId="urn:microsoft.com/office/officeart/2005/8/layout/hProcess7#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EFD43F-F291-4592-9199-ECBC61078E79}" type="doc">
      <dgm:prSet loTypeId="urn:microsoft.com/office/officeart/2005/8/layout/process2" loCatId="process" qsTypeId="urn:microsoft.com/office/officeart/2005/8/quickstyle/simple1" qsCatId="simple" csTypeId="urn:microsoft.com/office/officeart/2005/8/colors/accent1_2" csCatId="accent1" phldr="1"/>
      <dgm:spPr/>
    </dgm:pt>
    <dgm:pt modelId="{A88A5135-3BD2-4F2E-97FD-39FD41E18300}" type="pres">
      <dgm:prSet presAssocID="{72EFD43F-F291-4592-9199-ECBC61078E79}" presName="linearFlow" presStyleCnt="0">
        <dgm:presLayoutVars>
          <dgm:resizeHandles val="exact"/>
        </dgm:presLayoutVars>
      </dgm:prSet>
      <dgm:spPr/>
    </dgm:pt>
  </dgm:ptLst>
  <dgm:cxnLst>
    <dgm:cxn modelId="{42F20D29-8A2C-497C-998D-D4C376A34357}" type="presOf" srcId="{72EFD43F-F291-4592-9199-ECBC61078E79}" destId="{A88A5135-3BD2-4F2E-97FD-39FD41E18300}" srcOrd="0"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6412AD-EFBE-4CCB-8A3C-DECD7B90FB46}"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C84A5946-1DB1-4F53-B860-D1983DCE4D5F}">
      <dgm:prSet phldrT="[Text]" custT="1"/>
      <dgm:spPr/>
      <dgm:t>
        <a:bodyPr/>
        <a:lstStyle/>
        <a:p>
          <a:r>
            <a:rPr lang="en-US" sz="2400" dirty="0"/>
            <a:t>DRT have jurisdiction to entertain or dispose</a:t>
          </a:r>
        </a:p>
      </dgm:t>
    </dgm:pt>
    <dgm:pt modelId="{951F9A22-8B13-4BC2-92E9-597ED07A2881}" type="parTrans" cxnId="{3883D057-682C-4A74-9A43-83E5AFAD2CC3}">
      <dgm:prSet/>
      <dgm:spPr/>
      <dgm:t>
        <a:bodyPr/>
        <a:lstStyle/>
        <a:p>
          <a:endParaRPr lang="en-US"/>
        </a:p>
      </dgm:t>
    </dgm:pt>
    <dgm:pt modelId="{B705F07D-2937-4C44-8F58-0B031B2EB674}" type="sibTrans" cxnId="{3883D057-682C-4A74-9A43-83E5AFAD2CC3}">
      <dgm:prSet/>
      <dgm:spPr/>
      <dgm:t>
        <a:bodyPr/>
        <a:lstStyle/>
        <a:p>
          <a:endParaRPr lang="en-US"/>
        </a:p>
      </dgm:t>
    </dgm:pt>
    <dgm:pt modelId="{D29CA5C6-CCF2-4A98-B602-90278CDB9C52}">
      <dgm:prSet phldrT="[Text]" custT="1"/>
      <dgm:spPr/>
      <dgm:t>
        <a:bodyPr/>
        <a:lstStyle/>
        <a:p>
          <a:r>
            <a:rPr lang="en-US" sz="2400" dirty="0"/>
            <a:t>Any question of priorities or any other question whether of laws or facts arising out in relation to insolvency and bankruptcy</a:t>
          </a:r>
        </a:p>
      </dgm:t>
    </dgm:pt>
    <dgm:pt modelId="{68E05264-0E71-4141-AF18-A7CCD16179D5}" type="parTrans" cxnId="{7BA2745E-9B31-420C-8526-C8D24F3D4B60}">
      <dgm:prSet/>
      <dgm:spPr/>
      <dgm:t>
        <a:bodyPr/>
        <a:lstStyle/>
        <a:p>
          <a:endParaRPr lang="en-US"/>
        </a:p>
      </dgm:t>
    </dgm:pt>
    <dgm:pt modelId="{6F99E990-C8D9-4162-8861-78D5CDC31963}" type="sibTrans" cxnId="{7BA2745E-9B31-420C-8526-C8D24F3D4B60}">
      <dgm:prSet/>
      <dgm:spPr/>
      <dgm:t>
        <a:bodyPr/>
        <a:lstStyle/>
        <a:p>
          <a:endParaRPr lang="en-US"/>
        </a:p>
      </dgm:t>
    </dgm:pt>
    <dgm:pt modelId="{87AAA7D8-5D02-425A-8C63-BD44E0117A48}">
      <dgm:prSet phldrT="[Text]" custT="1"/>
      <dgm:spPr/>
      <dgm:t>
        <a:bodyPr/>
        <a:lstStyle/>
        <a:p>
          <a:r>
            <a:rPr lang="en-US" sz="2400" dirty="0"/>
            <a:t>Any claim made by or against the individual debtor  </a:t>
          </a:r>
        </a:p>
      </dgm:t>
    </dgm:pt>
    <dgm:pt modelId="{895ABFE2-6F2F-4451-BF7E-A52EADE25900}" type="parTrans" cxnId="{EE3D89D4-487B-4A16-8B26-49C2B4A9C58F}">
      <dgm:prSet/>
      <dgm:spPr/>
      <dgm:t>
        <a:bodyPr/>
        <a:lstStyle/>
        <a:p>
          <a:endParaRPr lang="en-US"/>
        </a:p>
      </dgm:t>
    </dgm:pt>
    <dgm:pt modelId="{3D3DB40B-D155-4F46-9CBC-CCB0D2490CE6}" type="sibTrans" cxnId="{EE3D89D4-487B-4A16-8B26-49C2B4A9C58F}">
      <dgm:prSet/>
      <dgm:spPr/>
      <dgm:t>
        <a:bodyPr/>
        <a:lstStyle/>
        <a:p>
          <a:endParaRPr lang="en-US"/>
        </a:p>
      </dgm:t>
    </dgm:pt>
    <dgm:pt modelId="{FBDBA89B-C306-4F32-90D7-81D9AF860D99}">
      <dgm:prSet phldrT="[Text]" custT="1"/>
      <dgm:spPr/>
      <dgm:t>
        <a:bodyPr/>
        <a:lstStyle/>
        <a:p>
          <a:r>
            <a:rPr lang="en-US" sz="2400" dirty="0"/>
            <a:t>Any suit or proceeding by or against the individual debtor</a:t>
          </a:r>
        </a:p>
      </dgm:t>
    </dgm:pt>
    <dgm:pt modelId="{5E194A34-5F9E-4231-A849-13C5E1D6FA64}" type="parTrans" cxnId="{5839C00A-C465-40EC-AD39-C6CA1763C8D9}">
      <dgm:prSet/>
      <dgm:spPr/>
      <dgm:t>
        <a:bodyPr/>
        <a:lstStyle/>
        <a:p>
          <a:endParaRPr lang="en-US"/>
        </a:p>
      </dgm:t>
    </dgm:pt>
    <dgm:pt modelId="{1C84DDD7-639F-407F-AB7E-8B5716759F7A}" type="sibTrans" cxnId="{5839C00A-C465-40EC-AD39-C6CA1763C8D9}">
      <dgm:prSet/>
      <dgm:spPr/>
      <dgm:t>
        <a:bodyPr/>
        <a:lstStyle/>
        <a:p>
          <a:endParaRPr lang="en-US"/>
        </a:p>
      </dgm:t>
    </dgm:pt>
    <dgm:pt modelId="{55DD3559-7791-44AE-A9A4-342546319020}" type="pres">
      <dgm:prSet presAssocID="{BD6412AD-EFBE-4CCB-8A3C-DECD7B90FB46}" presName="Name0" presStyleCnt="0">
        <dgm:presLayoutVars>
          <dgm:chMax val="1"/>
          <dgm:chPref val="1"/>
          <dgm:dir/>
          <dgm:animOne val="branch"/>
          <dgm:animLvl val="lvl"/>
        </dgm:presLayoutVars>
      </dgm:prSet>
      <dgm:spPr/>
      <dgm:t>
        <a:bodyPr/>
        <a:lstStyle/>
        <a:p>
          <a:endParaRPr lang="en-US"/>
        </a:p>
      </dgm:t>
    </dgm:pt>
    <dgm:pt modelId="{AA3284CD-BE9E-4CB0-834B-CA5BCD2F3530}" type="pres">
      <dgm:prSet presAssocID="{C84A5946-1DB1-4F53-B860-D1983DCE4D5F}" presName="singleCycle" presStyleCnt="0"/>
      <dgm:spPr/>
    </dgm:pt>
    <dgm:pt modelId="{500EB694-460C-41ED-97CA-082F0792BD7E}" type="pres">
      <dgm:prSet presAssocID="{C84A5946-1DB1-4F53-B860-D1983DCE4D5F}" presName="singleCenter" presStyleLbl="node1" presStyleIdx="0" presStyleCnt="4" custScaleX="134763" custScaleY="132676" custLinFactNeighborY="-45827">
        <dgm:presLayoutVars>
          <dgm:chMax val="7"/>
          <dgm:chPref val="7"/>
        </dgm:presLayoutVars>
      </dgm:prSet>
      <dgm:spPr/>
      <dgm:t>
        <a:bodyPr/>
        <a:lstStyle/>
        <a:p>
          <a:endParaRPr lang="en-US"/>
        </a:p>
      </dgm:t>
    </dgm:pt>
    <dgm:pt modelId="{7A88877B-9325-48BD-8569-125C2FEAFE1C}" type="pres">
      <dgm:prSet presAssocID="{68E05264-0E71-4141-AF18-A7CCD16179D5}" presName="Name56" presStyleLbl="parChTrans1D2" presStyleIdx="0" presStyleCnt="3"/>
      <dgm:spPr/>
      <dgm:t>
        <a:bodyPr/>
        <a:lstStyle/>
        <a:p>
          <a:endParaRPr lang="en-US"/>
        </a:p>
      </dgm:t>
    </dgm:pt>
    <dgm:pt modelId="{E1476A3D-0713-4090-9075-9298065CF854}" type="pres">
      <dgm:prSet presAssocID="{D29CA5C6-CCF2-4A98-B602-90278CDB9C52}" presName="text0" presStyleLbl="node1" presStyleIdx="1" presStyleCnt="4" custScaleX="393191" custScaleY="254153" custRadScaleRad="178910" custRadScaleInc="147893">
        <dgm:presLayoutVars>
          <dgm:bulletEnabled val="1"/>
        </dgm:presLayoutVars>
      </dgm:prSet>
      <dgm:spPr/>
      <dgm:t>
        <a:bodyPr/>
        <a:lstStyle/>
        <a:p>
          <a:endParaRPr lang="en-US"/>
        </a:p>
      </dgm:t>
    </dgm:pt>
    <dgm:pt modelId="{9998D6C9-9656-4D1F-BEB1-F58B58825026}" type="pres">
      <dgm:prSet presAssocID="{895ABFE2-6F2F-4451-BF7E-A52EADE25900}" presName="Name56" presStyleLbl="parChTrans1D2" presStyleIdx="1" presStyleCnt="3"/>
      <dgm:spPr/>
      <dgm:t>
        <a:bodyPr/>
        <a:lstStyle/>
        <a:p>
          <a:endParaRPr lang="en-US"/>
        </a:p>
      </dgm:t>
    </dgm:pt>
    <dgm:pt modelId="{0745993F-38EA-49DC-86E8-D3F10B789EA8}" type="pres">
      <dgm:prSet presAssocID="{87AAA7D8-5D02-425A-8C63-BD44E0117A48}" presName="text0" presStyleLbl="node1" presStyleIdx="2" presStyleCnt="4" custScaleX="296632" custScaleY="147137" custRadScaleRad="40261" custRadScaleInc="99208">
        <dgm:presLayoutVars>
          <dgm:bulletEnabled val="1"/>
        </dgm:presLayoutVars>
      </dgm:prSet>
      <dgm:spPr/>
      <dgm:t>
        <a:bodyPr/>
        <a:lstStyle/>
        <a:p>
          <a:endParaRPr lang="en-US"/>
        </a:p>
      </dgm:t>
    </dgm:pt>
    <dgm:pt modelId="{D5080A39-3F7D-4A31-861F-FC838D066F77}" type="pres">
      <dgm:prSet presAssocID="{5E194A34-5F9E-4231-A849-13C5E1D6FA64}" presName="Name56" presStyleLbl="parChTrans1D2" presStyleIdx="2" presStyleCnt="3"/>
      <dgm:spPr/>
      <dgm:t>
        <a:bodyPr/>
        <a:lstStyle/>
        <a:p>
          <a:endParaRPr lang="en-US"/>
        </a:p>
      </dgm:t>
    </dgm:pt>
    <dgm:pt modelId="{03EB8041-F36B-4DDC-9F38-9D31927D018E}" type="pres">
      <dgm:prSet presAssocID="{FBDBA89B-C306-4F32-90D7-81D9AF860D99}" presName="text0" presStyleLbl="node1" presStyleIdx="3" presStyleCnt="4" custScaleX="355653" custScaleY="238028" custRadScaleRad="168030" custRadScaleInc="51308">
        <dgm:presLayoutVars>
          <dgm:bulletEnabled val="1"/>
        </dgm:presLayoutVars>
      </dgm:prSet>
      <dgm:spPr/>
      <dgm:t>
        <a:bodyPr/>
        <a:lstStyle/>
        <a:p>
          <a:endParaRPr lang="en-US"/>
        </a:p>
      </dgm:t>
    </dgm:pt>
  </dgm:ptLst>
  <dgm:cxnLst>
    <dgm:cxn modelId="{E065F140-A634-4332-A1D4-8C70B5E77EC0}" type="presOf" srcId="{FBDBA89B-C306-4F32-90D7-81D9AF860D99}" destId="{03EB8041-F36B-4DDC-9F38-9D31927D018E}" srcOrd="0" destOrd="0" presId="urn:microsoft.com/office/officeart/2008/layout/RadialCluster"/>
    <dgm:cxn modelId="{F6ADA742-3900-40E4-A38D-AD3CD4EAEA8B}" type="presOf" srcId="{68E05264-0E71-4141-AF18-A7CCD16179D5}" destId="{7A88877B-9325-48BD-8569-125C2FEAFE1C}" srcOrd="0" destOrd="0" presId="urn:microsoft.com/office/officeart/2008/layout/RadialCluster"/>
    <dgm:cxn modelId="{3883D057-682C-4A74-9A43-83E5AFAD2CC3}" srcId="{BD6412AD-EFBE-4CCB-8A3C-DECD7B90FB46}" destId="{C84A5946-1DB1-4F53-B860-D1983DCE4D5F}" srcOrd="0" destOrd="0" parTransId="{951F9A22-8B13-4BC2-92E9-597ED07A2881}" sibTransId="{B705F07D-2937-4C44-8F58-0B031B2EB674}"/>
    <dgm:cxn modelId="{5839C00A-C465-40EC-AD39-C6CA1763C8D9}" srcId="{C84A5946-1DB1-4F53-B860-D1983DCE4D5F}" destId="{FBDBA89B-C306-4F32-90D7-81D9AF860D99}" srcOrd="2" destOrd="0" parTransId="{5E194A34-5F9E-4231-A849-13C5E1D6FA64}" sibTransId="{1C84DDD7-639F-407F-AB7E-8B5716759F7A}"/>
    <dgm:cxn modelId="{9146616A-B76F-4D66-9E0B-505A3F641D2C}" type="presOf" srcId="{D29CA5C6-CCF2-4A98-B602-90278CDB9C52}" destId="{E1476A3D-0713-4090-9075-9298065CF854}" srcOrd="0" destOrd="0" presId="urn:microsoft.com/office/officeart/2008/layout/RadialCluster"/>
    <dgm:cxn modelId="{0A94B731-E488-4FA4-8361-56989E76A1F6}" type="presOf" srcId="{BD6412AD-EFBE-4CCB-8A3C-DECD7B90FB46}" destId="{55DD3559-7791-44AE-A9A4-342546319020}" srcOrd="0" destOrd="0" presId="urn:microsoft.com/office/officeart/2008/layout/RadialCluster"/>
    <dgm:cxn modelId="{21134007-A704-4205-A405-027BAC42A4C1}" type="presOf" srcId="{87AAA7D8-5D02-425A-8C63-BD44E0117A48}" destId="{0745993F-38EA-49DC-86E8-D3F10B789EA8}" srcOrd="0" destOrd="0" presId="urn:microsoft.com/office/officeart/2008/layout/RadialCluster"/>
    <dgm:cxn modelId="{241054AA-3272-4C51-8A14-6BCA7F8D8A55}" type="presOf" srcId="{C84A5946-1DB1-4F53-B860-D1983DCE4D5F}" destId="{500EB694-460C-41ED-97CA-082F0792BD7E}" srcOrd="0" destOrd="0" presId="urn:microsoft.com/office/officeart/2008/layout/RadialCluster"/>
    <dgm:cxn modelId="{BF96245C-3DA4-4868-8515-5190F4D21B02}" type="presOf" srcId="{895ABFE2-6F2F-4451-BF7E-A52EADE25900}" destId="{9998D6C9-9656-4D1F-BEB1-F58B58825026}" srcOrd="0" destOrd="0" presId="urn:microsoft.com/office/officeart/2008/layout/RadialCluster"/>
    <dgm:cxn modelId="{4668466C-6D02-402C-9EFB-353D24952697}" type="presOf" srcId="{5E194A34-5F9E-4231-A849-13C5E1D6FA64}" destId="{D5080A39-3F7D-4A31-861F-FC838D066F77}" srcOrd="0" destOrd="0" presId="urn:microsoft.com/office/officeart/2008/layout/RadialCluster"/>
    <dgm:cxn modelId="{EE3D89D4-487B-4A16-8B26-49C2B4A9C58F}" srcId="{C84A5946-1DB1-4F53-B860-D1983DCE4D5F}" destId="{87AAA7D8-5D02-425A-8C63-BD44E0117A48}" srcOrd="1" destOrd="0" parTransId="{895ABFE2-6F2F-4451-BF7E-A52EADE25900}" sibTransId="{3D3DB40B-D155-4F46-9CBC-CCB0D2490CE6}"/>
    <dgm:cxn modelId="{7BA2745E-9B31-420C-8526-C8D24F3D4B60}" srcId="{C84A5946-1DB1-4F53-B860-D1983DCE4D5F}" destId="{D29CA5C6-CCF2-4A98-B602-90278CDB9C52}" srcOrd="0" destOrd="0" parTransId="{68E05264-0E71-4141-AF18-A7CCD16179D5}" sibTransId="{6F99E990-C8D9-4162-8861-78D5CDC31963}"/>
    <dgm:cxn modelId="{D217FA3F-5A04-4CC9-83AC-698AA4D4FD30}" type="presParOf" srcId="{55DD3559-7791-44AE-A9A4-342546319020}" destId="{AA3284CD-BE9E-4CB0-834B-CA5BCD2F3530}" srcOrd="0" destOrd="0" presId="urn:microsoft.com/office/officeart/2008/layout/RadialCluster"/>
    <dgm:cxn modelId="{38765315-015E-4D9C-BC07-BA0C068CD98C}" type="presParOf" srcId="{AA3284CD-BE9E-4CB0-834B-CA5BCD2F3530}" destId="{500EB694-460C-41ED-97CA-082F0792BD7E}" srcOrd="0" destOrd="0" presId="urn:microsoft.com/office/officeart/2008/layout/RadialCluster"/>
    <dgm:cxn modelId="{F69FF752-7941-462B-929C-8011AA7DE704}" type="presParOf" srcId="{AA3284CD-BE9E-4CB0-834B-CA5BCD2F3530}" destId="{7A88877B-9325-48BD-8569-125C2FEAFE1C}" srcOrd="1" destOrd="0" presId="urn:microsoft.com/office/officeart/2008/layout/RadialCluster"/>
    <dgm:cxn modelId="{5BC7936E-A30A-4C1C-A307-ED10B7698C49}" type="presParOf" srcId="{AA3284CD-BE9E-4CB0-834B-CA5BCD2F3530}" destId="{E1476A3D-0713-4090-9075-9298065CF854}" srcOrd="2" destOrd="0" presId="urn:microsoft.com/office/officeart/2008/layout/RadialCluster"/>
    <dgm:cxn modelId="{4F8AD1BD-D009-4F80-9581-6F1B7EEFD7A1}" type="presParOf" srcId="{AA3284CD-BE9E-4CB0-834B-CA5BCD2F3530}" destId="{9998D6C9-9656-4D1F-BEB1-F58B58825026}" srcOrd="3" destOrd="0" presId="urn:microsoft.com/office/officeart/2008/layout/RadialCluster"/>
    <dgm:cxn modelId="{8E43D393-63AD-4B5B-9CFF-C51B37A6BD57}" type="presParOf" srcId="{AA3284CD-BE9E-4CB0-834B-CA5BCD2F3530}" destId="{0745993F-38EA-49DC-86E8-D3F10B789EA8}" srcOrd="4" destOrd="0" presId="urn:microsoft.com/office/officeart/2008/layout/RadialCluster"/>
    <dgm:cxn modelId="{A138392F-B183-47BD-822B-AC707A7C7EF0}" type="presParOf" srcId="{AA3284CD-BE9E-4CB0-834B-CA5BCD2F3530}" destId="{D5080A39-3F7D-4A31-861F-FC838D066F77}" srcOrd="5" destOrd="0" presId="urn:microsoft.com/office/officeart/2008/layout/RadialCluster"/>
    <dgm:cxn modelId="{89DA5647-A22A-4D10-A917-CDFC90532F52}" type="presParOf" srcId="{AA3284CD-BE9E-4CB0-834B-CA5BCD2F3530}" destId="{03EB8041-F36B-4DDC-9F38-9D31927D018E}"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2CF53D-CDAD-4A4D-A622-6B1DD3B5B14F}"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DC5FAC4-024E-4429-8DD9-E2978F80B9D4}">
      <dgm:prSet phldrT="[Text]" custT="1"/>
      <dgm:spPr/>
      <dgm:t>
        <a:bodyPr/>
        <a:lstStyle/>
        <a:p>
          <a:r>
            <a:rPr lang="en-IN" sz="2400" dirty="0"/>
            <a:t>Notwithstanding anything contained in the Limitation Act, 1963 or in any other law for the time being in force, in computing the period of limitation specified for any suit or application in the name and on behalf of a debtor for which an order of moratorium has been made under this Part, the period during which such moratorium is in place shall be excluded</a:t>
          </a:r>
          <a:endParaRPr lang="en-US" sz="2400" dirty="0"/>
        </a:p>
      </dgm:t>
    </dgm:pt>
    <dgm:pt modelId="{2B5CF017-C778-45BF-985C-B4876A0BBCCC}" type="parTrans" cxnId="{6980F4CF-C5D2-45CD-A851-89230C81EEDB}">
      <dgm:prSet/>
      <dgm:spPr/>
      <dgm:t>
        <a:bodyPr/>
        <a:lstStyle/>
        <a:p>
          <a:endParaRPr lang="en-US" sz="2400"/>
        </a:p>
      </dgm:t>
    </dgm:pt>
    <dgm:pt modelId="{A944B390-373F-4153-BA4B-74D86DFA974F}" type="sibTrans" cxnId="{6980F4CF-C5D2-45CD-A851-89230C81EEDB}">
      <dgm:prSet/>
      <dgm:spPr/>
      <dgm:t>
        <a:bodyPr/>
        <a:lstStyle/>
        <a:p>
          <a:endParaRPr lang="en-US" sz="2400"/>
        </a:p>
      </dgm:t>
    </dgm:pt>
    <dgm:pt modelId="{2DCA93EA-2F93-4494-9381-CD7434B60E1D}" type="pres">
      <dgm:prSet presAssocID="{012CF53D-CDAD-4A4D-A622-6B1DD3B5B14F}" presName="Name0" presStyleCnt="0">
        <dgm:presLayoutVars>
          <dgm:chMax val="7"/>
          <dgm:chPref val="7"/>
          <dgm:dir/>
        </dgm:presLayoutVars>
      </dgm:prSet>
      <dgm:spPr/>
      <dgm:t>
        <a:bodyPr/>
        <a:lstStyle/>
        <a:p>
          <a:endParaRPr lang="en-US"/>
        </a:p>
      </dgm:t>
    </dgm:pt>
    <dgm:pt modelId="{659B8C8E-E3D7-441D-BFF0-C217FABDC932}" type="pres">
      <dgm:prSet presAssocID="{012CF53D-CDAD-4A4D-A622-6B1DD3B5B14F}" presName="Name1" presStyleCnt="0"/>
      <dgm:spPr/>
    </dgm:pt>
    <dgm:pt modelId="{F1EB456F-AE5C-4ECF-9EBA-09E02CDF2898}" type="pres">
      <dgm:prSet presAssocID="{012CF53D-CDAD-4A4D-A622-6B1DD3B5B14F}" presName="cycle" presStyleCnt="0"/>
      <dgm:spPr/>
    </dgm:pt>
    <dgm:pt modelId="{E83C6124-3D1D-45C7-8827-8FC93418F4ED}" type="pres">
      <dgm:prSet presAssocID="{012CF53D-CDAD-4A4D-A622-6B1DD3B5B14F}" presName="srcNode" presStyleLbl="node1" presStyleIdx="0" presStyleCnt="1"/>
      <dgm:spPr/>
    </dgm:pt>
    <dgm:pt modelId="{8507A186-1E6D-4611-9059-5637AA54E936}" type="pres">
      <dgm:prSet presAssocID="{012CF53D-CDAD-4A4D-A622-6B1DD3B5B14F}" presName="conn" presStyleLbl="parChTrans1D2" presStyleIdx="0" presStyleCnt="1"/>
      <dgm:spPr/>
      <dgm:t>
        <a:bodyPr/>
        <a:lstStyle/>
        <a:p>
          <a:endParaRPr lang="en-US"/>
        </a:p>
      </dgm:t>
    </dgm:pt>
    <dgm:pt modelId="{480288E6-F76E-4EA0-9B8F-D44A099E6C71}" type="pres">
      <dgm:prSet presAssocID="{012CF53D-CDAD-4A4D-A622-6B1DD3B5B14F}" presName="extraNode" presStyleLbl="node1" presStyleIdx="0" presStyleCnt="1"/>
      <dgm:spPr/>
    </dgm:pt>
    <dgm:pt modelId="{121EE203-76CB-4917-9C97-864B9A23CB03}" type="pres">
      <dgm:prSet presAssocID="{012CF53D-CDAD-4A4D-A622-6B1DD3B5B14F}" presName="dstNode" presStyleLbl="node1" presStyleIdx="0" presStyleCnt="1"/>
      <dgm:spPr/>
    </dgm:pt>
    <dgm:pt modelId="{59676B4E-19DE-422B-BC41-219B49276F2C}" type="pres">
      <dgm:prSet presAssocID="{BDC5FAC4-024E-4429-8DD9-E2978F80B9D4}" presName="text_1" presStyleLbl="node1" presStyleIdx="0" presStyleCnt="1" custScaleY="113577">
        <dgm:presLayoutVars>
          <dgm:bulletEnabled val="1"/>
        </dgm:presLayoutVars>
      </dgm:prSet>
      <dgm:spPr/>
      <dgm:t>
        <a:bodyPr/>
        <a:lstStyle/>
        <a:p>
          <a:endParaRPr lang="en-US"/>
        </a:p>
      </dgm:t>
    </dgm:pt>
    <dgm:pt modelId="{9FFDFD7D-E76C-47D9-839D-AA0A6BE2E24D}" type="pres">
      <dgm:prSet presAssocID="{BDC5FAC4-024E-4429-8DD9-E2978F80B9D4}" presName="accent_1" presStyleCnt="0"/>
      <dgm:spPr/>
    </dgm:pt>
    <dgm:pt modelId="{F47FEF0A-A9AB-42A3-A62A-657ED905DC62}" type="pres">
      <dgm:prSet presAssocID="{BDC5FAC4-024E-4429-8DD9-E2978F80B9D4}" presName="accentRepeatNode" presStyleLbl="solidFgAcc1" presStyleIdx="0" presStyleCnt="1"/>
      <dgm:spPr/>
    </dgm:pt>
  </dgm:ptLst>
  <dgm:cxnLst>
    <dgm:cxn modelId="{877595C5-B4DE-48AF-B4F3-5A8394BF0D9B}" type="presOf" srcId="{BDC5FAC4-024E-4429-8DD9-E2978F80B9D4}" destId="{59676B4E-19DE-422B-BC41-219B49276F2C}" srcOrd="0" destOrd="0" presId="urn:microsoft.com/office/officeart/2008/layout/VerticalCurvedList"/>
    <dgm:cxn modelId="{2C96AC3F-AB1E-48A0-90BB-DE6BFFD38FE5}" type="presOf" srcId="{A944B390-373F-4153-BA4B-74D86DFA974F}" destId="{8507A186-1E6D-4611-9059-5637AA54E936}" srcOrd="0" destOrd="0" presId="urn:microsoft.com/office/officeart/2008/layout/VerticalCurvedList"/>
    <dgm:cxn modelId="{27FFECF0-DBD6-4237-91CB-E3947633EAFE}" type="presOf" srcId="{012CF53D-CDAD-4A4D-A622-6B1DD3B5B14F}" destId="{2DCA93EA-2F93-4494-9381-CD7434B60E1D}" srcOrd="0" destOrd="0" presId="urn:microsoft.com/office/officeart/2008/layout/VerticalCurvedList"/>
    <dgm:cxn modelId="{6980F4CF-C5D2-45CD-A851-89230C81EEDB}" srcId="{012CF53D-CDAD-4A4D-A622-6B1DD3B5B14F}" destId="{BDC5FAC4-024E-4429-8DD9-E2978F80B9D4}" srcOrd="0" destOrd="0" parTransId="{2B5CF017-C778-45BF-985C-B4876A0BBCCC}" sibTransId="{A944B390-373F-4153-BA4B-74D86DFA974F}"/>
    <dgm:cxn modelId="{196EB389-6D04-4A93-A00D-F2ADCE3BF97C}" type="presParOf" srcId="{2DCA93EA-2F93-4494-9381-CD7434B60E1D}" destId="{659B8C8E-E3D7-441D-BFF0-C217FABDC932}" srcOrd="0" destOrd="0" presId="urn:microsoft.com/office/officeart/2008/layout/VerticalCurvedList"/>
    <dgm:cxn modelId="{C3756C16-F8B3-42CB-9D6B-C74334964DF6}" type="presParOf" srcId="{659B8C8E-E3D7-441D-BFF0-C217FABDC932}" destId="{F1EB456F-AE5C-4ECF-9EBA-09E02CDF2898}" srcOrd="0" destOrd="0" presId="urn:microsoft.com/office/officeart/2008/layout/VerticalCurvedList"/>
    <dgm:cxn modelId="{E23039D8-33F9-4AC6-A7EE-F4C264AB6984}" type="presParOf" srcId="{F1EB456F-AE5C-4ECF-9EBA-09E02CDF2898}" destId="{E83C6124-3D1D-45C7-8827-8FC93418F4ED}" srcOrd="0" destOrd="0" presId="urn:microsoft.com/office/officeart/2008/layout/VerticalCurvedList"/>
    <dgm:cxn modelId="{9507469D-C647-4DFD-AD00-9418A1E1847D}" type="presParOf" srcId="{F1EB456F-AE5C-4ECF-9EBA-09E02CDF2898}" destId="{8507A186-1E6D-4611-9059-5637AA54E936}" srcOrd="1" destOrd="0" presId="urn:microsoft.com/office/officeart/2008/layout/VerticalCurvedList"/>
    <dgm:cxn modelId="{A8D2FEF9-3554-46C3-9706-5A6463A098F6}" type="presParOf" srcId="{F1EB456F-AE5C-4ECF-9EBA-09E02CDF2898}" destId="{480288E6-F76E-4EA0-9B8F-D44A099E6C71}" srcOrd="2" destOrd="0" presId="urn:microsoft.com/office/officeart/2008/layout/VerticalCurvedList"/>
    <dgm:cxn modelId="{A2FAE1AC-D87A-4086-8B23-2A990AE1CF76}" type="presParOf" srcId="{F1EB456F-AE5C-4ECF-9EBA-09E02CDF2898}" destId="{121EE203-76CB-4917-9C97-864B9A23CB03}" srcOrd="3" destOrd="0" presId="urn:microsoft.com/office/officeart/2008/layout/VerticalCurvedList"/>
    <dgm:cxn modelId="{77F09222-515B-443D-9D4C-5922A65A52AB}" type="presParOf" srcId="{659B8C8E-E3D7-441D-BFF0-C217FABDC932}" destId="{59676B4E-19DE-422B-BC41-219B49276F2C}" srcOrd="1" destOrd="0" presId="urn:microsoft.com/office/officeart/2008/layout/VerticalCurvedList"/>
    <dgm:cxn modelId="{A3AC49BB-68CF-46AE-B482-3DAAC867A226}" type="presParOf" srcId="{659B8C8E-E3D7-441D-BFF0-C217FABDC932}" destId="{9FFDFD7D-E76C-47D9-839D-AA0A6BE2E24D}" srcOrd="2" destOrd="0" presId="urn:microsoft.com/office/officeart/2008/layout/VerticalCurvedList"/>
    <dgm:cxn modelId="{AF0C0310-AB4B-4C86-95E5-5D1EE4D60C76}" type="presParOf" srcId="{9FFDFD7D-E76C-47D9-839D-AA0A6BE2E24D}" destId="{F47FEF0A-A9AB-42A3-A62A-657ED905DC6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9CAB90-31FD-437B-A903-D5658D04F10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21B116B-442F-4C81-A6FF-4BC59C393967}">
      <dgm:prSet phldrT="[Text]" custT="1"/>
      <dgm:spPr/>
      <dgm:t>
        <a:bodyPr/>
        <a:lstStyle/>
        <a:p>
          <a:r>
            <a:rPr lang="en-IN" sz="2400" dirty="0"/>
            <a:t> </a:t>
          </a:r>
        </a:p>
        <a:p>
          <a:r>
            <a:rPr lang="en-IN" sz="2400" dirty="0"/>
            <a:t>No civil court or authority shall have jurisdiction to entertain any suit or proceedings in respect of any matter on which the DRT or the DRAT has jurisdiction under this Code.</a:t>
          </a:r>
          <a:endParaRPr lang="en-US" sz="2400" dirty="0"/>
        </a:p>
        <a:p>
          <a:endParaRPr lang="en-US" sz="1800" dirty="0"/>
        </a:p>
      </dgm:t>
    </dgm:pt>
    <dgm:pt modelId="{6F3A7B62-13FD-48D1-AFBE-854297A89A22}" type="parTrans" cxnId="{B9EFADF2-8134-46FB-9891-460F20A62F3F}">
      <dgm:prSet/>
      <dgm:spPr/>
      <dgm:t>
        <a:bodyPr/>
        <a:lstStyle/>
        <a:p>
          <a:endParaRPr lang="en-US"/>
        </a:p>
      </dgm:t>
    </dgm:pt>
    <dgm:pt modelId="{E7D6ECD1-869A-4EAC-8023-BD7B0E1F21A5}" type="sibTrans" cxnId="{B9EFADF2-8134-46FB-9891-460F20A62F3F}">
      <dgm:prSet/>
      <dgm:spPr/>
      <dgm:t>
        <a:bodyPr/>
        <a:lstStyle/>
        <a:p>
          <a:endParaRPr lang="en-US"/>
        </a:p>
      </dgm:t>
    </dgm:pt>
    <dgm:pt modelId="{2FEA2230-6FF3-418F-9D39-91FC13805946}">
      <dgm:prSet phldrT="[Text]" custT="1"/>
      <dgm:spPr/>
      <dgm:t>
        <a:bodyPr/>
        <a:lstStyle/>
        <a:p>
          <a:r>
            <a:rPr lang="en-IN" sz="1800" dirty="0"/>
            <a:t> </a:t>
          </a:r>
          <a:r>
            <a:rPr lang="en-IN" sz="2400" dirty="0"/>
            <a:t>No injunction shall be granted by any court, tribunal or authority in respect of any action taken, or to be taken, in pursuance of any power conferred on the DRT or the DRAT by or under this Code.</a:t>
          </a:r>
          <a:endParaRPr lang="en-US" sz="2400" dirty="0"/>
        </a:p>
      </dgm:t>
    </dgm:pt>
    <dgm:pt modelId="{59736DBA-0BD3-4A51-A555-E53B999F81A2}" type="parTrans" cxnId="{7A41FC8B-2571-428B-A000-C937F46FFB73}">
      <dgm:prSet/>
      <dgm:spPr/>
      <dgm:t>
        <a:bodyPr/>
        <a:lstStyle/>
        <a:p>
          <a:endParaRPr lang="en-US"/>
        </a:p>
      </dgm:t>
    </dgm:pt>
    <dgm:pt modelId="{655A5B93-A79B-410C-B5A1-7F71965180E1}" type="sibTrans" cxnId="{7A41FC8B-2571-428B-A000-C937F46FFB73}">
      <dgm:prSet/>
      <dgm:spPr/>
      <dgm:t>
        <a:bodyPr/>
        <a:lstStyle/>
        <a:p>
          <a:endParaRPr lang="en-US"/>
        </a:p>
      </dgm:t>
    </dgm:pt>
    <dgm:pt modelId="{5D824486-5EA9-4A5F-AD06-6E5ED8C984C4}" type="pres">
      <dgm:prSet presAssocID="{819CAB90-31FD-437B-A903-D5658D04F10D}" presName="Name0" presStyleCnt="0">
        <dgm:presLayoutVars>
          <dgm:chMax val="7"/>
          <dgm:chPref val="7"/>
          <dgm:dir/>
        </dgm:presLayoutVars>
      </dgm:prSet>
      <dgm:spPr/>
      <dgm:t>
        <a:bodyPr/>
        <a:lstStyle/>
        <a:p>
          <a:endParaRPr lang="en-US"/>
        </a:p>
      </dgm:t>
    </dgm:pt>
    <dgm:pt modelId="{DC11FD15-D6CF-49AF-8ADE-A16E90BE2B88}" type="pres">
      <dgm:prSet presAssocID="{819CAB90-31FD-437B-A903-D5658D04F10D}" presName="Name1" presStyleCnt="0"/>
      <dgm:spPr/>
    </dgm:pt>
    <dgm:pt modelId="{E6B5CD6A-6A96-4E4A-B3C8-10E41CC050C5}" type="pres">
      <dgm:prSet presAssocID="{819CAB90-31FD-437B-A903-D5658D04F10D}" presName="cycle" presStyleCnt="0"/>
      <dgm:spPr/>
    </dgm:pt>
    <dgm:pt modelId="{0D53B3A7-9D9E-48E3-ABC1-C6A1499115E7}" type="pres">
      <dgm:prSet presAssocID="{819CAB90-31FD-437B-A903-D5658D04F10D}" presName="srcNode" presStyleLbl="node1" presStyleIdx="0" presStyleCnt="2"/>
      <dgm:spPr/>
    </dgm:pt>
    <dgm:pt modelId="{B8005D13-9ADA-43B2-89FF-C84BD4AEB273}" type="pres">
      <dgm:prSet presAssocID="{819CAB90-31FD-437B-A903-D5658D04F10D}" presName="conn" presStyleLbl="parChTrans1D2" presStyleIdx="0" presStyleCnt="1"/>
      <dgm:spPr/>
      <dgm:t>
        <a:bodyPr/>
        <a:lstStyle/>
        <a:p>
          <a:endParaRPr lang="en-US"/>
        </a:p>
      </dgm:t>
    </dgm:pt>
    <dgm:pt modelId="{F226AEB2-0416-4099-8C4A-920369C09058}" type="pres">
      <dgm:prSet presAssocID="{819CAB90-31FD-437B-A903-D5658D04F10D}" presName="extraNode" presStyleLbl="node1" presStyleIdx="0" presStyleCnt="2"/>
      <dgm:spPr/>
    </dgm:pt>
    <dgm:pt modelId="{39F92582-4396-4993-A956-5B55CB3CBAE1}" type="pres">
      <dgm:prSet presAssocID="{819CAB90-31FD-437B-A903-D5658D04F10D}" presName="dstNode" presStyleLbl="node1" presStyleIdx="0" presStyleCnt="2"/>
      <dgm:spPr/>
    </dgm:pt>
    <dgm:pt modelId="{79E21988-C020-4FA0-AE3C-2FDD27976415}" type="pres">
      <dgm:prSet presAssocID="{821B116B-442F-4C81-A6FF-4BC59C393967}" presName="text_1" presStyleLbl="node1" presStyleIdx="0" presStyleCnt="2" custScaleX="100711" custScaleY="126925">
        <dgm:presLayoutVars>
          <dgm:bulletEnabled val="1"/>
        </dgm:presLayoutVars>
      </dgm:prSet>
      <dgm:spPr/>
      <dgm:t>
        <a:bodyPr/>
        <a:lstStyle/>
        <a:p>
          <a:endParaRPr lang="en-US"/>
        </a:p>
      </dgm:t>
    </dgm:pt>
    <dgm:pt modelId="{6323E250-51CD-4B41-884C-8481ACF3214E}" type="pres">
      <dgm:prSet presAssocID="{821B116B-442F-4C81-A6FF-4BC59C393967}" presName="accent_1" presStyleCnt="0"/>
      <dgm:spPr/>
    </dgm:pt>
    <dgm:pt modelId="{F190486E-C6CE-441B-AAA2-7208638BA0A9}" type="pres">
      <dgm:prSet presAssocID="{821B116B-442F-4C81-A6FF-4BC59C393967}" presName="accentRepeatNode" presStyleLbl="solidFgAcc1" presStyleIdx="0" presStyleCnt="2"/>
      <dgm:spPr/>
    </dgm:pt>
    <dgm:pt modelId="{FF2C26CF-C5F3-4AC1-8806-D82A0F97432F}" type="pres">
      <dgm:prSet presAssocID="{2FEA2230-6FF3-418F-9D39-91FC13805946}" presName="text_2" presStyleLbl="node1" presStyleIdx="1" presStyleCnt="2" custScaleX="100474" custScaleY="110487">
        <dgm:presLayoutVars>
          <dgm:bulletEnabled val="1"/>
        </dgm:presLayoutVars>
      </dgm:prSet>
      <dgm:spPr/>
      <dgm:t>
        <a:bodyPr/>
        <a:lstStyle/>
        <a:p>
          <a:endParaRPr lang="en-US"/>
        </a:p>
      </dgm:t>
    </dgm:pt>
    <dgm:pt modelId="{B6E1553D-CEAD-485B-8A7D-9B6BC1867848}" type="pres">
      <dgm:prSet presAssocID="{2FEA2230-6FF3-418F-9D39-91FC13805946}" presName="accent_2" presStyleCnt="0"/>
      <dgm:spPr/>
    </dgm:pt>
    <dgm:pt modelId="{091913F4-4587-4E08-B270-1EF5A97D8310}" type="pres">
      <dgm:prSet presAssocID="{2FEA2230-6FF3-418F-9D39-91FC13805946}" presName="accentRepeatNode" presStyleLbl="solidFgAcc1" presStyleIdx="1" presStyleCnt="2"/>
      <dgm:spPr/>
    </dgm:pt>
  </dgm:ptLst>
  <dgm:cxnLst>
    <dgm:cxn modelId="{DF360652-BED4-4463-8BC2-EC3A27D9AEA4}" type="presOf" srcId="{821B116B-442F-4C81-A6FF-4BC59C393967}" destId="{79E21988-C020-4FA0-AE3C-2FDD27976415}" srcOrd="0" destOrd="0" presId="urn:microsoft.com/office/officeart/2008/layout/VerticalCurvedList"/>
    <dgm:cxn modelId="{B9EFADF2-8134-46FB-9891-460F20A62F3F}" srcId="{819CAB90-31FD-437B-A903-D5658D04F10D}" destId="{821B116B-442F-4C81-A6FF-4BC59C393967}" srcOrd="0" destOrd="0" parTransId="{6F3A7B62-13FD-48D1-AFBE-854297A89A22}" sibTransId="{E7D6ECD1-869A-4EAC-8023-BD7B0E1F21A5}"/>
    <dgm:cxn modelId="{6C1524E7-DA95-4EBF-B4B1-B2138591DE33}" type="presOf" srcId="{819CAB90-31FD-437B-A903-D5658D04F10D}" destId="{5D824486-5EA9-4A5F-AD06-6E5ED8C984C4}" srcOrd="0" destOrd="0" presId="urn:microsoft.com/office/officeart/2008/layout/VerticalCurvedList"/>
    <dgm:cxn modelId="{B0EBA689-9E25-4F22-AA75-500964D6F139}" type="presOf" srcId="{2FEA2230-6FF3-418F-9D39-91FC13805946}" destId="{FF2C26CF-C5F3-4AC1-8806-D82A0F97432F}" srcOrd="0" destOrd="0" presId="urn:microsoft.com/office/officeart/2008/layout/VerticalCurvedList"/>
    <dgm:cxn modelId="{6A66F7EC-A212-4629-A7BA-5DC0363AED06}" type="presOf" srcId="{E7D6ECD1-869A-4EAC-8023-BD7B0E1F21A5}" destId="{B8005D13-9ADA-43B2-89FF-C84BD4AEB273}" srcOrd="0" destOrd="0" presId="urn:microsoft.com/office/officeart/2008/layout/VerticalCurvedList"/>
    <dgm:cxn modelId="{7A41FC8B-2571-428B-A000-C937F46FFB73}" srcId="{819CAB90-31FD-437B-A903-D5658D04F10D}" destId="{2FEA2230-6FF3-418F-9D39-91FC13805946}" srcOrd="1" destOrd="0" parTransId="{59736DBA-0BD3-4A51-A555-E53B999F81A2}" sibTransId="{655A5B93-A79B-410C-B5A1-7F71965180E1}"/>
    <dgm:cxn modelId="{1FF38380-1CAC-40A7-971D-682F61F37200}" type="presParOf" srcId="{5D824486-5EA9-4A5F-AD06-6E5ED8C984C4}" destId="{DC11FD15-D6CF-49AF-8ADE-A16E90BE2B88}" srcOrd="0" destOrd="0" presId="urn:microsoft.com/office/officeart/2008/layout/VerticalCurvedList"/>
    <dgm:cxn modelId="{6E988BF3-590B-4001-9046-C31389727275}" type="presParOf" srcId="{DC11FD15-D6CF-49AF-8ADE-A16E90BE2B88}" destId="{E6B5CD6A-6A96-4E4A-B3C8-10E41CC050C5}" srcOrd="0" destOrd="0" presId="urn:microsoft.com/office/officeart/2008/layout/VerticalCurvedList"/>
    <dgm:cxn modelId="{84F0B74F-6A8A-423B-AE65-87BFBFF5385D}" type="presParOf" srcId="{E6B5CD6A-6A96-4E4A-B3C8-10E41CC050C5}" destId="{0D53B3A7-9D9E-48E3-ABC1-C6A1499115E7}" srcOrd="0" destOrd="0" presId="urn:microsoft.com/office/officeart/2008/layout/VerticalCurvedList"/>
    <dgm:cxn modelId="{B8805A15-E0FF-426E-BE54-626D2F03B96F}" type="presParOf" srcId="{E6B5CD6A-6A96-4E4A-B3C8-10E41CC050C5}" destId="{B8005D13-9ADA-43B2-89FF-C84BD4AEB273}" srcOrd="1" destOrd="0" presId="urn:microsoft.com/office/officeart/2008/layout/VerticalCurvedList"/>
    <dgm:cxn modelId="{5F589E3A-3164-46F3-96E5-60AAAEC3609A}" type="presParOf" srcId="{E6B5CD6A-6A96-4E4A-B3C8-10E41CC050C5}" destId="{F226AEB2-0416-4099-8C4A-920369C09058}" srcOrd="2" destOrd="0" presId="urn:microsoft.com/office/officeart/2008/layout/VerticalCurvedList"/>
    <dgm:cxn modelId="{9EA760D2-74CE-431C-9631-6386BCFC3797}" type="presParOf" srcId="{E6B5CD6A-6A96-4E4A-B3C8-10E41CC050C5}" destId="{39F92582-4396-4993-A956-5B55CB3CBAE1}" srcOrd="3" destOrd="0" presId="urn:microsoft.com/office/officeart/2008/layout/VerticalCurvedList"/>
    <dgm:cxn modelId="{D426D14B-E3CC-409A-ADCD-54B2BE27A48D}" type="presParOf" srcId="{DC11FD15-D6CF-49AF-8ADE-A16E90BE2B88}" destId="{79E21988-C020-4FA0-AE3C-2FDD27976415}" srcOrd="1" destOrd="0" presId="urn:microsoft.com/office/officeart/2008/layout/VerticalCurvedList"/>
    <dgm:cxn modelId="{CB751811-0E18-455D-9B17-3F17A5589BBE}" type="presParOf" srcId="{DC11FD15-D6CF-49AF-8ADE-A16E90BE2B88}" destId="{6323E250-51CD-4B41-884C-8481ACF3214E}" srcOrd="2" destOrd="0" presId="urn:microsoft.com/office/officeart/2008/layout/VerticalCurvedList"/>
    <dgm:cxn modelId="{F0D2AE40-3B33-4D00-BB88-C079FFBEFECB}" type="presParOf" srcId="{6323E250-51CD-4B41-884C-8481ACF3214E}" destId="{F190486E-C6CE-441B-AAA2-7208638BA0A9}" srcOrd="0" destOrd="0" presId="urn:microsoft.com/office/officeart/2008/layout/VerticalCurvedList"/>
    <dgm:cxn modelId="{4B271F72-821E-4351-8E28-B664DBC6A56B}" type="presParOf" srcId="{DC11FD15-D6CF-49AF-8ADE-A16E90BE2B88}" destId="{FF2C26CF-C5F3-4AC1-8806-D82A0F97432F}" srcOrd="3" destOrd="0" presId="urn:microsoft.com/office/officeart/2008/layout/VerticalCurvedList"/>
    <dgm:cxn modelId="{17BC4274-8C9D-40B7-A346-7B6BFEDFBC84}" type="presParOf" srcId="{DC11FD15-D6CF-49AF-8ADE-A16E90BE2B88}" destId="{B6E1553D-CEAD-485B-8A7D-9B6BC1867848}" srcOrd="4" destOrd="0" presId="urn:microsoft.com/office/officeart/2008/layout/VerticalCurvedList"/>
    <dgm:cxn modelId="{FFAA92B4-F78F-4357-8037-0D354B6C6CEE}" type="presParOf" srcId="{B6E1553D-CEAD-485B-8A7D-9B6BC1867848}" destId="{091913F4-4587-4E08-B270-1EF5A97D831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74AE743-238B-4FD6-ADA0-77099E4726C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9A455419-D189-49C4-B911-652BFFE30628}">
      <dgm:prSet phldrT="[Text]" custT="1"/>
      <dgm:spPr/>
      <dgm:t>
        <a:bodyPr/>
        <a:lstStyle/>
        <a:p>
          <a:r>
            <a:rPr lang="en-US" sz="2400" dirty="0" smtClean="0"/>
            <a:t>Matters of Appeal shall be referred to the DRAT</a:t>
          </a:r>
        </a:p>
        <a:p>
          <a:r>
            <a:rPr lang="en-US" sz="2400" dirty="0" smtClean="0"/>
            <a:t>An </a:t>
          </a:r>
          <a:r>
            <a:rPr lang="en-US" sz="2400" dirty="0"/>
            <a:t>appeal from an order of DRT may be filed under DRAT within 30 days </a:t>
          </a:r>
        </a:p>
      </dgm:t>
    </dgm:pt>
    <dgm:pt modelId="{94577225-3C8E-448F-8CA4-87D4E143329D}" type="parTrans" cxnId="{6BBC6F25-8939-436C-9101-F7520D80AAB1}">
      <dgm:prSet/>
      <dgm:spPr/>
      <dgm:t>
        <a:bodyPr/>
        <a:lstStyle/>
        <a:p>
          <a:endParaRPr lang="en-US"/>
        </a:p>
      </dgm:t>
    </dgm:pt>
    <dgm:pt modelId="{8B7AB199-A9E7-48B3-A082-DC6076758728}" type="sibTrans" cxnId="{6BBC6F25-8939-436C-9101-F7520D80AAB1}">
      <dgm:prSet/>
      <dgm:spPr/>
      <dgm:t>
        <a:bodyPr/>
        <a:lstStyle/>
        <a:p>
          <a:endParaRPr lang="en-US"/>
        </a:p>
      </dgm:t>
    </dgm:pt>
    <dgm:pt modelId="{00F2595E-1666-41CE-B60B-F07AFCE737FE}">
      <dgm:prSet phldrT="[Text]" custT="1"/>
      <dgm:spPr/>
      <dgm:t>
        <a:bodyPr/>
        <a:lstStyle/>
        <a:p>
          <a:r>
            <a:rPr lang="en-US" sz="2400" dirty="0"/>
            <a:t>On satisfaction of sufficient </a:t>
          </a:r>
          <a:r>
            <a:rPr lang="en-US" sz="2400" dirty="0" smtClean="0"/>
            <a:t>cause for not filing within thirty days  </a:t>
          </a:r>
          <a:r>
            <a:rPr lang="en-US" sz="2400" dirty="0"/>
            <a:t>DRAT may extend the period for filing by further 15 days maximum</a:t>
          </a:r>
          <a:r>
            <a:rPr lang="en-US" sz="3200" dirty="0"/>
            <a:t> </a:t>
          </a:r>
        </a:p>
      </dgm:t>
    </dgm:pt>
    <dgm:pt modelId="{50546BDF-69CD-4EE9-AE09-476903CBC6AA}" type="parTrans" cxnId="{BE1AAFEC-702D-4A50-BD48-BC27A169867D}">
      <dgm:prSet/>
      <dgm:spPr/>
      <dgm:t>
        <a:bodyPr/>
        <a:lstStyle/>
        <a:p>
          <a:endParaRPr lang="en-US"/>
        </a:p>
      </dgm:t>
    </dgm:pt>
    <dgm:pt modelId="{7ED62455-3B45-4FBE-93F3-8F3ED0BD18A4}" type="sibTrans" cxnId="{BE1AAFEC-702D-4A50-BD48-BC27A169867D}">
      <dgm:prSet/>
      <dgm:spPr/>
      <dgm:t>
        <a:bodyPr/>
        <a:lstStyle/>
        <a:p>
          <a:endParaRPr lang="en-US"/>
        </a:p>
      </dgm:t>
    </dgm:pt>
    <dgm:pt modelId="{FB699746-1D1C-4C73-A290-8F5DDC6A7FFE}" type="pres">
      <dgm:prSet presAssocID="{C74AE743-238B-4FD6-ADA0-77099E4726C4}" presName="Name0" presStyleCnt="0">
        <dgm:presLayoutVars>
          <dgm:chMax val="7"/>
          <dgm:chPref val="7"/>
          <dgm:dir/>
        </dgm:presLayoutVars>
      </dgm:prSet>
      <dgm:spPr/>
      <dgm:t>
        <a:bodyPr/>
        <a:lstStyle/>
        <a:p>
          <a:endParaRPr lang="en-US"/>
        </a:p>
      </dgm:t>
    </dgm:pt>
    <dgm:pt modelId="{4197DFC1-F9B9-4ECE-A5BC-07D019C65471}" type="pres">
      <dgm:prSet presAssocID="{C74AE743-238B-4FD6-ADA0-77099E4726C4}" presName="Name1" presStyleCnt="0"/>
      <dgm:spPr/>
    </dgm:pt>
    <dgm:pt modelId="{E244E58D-3B2F-45EC-BEB4-FA8F3425447B}" type="pres">
      <dgm:prSet presAssocID="{C74AE743-238B-4FD6-ADA0-77099E4726C4}" presName="cycle" presStyleCnt="0"/>
      <dgm:spPr/>
    </dgm:pt>
    <dgm:pt modelId="{EA8BC185-BF38-410A-B826-4A7B7602B04A}" type="pres">
      <dgm:prSet presAssocID="{C74AE743-238B-4FD6-ADA0-77099E4726C4}" presName="srcNode" presStyleLbl="node1" presStyleIdx="0" presStyleCnt="2"/>
      <dgm:spPr/>
    </dgm:pt>
    <dgm:pt modelId="{1256EC51-3B74-4283-8104-91B18F5438C5}" type="pres">
      <dgm:prSet presAssocID="{C74AE743-238B-4FD6-ADA0-77099E4726C4}" presName="conn" presStyleLbl="parChTrans1D2" presStyleIdx="0" presStyleCnt="1"/>
      <dgm:spPr/>
      <dgm:t>
        <a:bodyPr/>
        <a:lstStyle/>
        <a:p>
          <a:endParaRPr lang="en-US"/>
        </a:p>
      </dgm:t>
    </dgm:pt>
    <dgm:pt modelId="{C7BEC90A-0A0B-4CCD-A83C-FDD833AFC5A4}" type="pres">
      <dgm:prSet presAssocID="{C74AE743-238B-4FD6-ADA0-77099E4726C4}" presName="extraNode" presStyleLbl="node1" presStyleIdx="0" presStyleCnt="2"/>
      <dgm:spPr/>
    </dgm:pt>
    <dgm:pt modelId="{4F3F2ED6-279F-43BB-9A5E-72E1CBCD745D}" type="pres">
      <dgm:prSet presAssocID="{C74AE743-238B-4FD6-ADA0-77099E4726C4}" presName="dstNode" presStyleLbl="node1" presStyleIdx="0" presStyleCnt="2"/>
      <dgm:spPr/>
    </dgm:pt>
    <dgm:pt modelId="{4E30197C-C058-4323-B781-8BB749E61363}" type="pres">
      <dgm:prSet presAssocID="{9A455419-D189-49C4-B911-652BFFE30628}" presName="text_1" presStyleLbl="node1" presStyleIdx="0" presStyleCnt="2">
        <dgm:presLayoutVars>
          <dgm:bulletEnabled val="1"/>
        </dgm:presLayoutVars>
      </dgm:prSet>
      <dgm:spPr/>
      <dgm:t>
        <a:bodyPr/>
        <a:lstStyle/>
        <a:p>
          <a:endParaRPr lang="en-US"/>
        </a:p>
      </dgm:t>
    </dgm:pt>
    <dgm:pt modelId="{FD27048F-4932-412D-A8BB-0583D14D78AC}" type="pres">
      <dgm:prSet presAssocID="{9A455419-D189-49C4-B911-652BFFE30628}" presName="accent_1" presStyleCnt="0"/>
      <dgm:spPr/>
    </dgm:pt>
    <dgm:pt modelId="{A4C788FE-E578-496D-B811-28D4E2BAFDAF}" type="pres">
      <dgm:prSet presAssocID="{9A455419-D189-49C4-B911-652BFFE30628}" presName="accentRepeatNode" presStyleLbl="solidFgAcc1" presStyleIdx="0" presStyleCnt="2"/>
      <dgm:spPr/>
    </dgm:pt>
    <dgm:pt modelId="{515D2A20-8758-4D40-8755-20D57144B23E}" type="pres">
      <dgm:prSet presAssocID="{00F2595E-1666-41CE-B60B-F07AFCE737FE}" presName="text_2" presStyleLbl="node1" presStyleIdx="1" presStyleCnt="2">
        <dgm:presLayoutVars>
          <dgm:bulletEnabled val="1"/>
        </dgm:presLayoutVars>
      </dgm:prSet>
      <dgm:spPr/>
      <dgm:t>
        <a:bodyPr/>
        <a:lstStyle/>
        <a:p>
          <a:endParaRPr lang="en-US"/>
        </a:p>
      </dgm:t>
    </dgm:pt>
    <dgm:pt modelId="{A35E9ECA-C4B7-4D1C-AE61-DFAC9D0FB5EA}" type="pres">
      <dgm:prSet presAssocID="{00F2595E-1666-41CE-B60B-F07AFCE737FE}" presName="accent_2" presStyleCnt="0"/>
      <dgm:spPr/>
    </dgm:pt>
    <dgm:pt modelId="{025678C8-588E-46D4-B034-ADD99F0B4AD7}" type="pres">
      <dgm:prSet presAssocID="{00F2595E-1666-41CE-B60B-F07AFCE737FE}" presName="accentRepeatNode" presStyleLbl="solidFgAcc1" presStyleIdx="1" presStyleCnt="2"/>
      <dgm:spPr/>
    </dgm:pt>
  </dgm:ptLst>
  <dgm:cxnLst>
    <dgm:cxn modelId="{6BBC6F25-8939-436C-9101-F7520D80AAB1}" srcId="{C74AE743-238B-4FD6-ADA0-77099E4726C4}" destId="{9A455419-D189-49C4-B911-652BFFE30628}" srcOrd="0" destOrd="0" parTransId="{94577225-3C8E-448F-8CA4-87D4E143329D}" sibTransId="{8B7AB199-A9E7-48B3-A082-DC6076758728}"/>
    <dgm:cxn modelId="{BE1AAFEC-702D-4A50-BD48-BC27A169867D}" srcId="{C74AE743-238B-4FD6-ADA0-77099E4726C4}" destId="{00F2595E-1666-41CE-B60B-F07AFCE737FE}" srcOrd="1" destOrd="0" parTransId="{50546BDF-69CD-4EE9-AE09-476903CBC6AA}" sibTransId="{7ED62455-3B45-4FBE-93F3-8F3ED0BD18A4}"/>
    <dgm:cxn modelId="{A5E03FBA-B55B-4426-A474-AA752ABB8226}" type="presOf" srcId="{8B7AB199-A9E7-48B3-A082-DC6076758728}" destId="{1256EC51-3B74-4283-8104-91B18F5438C5}" srcOrd="0" destOrd="0" presId="urn:microsoft.com/office/officeart/2008/layout/VerticalCurvedList"/>
    <dgm:cxn modelId="{B5886ED8-D3D9-47AD-8073-B4292FA2A508}" type="presOf" srcId="{00F2595E-1666-41CE-B60B-F07AFCE737FE}" destId="{515D2A20-8758-4D40-8755-20D57144B23E}" srcOrd="0" destOrd="0" presId="urn:microsoft.com/office/officeart/2008/layout/VerticalCurvedList"/>
    <dgm:cxn modelId="{5D9D2896-6F5D-423B-ABC6-12869748ACF4}" type="presOf" srcId="{C74AE743-238B-4FD6-ADA0-77099E4726C4}" destId="{FB699746-1D1C-4C73-A290-8F5DDC6A7FFE}" srcOrd="0" destOrd="0" presId="urn:microsoft.com/office/officeart/2008/layout/VerticalCurvedList"/>
    <dgm:cxn modelId="{83CB2845-969F-4B27-BCF9-A6E1A65D2A3D}" type="presOf" srcId="{9A455419-D189-49C4-B911-652BFFE30628}" destId="{4E30197C-C058-4323-B781-8BB749E61363}" srcOrd="0" destOrd="0" presId="urn:microsoft.com/office/officeart/2008/layout/VerticalCurvedList"/>
    <dgm:cxn modelId="{9738C2A7-EFAC-4AC1-ABA4-4B7B2B19263B}" type="presParOf" srcId="{FB699746-1D1C-4C73-A290-8F5DDC6A7FFE}" destId="{4197DFC1-F9B9-4ECE-A5BC-07D019C65471}" srcOrd="0" destOrd="0" presId="urn:microsoft.com/office/officeart/2008/layout/VerticalCurvedList"/>
    <dgm:cxn modelId="{D9D3ECB8-C691-467D-A1EF-7113A0910CBE}" type="presParOf" srcId="{4197DFC1-F9B9-4ECE-A5BC-07D019C65471}" destId="{E244E58D-3B2F-45EC-BEB4-FA8F3425447B}" srcOrd="0" destOrd="0" presId="urn:microsoft.com/office/officeart/2008/layout/VerticalCurvedList"/>
    <dgm:cxn modelId="{CA352AD5-325A-4C4E-9D30-E3E5467FABBE}" type="presParOf" srcId="{E244E58D-3B2F-45EC-BEB4-FA8F3425447B}" destId="{EA8BC185-BF38-410A-B826-4A7B7602B04A}" srcOrd="0" destOrd="0" presId="urn:microsoft.com/office/officeart/2008/layout/VerticalCurvedList"/>
    <dgm:cxn modelId="{9F635DFF-C2A4-4BF4-9583-6AA8318FE5C1}" type="presParOf" srcId="{E244E58D-3B2F-45EC-BEB4-FA8F3425447B}" destId="{1256EC51-3B74-4283-8104-91B18F5438C5}" srcOrd="1" destOrd="0" presId="urn:microsoft.com/office/officeart/2008/layout/VerticalCurvedList"/>
    <dgm:cxn modelId="{69AEE296-811D-4AE7-A7B2-044AD3EBB39A}" type="presParOf" srcId="{E244E58D-3B2F-45EC-BEB4-FA8F3425447B}" destId="{C7BEC90A-0A0B-4CCD-A83C-FDD833AFC5A4}" srcOrd="2" destOrd="0" presId="urn:microsoft.com/office/officeart/2008/layout/VerticalCurvedList"/>
    <dgm:cxn modelId="{86ABF06F-FF1F-4D41-AEAE-84AFE6EF13E1}" type="presParOf" srcId="{E244E58D-3B2F-45EC-BEB4-FA8F3425447B}" destId="{4F3F2ED6-279F-43BB-9A5E-72E1CBCD745D}" srcOrd="3" destOrd="0" presId="urn:microsoft.com/office/officeart/2008/layout/VerticalCurvedList"/>
    <dgm:cxn modelId="{9618B057-EA5D-4495-ADEE-DBED5EC40F62}" type="presParOf" srcId="{4197DFC1-F9B9-4ECE-A5BC-07D019C65471}" destId="{4E30197C-C058-4323-B781-8BB749E61363}" srcOrd="1" destOrd="0" presId="urn:microsoft.com/office/officeart/2008/layout/VerticalCurvedList"/>
    <dgm:cxn modelId="{C1AAA732-571D-4914-8D8E-84B296D6125A}" type="presParOf" srcId="{4197DFC1-F9B9-4ECE-A5BC-07D019C65471}" destId="{FD27048F-4932-412D-A8BB-0583D14D78AC}" srcOrd="2" destOrd="0" presId="urn:microsoft.com/office/officeart/2008/layout/VerticalCurvedList"/>
    <dgm:cxn modelId="{5D2A7138-A72E-4FEC-9532-837EF05E2767}" type="presParOf" srcId="{FD27048F-4932-412D-A8BB-0583D14D78AC}" destId="{A4C788FE-E578-496D-B811-28D4E2BAFDAF}" srcOrd="0" destOrd="0" presId="urn:microsoft.com/office/officeart/2008/layout/VerticalCurvedList"/>
    <dgm:cxn modelId="{6AB56D64-CFF8-42CC-85A8-93ED84356B59}" type="presParOf" srcId="{4197DFC1-F9B9-4ECE-A5BC-07D019C65471}" destId="{515D2A20-8758-4D40-8755-20D57144B23E}" srcOrd="3" destOrd="0" presId="urn:microsoft.com/office/officeart/2008/layout/VerticalCurvedList"/>
    <dgm:cxn modelId="{B522502F-0363-41F4-949C-99703ED640F1}" type="presParOf" srcId="{4197DFC1-F9B9-4ECE-A5BC-07D019C65471}" destId="{A35E9ECA-C4B7-4D1C-AE61-DFAC9D0FB5EA}" srcOrd="4" destOrd="0" presId="urn:microsoft.com/office/officeart/2008/layout/VerticalCurvedList"/>
    <dgm:cxn modelId="{F2B79929-7986-496D-8D24-114DA925DD81}" type="presParOf" srcId="{A35E9ECA-C4B7-4D1C-AE61-DFAC9D0FB5EA}" destId="{025678C8-588E-46D4-B034-ADD99F0B4AD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AC45A1-3315-4046-BBCB-17F4DECB11F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EF021B0-16F4-43DC-A07B-B83C7B5F688A}">
      <dgm:prSet phldrT="[Text]" custT="1"/>
      <dgm:spPr/>
      <dgm:t>
        <a:bodyPr/>
        <a:lstStyle/>
        <a:p>
          <a:r>
            <a:rPr lang="en-US" sz="2400" dirty="0"/>
            <a:t>An appeal from an order of DRAT  may be filed under supreme court within forty five days </a:t>
          </a:r>
        </a:p>
      </dgm:t>
    </dgm:pt>
    <dgm:pt modelId="{EBB4625F-A244-4B4D-A407-455CAE7F3749}" type="parTrans" cxnId="{9888D170-3470-4442-95FB-FC8FF35C34C4}">
      <dgm:prSet/>
      <dgm:spPr/>
      <dgm:t>
        <a:bodyPr/>
        <a:lstStyle/>
        <a:p>
          <a:endParaRPr lang="en-US" sz="2400"/>
        </a:p>
      </dgm:t>
    </dgm:pt>
    <dgm:pt modelId="{D814B2DC-BDD3-4AA2-BA55-E54EBC5DBDBD}" type="sibTrans" cxnId="{9888D170-3470-4442-95FB-FC8FF35C34C4}">
      <dgm:prSet/>
      <dgm:spPr/>
      <dgm:t>
        <a:bodyPr/>
        <a:lstStyle/>
        <a:p>
          <a:endParaRPr lang="en-US" sz="2400"/>
        </a:p>
      </dgm:t>
    </dgm:pt>
    <dgm:pt modelId="{DC22D838-C4B8-4EE8-8AC2-7E76E7C0D479}">
      <dgm:prSet phldrT="[Text]" custT="1"/>
      <dgm:spPr/>
      <dgm:t>
        <a:bodyPr/>
        <a:lstStyle/>
        <a:p>
          <a:r>
            <a:rPr lang="en-US" sz="2400" dirty="0"/>
            <a:t>Supreme court on satisfaction of sufficient cause may extend the period for filing for further maximum 15 days</a:t>
          </a:r>
        </a:p>
      </dgm:t>
    </dgm:pt>
    <dgm:pt modelId="{57A34D08-CF72-435E-A823-5D7EC123D813}" type="parTrans" cxnId="{4D9DEC73-7E8A-47ED-9FA4-EEBE8CD271BD}">
      <dgm:prSet/>
      <dgm:spPr/>
      <dgm:t>
        <a:bodyPr/>
        <a:lstStyle/>
        <a:p>
          <a:endParaRPr lang="en-US" sz="2400"/>
        </a:p>
      </dgm:t>
    </dgm:pt>
    <dgm:pt modelId="{C853CB07-072D-46A6-A5A1-6042F811BDF5}" type="sibTrans" cxnId="{4D9DEC73-7E8A-47ED-9FA4-EEBE8CD271BD}">
      <dgm:prSet/>
      <dgm:spPr/>
      <dgm:t>
        <a:bodyPr/>
        <a:lstStyle/>
        <a:p>
          <a:endParaRPr lang="en-US" sz="2400"/>
        </a:p>
      </dgm:t>
    </dgm:pt>
    <dgm:pt modelId="{0FD65452-51D5-4D3A-A2E9-C5068AC3EEDF}" type="pres">
      <dgm:prSet presAssocID="{89AC45A1-3315-4046-BBCB-17F4DECB11F0}" presName="Name0" presStyleCnt="0">
        <dgm:presLayoutVars>
          <dgm:chMax val="7"/>
          <dgm:chPref val="7"/>
          <dgm:dir/>
        </dgm:presLayoutVars>
      </dgm:prSet>
      <dgm:spPr/>
      <dgm:t>
        <a:bodyPr/>
        <a:lstStyle/>
        <a:p>
          <a:endParaRPr lang="en-US"/>
        </a:p>
      </dgm:t>
    </dgm:pt>
    <dgm:pt modelId="{D56F3ADB-95D3-4567-9790-29130E331693}" type="pres">
      <dgm:prSet presAssocID="{89AC45A1-3315-4046-BBCB-17F4DECB11F0}" presName="Name1" presStyleCnt="0"/>
      <dgm:spPr/>
    </dgm:pt>
    <dgm:pt modelId="{64A51E33-3D7B-4218-9939-7238DAE53B5A}" type="pres">
      <dgm:prSet presAssocID="{89AC45A1-3315-4046-BBCB-17F4DECB11F0}" presName="cycle" presStyleCnt="0"/>
      <dgm:spPr/>
    </dgm:pt>
    <dgm:pt modelId="{9EE18D65-6EF4-4388-A664-65851B9FA220}" type="pres">
      <dgm:prSet presAssocID="{89AC45A1-3315-4046-BBCB-17F4DECB11F0}" presName="srcNode" presStyleLbl="node1" presStyleIdx="0" presStyleCnt="2"/>
      <dgm:spPr/>
    </dgm:pt>
    <dgm:pt modelId="{DD088AC6-0E2C-4979-8F6D-0128554A765B}" type="pres">
      <dgm:prSet presAssocID="{89AC45A1-3315-4046-BBCB-17F4DECB11F0}" presName="conn" presStyleLbl="parChTrans1D2" presStyleIdx="0" presStyleCnt="1"/>
      <dgm:spPr/>
      <dgm:t>
        <a:bodyPr/>
        <a:lstStyle/>
        <a:p>
          <a:endParaRPr lang="en-US"/>
        </a:p>
      </dgm:t>
    </dgm:pt>
    <dgm:pt modelId="{BB3418BF-6670-487F-99C4-D02F0C2ED370}" type="pres">
      <dgm:prSet presAssocID="{89AC45A1-3315-4046-BBCB-17F4DECB11F0}" presName="extraNode" presStyleLbl="node1" presStyleIdx="0" presStyleCnt="2"/>
      <dgm:spPr/>
    </dgm:pt>
    <dgm:pt modelId="{134F0133-0477-479F-8832-15A56A45C355}" type="pres">
      <dgm:prSet presAssocID="{89AC45A1-3315-4046-BBCB-17F4DECB11F0}" presName="dstNode" presStyleLbl="node1" presStyleIdx="0" presStyleCnt="2"/>
      <dgm:spPr/>
    </dgm:pt>
    <dgm:pt modelId="{BB5EB9BC-0EA2-4433-9794-6E15992730E2}" type="pres">
      <dgm:prSet presAssocID="{CEF021B0-16F4-43DC-A07B-B83C7B5F688A}" presName="text_1" presStyleLbl="node1" presStyleIdx="0" presStyleCnt="2" custLinFactNeighborX="2516" custLinFactNeighborY="-1962">
        <dgm:presLayoutVars>
          <dgm:bulletEnabled val="1"/>
        </dgm:presLayoutVars>
      </dgm:prSet>
      <dgm:spPr/>
      <dgm:t>
        <a:bodyPr/>
        <a:lstStyle/>
        <a:p>
          <a:endParaRPr lang="en-US"/>
        </a:p>
      </dgm:t>
    </dgm:pt>
    <dgm:pt modelId="{A03F66E1-B8C0-499E-88B1-349C6D38C77C}" type="pres">
      <dgm:prSet presAssocID="{CEF021B0-16F4-43DC-A07B-B83C7B5F688A}" presName="accent_1" presStyleCnt="0"/>
      <dgm:spPr/>
    </dgm:pt>
    <dgm:pt modelId="{E70B4547-2DDB-4148-96FB-FEA77DA352FA}" type="pres">
      <dgm:prSet presAssocID="{CEF021B0-16F4-43DC-A07B-B83C7B5F688A}" presName="accentRepeatNode" presStyleLbl="solidFgAcc1" presStyleIdx="0" presStyleCnt="2"/>
      <dgm:spPr/>
    </dgm:pt>
    <dgm:pt modelId="{23A70F9A-0EA9-49CF-9ED3-5844D1C34106}" type="pres">
      <dgm:prSet presAssocID="{DC22D838-C4B8-4EE8-8AC2-7E76E7C0D479}" presName="text_2" presStyleLbl="node1" presStyleIdx="1" presStyleCnt="2">
        <dgm:presLayoutVars>
          <dgm:bulletEnabled val="1"/>
        </dgm:presLayoutVars>
      </dgm:prSet>
      <dgm:spPr/>
      <dgm:t>
        <a:bodyPr/>
        <a:lstStyle/>
        <a:p>
          <a:endParaRPr lang="en-US"/>
        </a:p>
      </dgm:t>
    </dgm:pt>
    <dgm:pt modelId="{F2AABF25-E269-4847-B29C-76AC17877377}" type="pres">
      <dgm:prSet presAssocID="{DC22D838-C4B8-4EE8-8AC2-7E76E7C0D479}" presName="accent_2" presStyleCnt="0"/>
      <dgm:spPr/>
    </dgm:pt>
    <dgm:pt modelId="{F4E9B062-C430-440A-9962-E585B5A07C14}" type="pres">
      <dgm:prSet presAssocID="{DC22D838-C4B8-4EE8-8AC2-7E76E7C0D479}" presName="accentRepeatNode" presStyleLbl="solidFgAcc1" presStyleIdx="1" presStyleCnt="2"/>
      <dgm:spPr/>
    </dgm:pt>
  </dgm:ptLst>
  <dgm:cxnLst>
    <dgm:cxn modelId="{187E43F3-BA97-433E-A9A3-7B7E082D9CA0}" type="presOf" srcId="{D814B2DC-BDD3-4AA2-BA55-E54EBC5DBDBD}" destId="{DD088AC6-0E2C-4979-8F6D-0128554A765B}" srcOrd="0" destOrd="0" presId="urn:microsoft.com/office/officeart/2008/layout/VerticalCurvedList"/>
    <dgm:cxn modelId="{3B250F2B-A2EB-456D-9115-5C37CD6A8AC9}" type="presOf" srcId="{89AC45A1-3315-4046-BBCB-17F4DECB11F0}" destId="{0FD65452-51D5-4D3A-A2E9-C5068AC3EEDF}" srcOrd="0" destOrd="0" presId="urn:microsoft.com/office/officeart/2008/layout/VerticalCurvedList"/>
    <dgm:cxn modelId="{4D9DEC73-7E8A-47ED-9FA4-EEBE8CD271BD}" srcId="{89AC45A1-3315-4046-BBCB-17F4DECB11F0}" destId="{DC22D838-C4B8-4EE8-8AC2-7E76E7C0D479}" srcOrd="1" destOrd="0" parTransId="{57A34D08-CF72-435E-A823-5D7EC123D813}" sibTransId="{C853CB07-072D-46A6-A5A1-6042F811BDF5}"/>
    <dgm:cxn modelId="{9888D170-3470-4442-95FB-FC8FF35C34C4}" srcId="{89AC45A1-3315-4046-BBCB-17F4DECB11F0}" destId="{CEF021B0-16F4-43DC-A07B-B83C7B5F688A}" srcOrd="0" destOrd="0" parTransId="{EBB4625F-A244-4B4D-A407-455CAE7F3749}" sibTransId="{D814B2DC-BDD3-4AA2-BA55-E54EBC5DBDBD}"/>
    <dgm:cxn modelId="{DE55B175-18D1-4234-BAAB-C963287E03E2}" type="presOf" srcId="{CEF021B0-16F4-43DC-A07B-B83C7B5F688A}" destId="{BB5EB9BC-0EA2-4433-9794-6E15992730E2}" srcOrd="0" destOrd="0" presId="urn:microsoft.com/office/officeart/2008/layout/VerticalCurvedList"/>
    <dgm:cxn modelId="{7059C89F-1A28-48F8-BED1-538591D1AF92}" type="presOf" srcId="{DC22D838-C4B8-4EE8-8AC2-7E76E7C0D479}" destId="{23A70F9A-0EA9-49CF-9ED3-5844D1C34106}" srcOrd="0" destOrd="0" presId="urn:microsoft.com/office/officeart/2008/layout/VerticalCurvedList"/>
    <dgm:cxn modelId="{FC7AE091-570F-4FDE-B273-32AF4BA4A48C}" type="presParOf" srcId="{0FD65452-51D5-4D3A-A2E9-C5068AC3EEDF}" destId="{D56F3ADB-95D3-4567-9790-29130E331693}" srcOrd="0" destOrd="0" presId="urn:microsoft.com/office/officeart/2008/layout/VerticalCurvedList"/>
    <dgm:cxn modelId="{A465BD4D-D219-4E76-82D3-2B6D999390ED}" type="presParOf" srcId="{D56F3ADB-95D3-4567-9790-29130E331693}" destId="{64A51E33-3D7B-4218-9939-7238DAE53B5A}" srcOrd="0" destOrd="0" presId="urn:microsoft.com/office/officeart/2008/layout/VerticalCurvedList"/>
    <dgm:cxn modelId="{A1791AF9-4C86-4794-BDBE-77676C604585}" type="presParOf" srcId="{64A51E33-3D7B-4218-9939-7238DAE53B5A}" destId="{9EE18D65-6EF4-4388-A664-65851B9FA220}" srcOrd="0" destOrd="0" presId="urn:microsoft.com/office/officeart/2008/layout/VerticalCurvedList"/>
    <dgm:cxn modelId="{9FA45D7B-C212-491E-B2C2-530B85C6A65D}" type="presParOf" srcId="{64A51E33-3D7B-4218-9939-7238DAE53B5A}" destId="{DD088AC6-0E2C-4979-8F6D-0128554A765B}" srcOrd="1" destOrd="0" presId="urn:microsoft.com/office/officeart/2008/layout/VerticalCurvedList"/>
    <dgm:cxn modelId="{25B5D2CF-364C-4F98-9BA5-9D72DEB7A4B7}" type="presParOf" srcId="{64A51E33-3D7B-4218-9939-7238DAE53B5A}" destId="{BB3418BF-6670-487F-99C4-D02F0C2ED370}" srcOrd="2" destOrd="0" presId="urn:microsoft.com/office/officeart/2008/layout/VerticalCurvedList"/>
    <dgm:cxn modelId="{D16C9C6B-5214-4B8C-B9F6-CAE3BBBC2F59}" type="presParOf" srcId="{64A51E33-3D7B-4218-9939-7238DAE53B5A}" destId="{134F0133-0477-479F-8832-15A56A45C355}" srcOrd="3" destOrd="0" presId="urn:microsoft.com/office/officeart/2008/layout/VerticalCurvedList"/>
    <dgm:cxn modelId="{C93AA98A-4B11-487A-99E1-219615B6765F}" type="presParOf" srcId="{D56F3ADB-95D3-4567-9790-29130E331693}" destId="{BB5EB9BC-0EA2-4433-9794-6E15992730E2}" srcOrd="1" destOrd="0" presId="urn:microsoft.com/office/officeart/2008/layout/VerticalCurvedList"/>
    <dgm:cxn modelId="{C231997C-76A8-46FA-8D9A-DE7B7251CA18}" type="presParOf" srcId="{D56F3ADB-95D3-4567-9790-29130E331693}" destId="{A03F66E1-B8C0-499E-88B1-349C6D38C77C}" srcOrd="2" destOrd="0" presId="urn:microsoft.com/office/officeart/2008/layout/VerticalCurvedList"/>
    <dgm:cxn modelId="{678B1DD2-BF4A-4A86-9B5C-731DA818060C}" type="presParOf" srcId="{A03F66E1-B8C0-499E-88B1-349C6D38C77C}" destId="{E70B4547-2DDB-4148-96FB-FEA77DA352FA}" srcOrd="0" destOrd="0" presId="urn:microsoft.com/office/officeart/2008/layout/VerticalCurvedList"/>
    <dgm:cxn modelId="{064AA88A-9AD8-4D8E-A03A-C98417406964}" type="presParOf" srcId="{D56F3ADB-95D3-4567-9790-29130E331693}" destId="{23A70F9A-0EA9-49CF-9ED3-5844D1C34106}" srcOrd="3" destOrd="0" presId="urn:microsoft.com/office/officeart/2008/layout/VerticalCurvedList"/>
    <dgm:cxn modelId="{5AF09690-57DB-40E1-BBFB-3727E3485D1C}" type="presParOf" srcId="{D56F3ADB-95D3-4567-9790-29130E331693}" destId="{F2AABF25-E269-4847-B29C-76AC17877377}" srcOrd="4" destOrd="0" presId="urn:microsoft.com/office/officeart/2008/layout/VerticalCurvedList"/>
    <dgm:cxn modelId="{A083ABEF-DBE2-47CF-ABCC-4B0B1AD42E38}" type="presParOf" srcId="{F2AABF25-E269-4847-B29C-76AC17877377}" destId="{F4E9B062-C430-440A-9962-E585B5A07C1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BE38C68-4567-4562-BF7C-4BC0F1325B7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A69686AB-73EA-476F-8422-E2832357C072}">
      <dgm:prSet phldrT="[Text]"/>
      <dgm:spPr/>
      <dgm:t>
        <a:bodyPr/>
        <a:lstStyle/>
        <a:p>
          <a:r>
            <a:rPr lang="en-US" dirty="0"/>
            <a:t>Application is not disposed of or order is not passed within said period ,DRT or DRAT as the case  may be shall record the reasons for not doing so within the period and chairperson on satisfaction of reason may extend the period not exceeding ten days</a:t>
          </a:r>
        </a:p>
      </dgm:t>
    </dgm:pt>
    <dgm:pt modelId="{0FFD42C1-D479-46D1-80FD-B6065CB6913E}" type="parTrans" cxnId="{17EB8025-F4F1-415B-B163-C1A6EEE989D6}">
      <dgm:prSet/>
      <dgm:spPr/>
      <dgm:t>
        <a:bodyPr/>
        <a:lstStyle/>
        <a:p>
          <a:endParaRPr lang="en-US"/>
        </a:p>
      </dgm:t>
    </dgm:pt>
    <dgm:pt modelId="{653826D4-08D1-4147-9467-BB4B5BFE453A}" type="sibTrans" cxnId="{17EB8025-F4F1-415B-B163-C1A6EEE989D6}">
      <dgm:prSet/>
      <dgm:spPr/>
      <dgm:t>
        <a:bodyPr/>
        <a:lstStyle/>
        <a:p>
          <a:endParaRPr lang="en-US"/>
        </a:p>
      </dgm:t>
    </dgm:pt>
    <dgm:pt modelId="{2FFFFD8D-62CF-46E9-A706-8809FA04F155}" type="pres">
      <dgm:prSet presAssocID="{DBE38C68-4567-4562-BF7C-4BC0F1325B76}" presName="Name0" presStyleCnt="0">
        <dgm:presLayoutVars>
          <dgm:chMax val="7"/>
          <dgm:chPref val="7"/>
          <dgm:dir/>
        </dgm:presLayoutVars>
      </dgm:prSet>
      <dgm:spPr/>
      <dgm:t>
        <a:bodyPr/>
        <a:lstStyle/>
        <a:p>
          <a:endParaRPr lang="en-US"/>
        </a:p>
      </dgm:t>
    </dgm:pt>
    <dgm:pt modelId="{E14EBA3A-5BB2-4ED7-91F7-0BDBF85A6C6C}" type="pres">
      <dgm:prSet presAssocID="{DBE38C68-4567-4562-BF7C-4BC0F1325B76}" presName="Name1" presStyleCnt="0"/>
      <dgm:spPr/>
    </dgm:pt>
    <dgm:pt modelId="{A65D7373-7308-4394-88F8-9BD436DB5E14}" type="pres">
      <dgm:prSet presAssocID="{DBE38C68-4567-4562-BF7C-4BC0F1325B76}" presName="cycle" presStyleCnt="0"/>
      <dgm:spPr/>
    </dgm:pt>
    <dgm:pt modelId="{83A46AA2-2006-4E9D-8D42-E73331F64801}" type="pres">
      <dgm:prSet presAssocID="{DBE38C68-4567-4562-BF7C-4BC0F1325B76}" presName="srcNode" presStyleLbl="node1" presStyleIdx="0" presStyleCnt="1"/>
      <dgm:spPr/>
    </dgm:pt>
    <dgm:pt modelId="{8BC44C0F-7BD8-4BB3-9166-B84EBF4891DC}" type="pres">
      <dgm:prSet presAssocID="{DBE38C68-4567-4562-BF7C-4BC0F1325B76}" presName="conn" presStyleLbl="parChTrans1D2" presStyleIdx="0" presStyleCnt="1"/>
      <dgm:spPr/>
      <dgm:t>
        <a:bodyPr/>
        <a:lstStyle/>
        <a:p>
          <a:endParaRPr lang="en-US"/>
        </a:p>
      </dgm:t>
    </dgm:pt>
    <dgm:pt modelId="{CC62540B-ED55-447C-AC11-CCAA59FC6BD6}" type="pres">
      <dgm:prSet presAssocID="{DBE38C68-4567-4562-BF7C-4BC0F1325B76}" presName="extraNode" presStyleLbl="node1" presStyleIdx="0" presStyleCnt="1"/>
      <dgm:spPr/>
    </dgm:pt>
    <dgm:pt modelId="{FEE7173A-6AC1-438A-8E6C-74F84ECE3177}" type="pres">
      <dgm:prSet presAssocID="{DBE38C68-4567-4562-BF7C-4BC0F1325B76}" presName="dstNode" presStyleLbl="node1" presStyleIdx="0" presStyleCnt="1"/>
      <dgm:spPr/>
    </dgm:pt>
    <dgm:pt modelId="{67B4F6B3-1472-4ABF-ADCC-E3A1188351D9}" type="pres">
      <dgm:prSet presAssocID="{A69686AB-73EA-476F-8422-E2832357C072}" presName="text_1" presStyleLbl="node1" presStyleIdx="0" presStyleCnt="1">
        <dgm:presLayoutVars>
          <dgm:bulletEnabled val="1"/>
        </dgm:presLayoutVars>
      </dgm:prSet>
      <dgm:spPr/>
      <dgm:t>
        <a:bodyPr/>
        <a:lstStyle/>
        <a:p>
          <a:endParaRPr lang="en-US"/>
        </a:p>
      </dgm:t>
    </dgm:pt>
    <dgm:pt modelId="{5A128AEE-CEAB-4EEC-A7AB-C04211FD4699}" type="pres">
      <dgm:prSet presAssocID="{A69686AB-73EA-476F-8422-E2832357C072}" presName="accent_1" presStyleCnt="0"/>
      <dgm:spPr/>
    </dgm:pt>
    <dgm:pt modelId="{0323862C-05ED-4E3C-BF7A-A15ADB731ACE}" type="pres">
      <dgm:prSet presAssocID="{A69686AB-73EA-476F-8422-E2832357C072}" presName="accentRepeatNode" presStyleLbl="solidFgAcc1" presStyleIdx="0" presStyleCnt="1"/>
      <dgm:spPr/>
    </dgm:pt>
  </dgm:ptLst>
  <dgm:cxnLst>
    <dgm:cxn modelId="{6614E734-CD6B-4360-B519-EFA61500DDA6}" type="presOf" srcId="{A69686AB-73EA-476F-8422-E2832357C072}" destId="{67B4F6B3-1472-4ABF-ADCC-E3A1188351D9}" srcOrd="0" destOrd="0" presId="urn:microsoft.com/office/officeart/2008/layout/VerticalCurvedList"/>
    <dgm:cxn modelId="{17EB8025-F4F1-415B-B163-C1A6EEE989D6}" srcId="{DBE38C68-4567-4562-BF7C-4BC0F1325B76}" destId="{A69686AB-73EA-476F-8422-E2832357C072}" srcOrd="0" destOrd="0" parTransId="{0FFD42C1-D479-46D1-80FD-B6065CB6913E}" sibTransId="{653826D4-08D1-4147-9467-BB4B5BFE453A}"/>
    <dgm:cxn modelId="{A55CD3C5-5782-4F22-A335-1416042531D6}" type="presOf" srcId="{653826D4-08D1-4147-9467-BB4B5BFE453A}" destId="{8BC44C0F-7BD8-4BB3-9166-B84EBF4891DC}" srcOrd="0" destOrd="0" presId="urn:microsoft.com/office/officeart/2008/layout/VerticalCurvedList"/>
    <dgm:cxn modelId="{A78B4A69-02BB-4805-8615-31C9D2E49A11}" type="presOf" srcId="{DBE38C68-4567-4562-BF7C-4BC0F1325B76}" destId="{2FFFFD8D-62CF-46E9-A706-8809FA04F155}" srcOrd="0" destOrd="0" presId="urn:microsoft.com/office/officeart/2008/layout/VerticalCurvedList"/>
    <dgm:cxn modelId="{7E52D99F-F5B0-4F46-B504-717F1D98AD58}" type="presParOf" srcId="{2FFFFD8D-62CF-46E9-A706-8809FA04F155}" destId="{E14EBA3A-5BB2-4ED7-91F7-0BDBF85A6C6C}" srcOrd="0" destOrd="0" presId="urn:microsoft.com/office/officeart/2008/layout/VerticalCurvedList"/>
    <dgm:cxn modelId="{806D19C4-F965-4459-A133-1CAEB6312763}" type="presParOf" srcId="{E14EBA3A-5BB2-4ED7-91F7-0BDBF85A6C6C}" destId="{A65D7373-7308-4394-88F8-9BD436DB5E14}" srcOrd="0" destOrd="0" presId="urn:microsoft.com/office/officeart/2008/layout/VerticalCurvedList"/>
    <dgm:cxn modelId="{6DA4D627-A401-4734-BA14-17D8E40CE026}" type="presParOf" srcId="{A65D7373-7308-4394-88F8-9BD436DB5E14}" destId="{83A46AA2-2006-4E9D-8D42-E73331F64801}" srcOrd="0" destOrd="0" presId="urn:microsoft.com/office/officeart/2008/layout/VerticalCurvedList"/>
    <dgm:cxn modelId="{85B0964F-6021-4004-B076-C5201E8C5446}" type="presParOf" srcId="{A65D7373-7308-4394-88F8-9BD436DB5E14}" destId="{8BC44C0F-7BD8-4BB3-9166-B84EBF4891DC}" srcOrd="1" destOrd="0" presId="urn:microsoft.com/office/officeart/2008/layout/VerticalCurvedList"/>
    <dgm:cxn modelId="{5ED65107-8DF1-46F4-87F5-F1A5282B3755}" type="presParOf" srcId="{A65D7373-7308-4394-88F8-9BD436DB5E14}" destId="{CC62540B-ED55-447C-AC11-CCAA59FC6BD6}" srcOrd="2" destOrd="0" presId="urn:microsoft.com/office/officeart/2008/layout/VerticalCurvedList"/>
    <dgm:cxn modelId="{21288372-817B-4817-9228-5A309EBF3409}" type="presParOf" srcId="{A65D7373-7308-4394-88F8-9BD436DB5E14}" destId="{FEE7173A-6AC1-438A-8E6C-74F84ECE3177}" srcOrd="3" destOrd="0" presId="urn:microsoft.com/office/officeart/2008/layout/VerticalCurvedList"/>
    <dgm:cxn modelId="{2E3BD4F6-CACA-48DC-AFD8-0002E296D623}" type="presParOf" srcId="{E14EBA3A-5BB2-4ED7-91F7-0BDBF85A6C6C}" destId="{67B4F6B3-1472-4ABF-ADCC-E3A1188351D9}" srcOrd="1" destOrd="0" presId="urn:microsoft.com/office/officeart/2008/layout/VerticalCurvedList"/>
    <dgm:cxn modelId="{A1F84F81-9673-4475-8CBE-7213AD21D086}" type="presParOf" srcId="{E14EBA3A-5BB2-4ED7-91F7-0BDBF85A6C6C}" destId="{5A128AEE-CEAB-4EEC-A7AB-C04211FD4699}" srcOrd="2" destOrd="0" presId="urn:microsoft.com/office/officeart/2008/layout/VerticalCurvedList"/>
    <dgm:cxn modelId="{F2D46735-E9B5-407F-9483-AEC7417CE129}" type="presParOf" srcId="{5A128AEE-CEAB-4EEC-A7AB-C04211FD4699}" destId="{0323862C-05ED-4E3C-BF7A-A15ADB731AC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Who are the Adjudicating Authorities</a:t>
          </a:r>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DRAT</a:t>
          </a:r>
        </a:p>
      </dsp:txBody>
      <dsp:txXfrm>
        <a:off x="3408149" y="0"/>
        <a:ext cx="3408149" cy="1667866"/>
      </dsp:txXfrm>
    </dsp:sp>
    <dsp:sp modelId="{09495624-4342-44F2-8F8A-FF8040DF6534}">
      <dsp:nvSpPr>
        <dsp:cNvPr id="0" name=""/>
        <dsp:cNvSpPr/>
      </dsp:nvSpPr>
      <dsp:spPr>
        <a:xfrm rot="10800000">
          <a:off x="0"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Supreme Court</a:t>
          </a:r>
        </a:p>
      </dsp:txBody>
      <dsp:txXfrm rot="10800000">
        <a:off x="0"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Time limit</a:t>
          </a:r>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a:t>Adj. Authorities</a:t>
          </a:r>
        </a:p>
      </dsp:txBody>
      <dsp:txXfrm>
        <a:off x="2439983" y="1722145"/>
        <a:ext cx="1936331" cy="10033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0EB694-460C-41ED-97CA-082F0792BD7E}">
      <dsp:nvSpPr>
        <dsp:cNvPr id="0" name=""/>
        <dsp:cNvSpPr/>
      </dsp:nvSpPr>
      <dsp:spPr>
        <a:xfrm>
          <a:off x="4507253" y="8074"/>
          <a:ext cx="1759198" cy="17319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n-US" sz="2400" kern="1200" dirty="0"/>
            <a:t>DRT have jurisdiction to entertain or dispose</a:t>
          </a:r>
        </a:p>
      </dsp:txBody>
      <dsp:txXfrm>
        <a:off x="4591800" y="92621"/>
        <a:ext cx="1590104" cy="1562860"/>
      </dsp:txXfrm>
    </dsp:sp>
    <dsp:sp modelId="{7A88877B-9325-48BD-8569-125C2FEAFE1C}">
      <dsp:nvSpPr>
        <dsp:cNvPr id="0" name=""/>
        <dsp:cNvSpPr/>
      </dsp:nvSpPr>
      <dsp:spPr>
        <a:xfrm rot="1637575">
          <a:off x="6215701" y="1536939"/>
          <a:ext cx="911724" cy="0"/>
        </a:xfrm>
        <a:custGeom>
          <a:avLst/>
          <a:gdLst/>
          <a:ahLst/>
          <a:cxnLst/>
          <a:rect l="0" t="0" r="0" b="0"/>
          <a:pathLst>
            <a:path>
              <a:moveTo>
                <a:pt x="0" y="0"/>
              </a:moveTo>
              <a:lnTo>
                <a:pt x="911724"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476A3D-0713-4090-9075-9298065CF854}">
      <dsp:nvSpPr>
        <dsp:cNvPr id="0" name=""/>
        <dsp:cNvSpPr/>
      </dsp:nvSpPr>
      <dsp:spPr>
        <a:xfrm>
          <a:off x="7076677" y="1521746"/>
          <a:ext cx="3438922" cy="22228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n-US" sz="2400" kern="1200" dirty="0"/>
            <a:t>Any question of priorities or any other question whether of laws or facts arising out in relation to insolvency and bankruptcy</a:t>
          </a:r>
        </a:p>
      </dsp:txBody>
      <dsp:txXfrm>
        <a:off x="7185189" y="1630258"/>
        <a:ext cx="3221898" cy="2005846"/>
      </dsp:txXfrm>
    </dsp:sp>
    <dsp:sp modelId="{9998D6C9-9656-4D1F-BEB1-F58B58825026}">
      <dsp:nvSpPr>
        <dsp:cNvPr id="0" name=""/>
        <dsp:cNvSpPr/>
      </dsp:nvSpPr>
      <dsp:spPr>
        <a:xfrm rot="5391298">
          <a:off x="4822298" y="2308210"/>
          <a:ext cx="1136367" cy="0"/>
        </a:xfrm>
        <a:custGeom>
          <a:avLst/>
          <a:gdLst/>
          <a:ahLst/>
          <a:cxnLst/>
          <a:rect l="0" t="0" r="0" b="0"/>
          <a:pathLst>
            <a:path>
              <a:moveTo>
                <a:pt x="0" y="0"/>
              </a:moveTo>
              <a:lnTo>
                <a:pt x="113636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45993F-38EA-49DC-86E8-D3F10B789EA8}">
      <dsp:nvSpPr>
        <dsp:cNvPr id="0" name=""/>
        <dsp:cNvSpPr/>
      </dsp:nvSpPr>
      <dsp:spPr>
        <a:xfrm>
          <a:off x="4096349" y="2876391"/>
          <a:ext cx="2594399" cy="128688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n-US" sz="2400" kern="1200" dirty="0"/>
            <a:t>Any claim made by or against the individual debtor  </a:t>
          </a:r>
        </a:p>
      </dsp:txBody>
      <dsp:txXfrm>
        <a:off x="4159170" y="2939212"/>
        <a:ext cx="2468757" cy="1161246"/>
      </dsp:txXfrm>
    </dsp:sp>
    <dsp:sp modelId="{D5080A39-3F7D-4A31-861F-FC838D066F77}">
      <dsp:nvSpPr>
        <dsp:cNvPr id="0" name=""/>
        <dsp:cNvSpPr/>
      </dsp:nvSpPr>
      <dsp:spPr>
        <a:xfrm rot="9119717">
          <a:off x="3510307" y="1590445"/>
          <a:ext cx="1058942" cy="0"/>
        </a:xfrm>
        <a:custGeom>
          <a:avLst/>
          <a:gdLst/>
          <a:ahLst/>
          <a:cxnLst/>
          <a:rect l="0" t="0" r="0" b="0"/>
          <a:pathLst>
            <a:path>
              <a:moveTo>
                <a:pt x="0" y="0"/>
              </a:moveTo>
              <a:lnTo>
                <a:pt x="105894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EB8041-F36B-4DDC-9F38-9D31927D018E}">
      <dsp:nvSpPr>
        <dsp:cNvPr id="0" name=""/>
        <dsp:cNvSpPr/>
      </dsp:nvSpPr>
      <dsp:spPr>
        <a:xfrm>
          <a:off x="461695" y="1625270"/>
          <a:ext cx="3110608" cy="208183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n-US" sz="2400" kern="1200" dirty="0"/>
            <a:t>Any suit or proceeding by or against the individual debtor</a:t>
          </a:r>
        </a:p>
      </dsp:txBody>
      <dsp:txXfrm>
        <a:off x="563322" y="1726897"/>
        <a:ext cx="2907354" cy="18785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07A186-1E6D-4611-9059-5637AA54E936}">
      <dsp:nvSpPr>
        <dsp:cNvPr id="0" name=""/>
        <dsp:cNvSpPr/>
      </dsp:nvSpPr>
      <dsp:spPr>
        <a:xfrm>
          <a:off x="-4513178"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9676B4E-19DE-422B-BC41-219B49276F2C}">
      <dsp:nvSpPr>
        <dsp:cNvPr id="0" name=""/>
        <dsp:cNvSpPr/>
      </dsp:nvSpPr>
      <dsp:spPr>
        <a:xfrm>
          <a:off x="1312436" y="983168"/>
          <a:ext cx="9203163" cy="238500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6937" tIns="60960" rIns="60960" bIns="60960" numCol="1" spcCol="1270" anchor="ctr" anchorCtr="0">
          <a:noAutofit/>
        </a:bodyPr>
        <a:lstStyle/>
        <a:p>
          <a:pPr lvl="0" algn="l" defTabSz="1066800">
            <a:lnSpc>
              <a:spcPct val="90000"/>
            </a:lnSpc>
            <a:spcBef>
              <a:spcPct val="0"/>
            </a:spcBef>
            <a:spcAft>
              <a:spcPct val="35000"/>
            </a:spcAft>
          </a:pPr>
          <a:r>
            <a:rPr lang="en-IN" sz="2400" kern="1200" dirty="0"/>
            <a:t>Notwithstanding anything contained in the Limitation Act, 1963 or in any other law for the time being in force, in computing the period of limitation specified for any suit or application in the name and on behalf of a debtor for which an order of moratorium has been made under this Part, the period during which such moratorium is in place shall be excluded</a:t>
          </a:r>
          <a:endParaRPr lang="en-US" sz="2400" kern="1200" dirty="0"/>
        </a:p>
      </dsp:txBody>
      <dsp:txXfrm>
        <a:off x="1312436" y="983168"/>
        <a:ext cx="9203163" cy="2385001"/>
      </dsp:txXfrm>
    </dsp:sp>
    <dsp:sp modelId="{F47FEF0A-A9AB-42A3-A62A-657ED905DC62}">
      <dsp:nvSpPr>
        <dsp:cNvPr id="0" name=""/>
        <dsp:cNvSpPr/>
      </dsp:nvSpPr>
      <dsp:spPr>
        <a:xfrm>
          <a:off x="0" y="863232"/>
          <a:ext cx="2624872" cy="262487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005D13-9ADA-43B2-89FF-C84BD4AEB273}">
      <dsp:nvSpPr>
        <dsp:cNvPr id="0" name=""/>
        <dsp:cNvSpPr/>
      </dsp:nvSpPr>
      <dsp:spPr>
        <a:xfrm>
          <a:off x="-4899882"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9E21988-C020-4FA0-AE3C-2FDD27976415}">
      <dsp:nvSpPr>
        <dsp:cNvPr id="0" name=""/>
        <dsp:cNvSpPr/>
      </dsp:nvSpPr>
      <dsp:spPr>
        <a:xfrm>
          <a:off x="748198" y="454281"/>
          <a:ext cx="9761677" cy="157779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86703" tIns="60960" rIns="60960" bIns="60960" numCol="1" spcCol="1270" anchor="ctr" anchorCtr="0">
          <a:noAutofit/>
        </a:bodyPr>
        <a:lstStyle/>
        <a:p>
          <a:pPr lvl="0" algn="l" defTabSz="1066800">
            <a:lnSpc>
              <a:spcPct val="90000"/>
            </a:lnSpc>
            <a:spcBef>
              <a:spcPct val="0"/>
            </a:spcBef>
            <a:spcAft>
              <a:spcPct val="35000"/>
            </a:spcAft>
          </a:pPr>
          <a:r>
            <a:rPr lang="en-IN" sz="2400" kern="1200" dirty="0"/>
            <a:t> </a:t>
          </a:r>
        </a:p>
        <a:p>
          <a:pPr lvl="0" algn="l" defTabSz="1066800">
            <a:lnSpc>
              <a:spcPct val="90000"/>
            </a:lnSpc>
            <a:spcBef>
              <a:spcPct val="0"/>
            </a:spcBef>
            <a:spcAft>
              <a:spcPct val="35000"/>
            </a:spcAft>
          </a:pPr>
          <a:r>
            <a:rPr lang="en-IN" sz="2400" kern="1200" dirty="0"/>
            <a:t>No civil court or authority shall have jurisdiction to entertain any suit or proceedings in respect of any matter on which the DRT or the DRAT has jurisdiction under this Code.</a:t>
          </a:r>
          <a:endParaRPr lang="en-US" sz="2400" kern="1200" dirty="0"/>
        </a:p>
        <a:p>
          <a:pPr lvl="0" algn="l" defTabSz="1066800">
            <a:lnSpc>
              <a:spcPct val="90000"/>
            </a:lnSpc>
            <a:spcBef>
              <a:spcPct val="0"/>
            </a:spcBef>
            <a:spcAft>
              <a:spcPct val="35000"/>
            </a:spcAft>
          </a:pPr>
          <a:endParaRPr lang="en-US" sz="1800" kern="1200" dirty="0"/>
        </a:p>
      </dsp:txBody>
      <dsp:txXfrm>
        <a:off x="748198" y="454281"/>
        <a:ext cx="9761677" cy="1577792"/>
      </dsp:txXfrm>
    </dsp:sp>
    <dsp:sp modelId="{F190486E-C6CE-441B-AAA2-7208638BA0A9}">
      <dsp:nvSpPr>
        <dsp:cNvPr id="0" name=""/>
        <dsp:cNvSpPr/>
      </dsp:nvSpPr>
      <dsp:spPr>
        <a:xfrm>
          <a:off x="5724" y="466245"/>
          <a:ext cx="1553862" cy="15538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2C26CF-C5F3-4AC1-8806-D82A0F97432F}">
      <dsp:nvSpPr>
        <dsp:cNvPr id="0" name=""/>
        <dsp:cNvSpPr/>
      </dsp:nvSpPr>
      <dsp:spPr>
        <a:xfrm>
          <a:off x="759683" y="2421434"/>
          <a:ext cx="9738705" cy="137345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86703" tIns="45720" rIns="45720" bIns="45720" numCol="1" spcCol="1270" anchor="ctr" anchorCtr="0">
          <a:noAutofit/>
        </a:bodyPr>
        <a:lstStyle/>
        <a:p>
          <a:pPr lvl="0" algn="l" defTabSz="800100">
            <a:lnSpc>
              <a:spcPct val="90000"/>
            </a:lnSpc>
            <a:spcBef>
              <a:spcPct val="0"/>
            </a:spcBef>
            <a:spcAft>
              <a:spcPct val="35000"/>
            </a:spcAft>
          </a:pPr>
          <a:r>
            <a:rPr lang="en-IN" sz="1800" kern="1200" dirty="0"/>
            <a:t> </a:t>
          </a:r>
          <a:r>
            <a:rPr lang="en-IN" sz="2400" kern="1200" dirty="0"/>
            <a:t>No injunction shall be granted by any court, tribunal or authority in respect of any action taken, or to be taken, in pursuance of any power conferred on the DRT or the DRAT by or under this Code.</a:t>
          </a:r>
          <a:endParaRPr lang="en-US" sz="2400" kern="1200" dirty="0"/>
        </a:p>
      </dsp:txBody>
      <dsp:txXfrm>
        <a:off x="759683" y="2421434"/>
        <a:ext cx="9738705" cy="1373453"/>
      </dsp:txXfrm>
    </dsp:sp>
    <dsp:sp modelId="{091913F4-4587-4E08-B270-1EF5A97D8310}">
      <dsp:nvSpPr>
        <dsp:cNvPr id="0" name=""/>
        <dsp:cNvSpPr/>
      </dsp:nvSpPr>
      <dsp:spPr>
        <a:xfrm>
          <a:off x="5724" y="2331229"/>
          <a:ext cx="1553862" cy="15538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56EC51-3B74-4283-8104-91B18F5438C5}">
      <dsp:nvSpPr>
        <dsp:cNvPr id="0" name=""/>
        <dsp:cNvSpPr/>
      </dsp:nvSpPr>
      <dsp:spPr>
        <a:xfrm>
          <a:off x="-4882653"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30197C-C058-4323-B781-8BB749E61363}">
      <dsp:nvSpPr>
        <dsp:cNvPr id="0" name=""/>
        <dsp:cNvSpPr/>
      </dsp:nvSpPr>
      <dsp:spPr>
        <a:xfrm>
          <a:off x="799884" y="621632"/>
          <a:ext cx="9692761" cy="124309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86703"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Matters of Appeal shall be referred to the DRAT</a:t>
          </a:r>
        </a:p>
        <a:p>
          <a:pPr lvl="0" algn="l" defTabSz="1066800">
            <a:lnSpc>
              <a:spcPct val="90000"/>
            </a:lnSpc>
            <a:spcBef>
              <a:spcPct val="0"/>
            </a:spcBef>
            <a:spcAft>
              <a:spcPct val="35000"/>
            </a:spcAft>
          </a:pPr>
          <a:r>
            <a:rPr lang="en-US" sz="2400" kern="1200" dirty="0" smtClean="0"/>
            <a:t>An </a:t>
          </a:r>
          <a:r>
            <a:rPr lang="en-US" sz="2400" kern="1200" dirty="0"/>
            <a:t>appeal from an order of DRT may be filed under DRAT within 30 days </a:t>
          </a:r>
        </a:p>
      </dsp:txBody>
      <dsp:txXfrm>
        <a:off x="799884" y="621632"/>
        <a:ext cx="9692761" cy="1243090"/>
      </dsp:txXfrm>
    </dsp:sp>
    <dsp:sp modelId="{A4C788FE-E578-496D-B811-28D4E2BAFDAF}">
      <dsp:nvSpPr>
        <dsp:cNvPr id="0" name=""/>
        <dsp:cNvSpPr/>
      </dsp:nvSpPr>
      <dsp:spPr>
        <a:xfrm>
          <a:off x="22953" y="466245"/>
          <a:ext cx="1553862" cy="15538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15D2A20-8758-4D40-8755-20D57144B23E}">
      <dsp:nvSpPr>
        <dsp:cNvPr id="0" name=""/>
        <dsp:cNvSpPr/>
      </dsp:nvSpPr>
      <dsp:spPr>
        <a:xfrm>
          <a:off x="799884" y="2486615"/>
          <a:ext cx="9692761" cy="124309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86703" tIns="60960" rIns="60960" bIns="60960" numCol="1" spcCol="1270" anchor="ctr" anchorCtr="0">
          <a:noAutofit/>
        </a:bodyPr>
        <a:lstStyle/>
        <a:p>
          <a:pPr lvl="0" algn="l" defTabSz="1066800">
            <a:lnSpc>
              <a:spcPct val="90000"/>
            </a:lnSpc>
            <a:spcBef>
              <a:spcPct val="0"/>
            </a:spcBef>
            <a:spcAft>
              <a:spcPct val="35000"/>
            </a:spcAft>
          </a:pPr>
          <a:r>
            <a:rPr lang="en-US" sz="2400" kern="1200" dirty="0"/>
            <a:t>On satisfaction of sufficient </a:t>
          </a:r>
          <a:r>
            <a:rPr lang="en-US" sz="2400" kern="1200" dirty="0" smtClean="0"/>
            <a:t>cause for not filing within thirty days  </a:t>
          </a:r>
          <a:r>
            <a:rPr lang="en-US" sz="2400" kern="1200" dirty="0"/>
            <a:t>DRAT may extend the period for filing by further 15 days maximum</a:t>
          </a:r>
          <a:r>
            <a:rPr lang="en-US" sz="3200" kern="1200" dirty="0"/>
            <a:t> </a:t>
          </a:r>
        </a:p>
      </dsp:txBody>
      <dsp:txXfrm>
        <a:off x="799884" y="2486615"/>
        <a:ext cx="9692761" cy="1243090"/>
      </dsp:txXfrm>
    </dsp:sp>
    <dsp:sp modelId="{025678C8-588E-46D4-B034-ADD99F0B4AD7}">
      <dsp:nvSpPr>
        <dsp:cNvPr id="0" name=""/>
        <dsp:cNvSpPr/>
      </dsp:nvSpPr>
      <dsp:spPr>
        <a:xfrm>
          <a:off x="22953" y="2331229"/>
          <a:ext cx="1553862" cy="15538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088AC6-0E2C-4979-8F6D-0128554A765B}">
      <dsp:nvSpPr>
        <dsp:cNvPr id="0" name=""/>
        <dsp:cNvSpPr/>
      </dsp:nvSpPr>
      <dsp:spPr>
        <a:xfrm>
          <a:off x="-4882653"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B5EB9BC-0EA2-4433-9794-6E15992730E2}">
      <dsp:nvSpPr>
        <dsp:cNvPr id="0" name=""/>
        <dsp:cNvSpPr/>
      </dsp:nvSpPr>
      <dsp:spPr>
        <a:xfrm>
          <a:off x="822838" y="597242"/>
          <a:ext cx="9692761" cy="124309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86703" tIns="60960" rIns="60960" bIns="60960" numCol="1" spcCol="1270" anchor="ctr" anchorCtr="0">
          <a:noAutofit/>
        </a:bodyPr>
        <a:lstStyle/>
        <a:p>
          <a:pPr lvl="0" algn="l" defTabSz="1066800">
            <a:lnSpc>
              <a:spcPct val="90000"/>
            </a:lnSpc>
            <a:spcBef>
              <a:spcPct val="0"/>
            </a:spcBef>
            <a:spcAft>
              <a:spcPct val="35000"/>
            </a:spcAft>
          </a:pPr>
          <a:r>
            <a:rPr lang="en-US" sz="2400" kern="1200" dirty="0"/>
            <a:t>An appeal from an order of DRAT  may be filed under supreme court within forty five days </a:t>
          </a:r>
        </a:p>
      </dsp:txBody>
      <dsp:txXfrm>
        <a:off x="822838" y="597242"/>
        <a:ext cx="9692761" cy="1243090"/>
      </dsp:txXfrm>
    </dsp:sp>
    <dsp:sp modelId="{E70B4547-2DDB-4148-96FB-FEA77DA352FA}">
      <dsp:nvSpPr>
        <dsp:cNvPr id="0" name=""/>
        <dsp:cNvSpPr/>
      </dsp:nvSpPr>
      <dsp:spPr>
        <a:xfrm>
          <a:off x="22953" y="466245"/>
          <a:ext cx="1553862" cy="15538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A70F9A-0EA9-49CF-9ED3-5844D1C34106}">
      <dsp:nvSpPr>
        <dsp:cNvPr id="0" name=""/>
        <dsp:cNvSpPr/>
      </dsp:nvSpPr>
      <dsp:spPr>
        <a:xfrm>
          <a:off x="799884" y="2486615"/>
          <a:ext cx="9692761" cy="124309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86703" tIns="60960" rIns="60960" bIns="60960" numCol="1" spcCol="1270" anchor="ctr" anchorCtr="0">
          <a:noAutofit/>
        </a:bodyPr>
        <a:lstStyle/>
        <a:p>
          <a:pPr lvl="0" algn="l" defTabSz="1066800">
            <a:lnSpc>
              <a:spcPct val="90000"/>
            </a:lnSpc>
            <a:spcBef>
              <a:spcPct val="0"/>
            </a:spcBef>
            <a:spcAft>
              <a:spcPct val="35000"/>
            </a:spcAft>
          </a:pPr>
          <a:r>
            <a:rPr lang="en-US" sz="2400" kern="1200" dirty="0"/>
            <a:t>Supreme court on satisfaction of sufficient cause may extend the period for filing for further maximum 15 days</a:t>
          </a:r>
        </a:p>
      </dsp:txBody>
      <dsp:txXfrm>
        <a:off x="799884" y="2486615"/>
        <a:ext cx="9692761" cy="1243090"/>
      </dsp:txXfrm>
    </dsp:sp>
    <dsp:sp modelId="{F4E9B062-C430-440A-9962-E585B5A07C14}">
      <dsp:nvSpPr>
        <dsp:cNvPr id="0" name=""/>
        <dsp:cNvSpPr/>
      </dsp:nvSpPr>
      <dsp:spPr>
        <a:xfrm>
          <a:off x="22953" y="2331229"/>
          <a:ext cx="1553862" cy="155386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44C0F-7BD8-4BB3-9166-B84EBF4891DC}">
      <dsp:nvSpPr>
        <dsp:cNvPr id="0" name=""/>
        <dsp:cNvSpPr/>
      </dsp:nvSpPr>
      <dsp:spPr>
        <a:xfrm>
          <a:off x="-4513178" y="-753830"/>
          <a:ext cx="5858998" cy="5858998"/>
        </a:xfrm>
        <a:prstGeom prst="blockArc">
          <a:avLst>
            <a:gd name="adj1" fmla="val 18900000"/>
            <a:gd name="adj2" fmla="val 2700000"/>
            <a:gd name="adj3" fmla="val 36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B4F6B3-1472-4ABF-ADCC-E3A1188351D9}">
      <dsp:nvSpPr>
        <dsp:cNvPr id="0" name=""/>
        <dsp:cNvSpPr/>
      </dsp:nvSpPr>
      <dsp:spPr>
        <a:xfrm>
          <a:off x="1312436" y="1125720"/>
          <a:ext cx="9203163" cy="2099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6937" tIns="68580" rIns="68580" bIns="68580" numCol="1" spcCol="1270" anchor="ctr" anchorCtr="0">
          <a:noAutofit/>
        </a:bodyPr>
        <a:lstStyle/>
        <a:p>
          <a:pPr lvl="0" algn="l" defTabSz="1200150">
            <a:lnSpc>
              <a:spcPct val="90000"/>
            </a:lnSpc>
            <a:spcBef>
              <a:spcPct val="0"/>
            </a:spcBef>
            <a:spcAft>
              <a:spcPct val="35000"/>
            </a:spcAft>
          </a:pPr>
          <a:r>
            <a:rPr lang="en-US" sz="2700" kern="1200" dirty="0"/>
            <a:t>Application is not disposed of or order is not passed within said period ,DRT or DRAT as the case  may be shall record the reasons for not doing so within the period and chairperson on satisfaction of reason may extend the period not exceeding ten days</a:t>
          </a:r>
        </a:p>
      </dsp:txBody>
      <dsp:txXfrm>
        <a:off x="1312436" y="1125720"/>
        <a:ext cx="9203163" cy="2099897"/>
      </dsp:txXfrm>
    </dsp:sp>
    <dsp:sp modelId="{0323862C-05ED-4E3C-BF7A-A15ADB731ACE}">
      <dsp:nvSpPr>
        <dsp:cNvPr id="0" name=""/>
        <dsp:cNvSpPr/>
      </dsp:nvSpPr>
      <dsp:spPr>
        <a:xfrm>
          <a:off x="0" y="863232"/>
          <a:ext cx="2624872" cy="262487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r>
              <a:rPr lang="en-US" dirty="0"/>
              <a:t>Indian  Institute of Insolvency Professionals of ICAI, </a:t>
            </a:r>
          </a:p>
          <a:p>
            <a:pPr algn="l"/>
            <a:r>
              <a:rPr lang="en-US" dirty="0"/>
              <a:t>A Section 8 Company of the Institute of Chartered Accountants of India </a:t>
            </a:r>
            <a:endParaRPr lang="en-IN" dirty="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1.jpe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479452" y="2172658"/>
            <a:ext cx="9144000" cy="2672118"/>
          </a:xfrm>
        </p:spPr>
        <p:txBody>
          <a:bodyPr>
            <a:noAutofit/>
          </a:bodyPr>
          <a:lstStyle/>
          <a:p>
            <a:r>
              <a:rPr lang="en-US" sz="3200" dirty="0" smtClean="0"/>
              <a:t>Module: </a:t>
            </a:r>
            <a:r>
              <a:rPr lang="en-US" sz="3200" b="1" dirty="0" smtClean="0"/>
              <a:t>Adjudicating Authorities </a:t>
            </a:r>
          </a:p>
          <a:p>
            <a:r>
              <a:rPr lang="en-US" sz="3200" dirty="0" smtClean="0"/>
              <a:t>Section 179 to 183</a:t>
            </a:r>
            <a:endParaRPr lang="en-US" sz="3200"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479365" y="3983315"/>
            <a:ext cx="1144173" cy="1144173"/>
          </a:xfrm>
          <a:prstGeom prst="rect">
            <a:avLst/>
          </a:prstGeom>
          <a:noFill/>
          <a:ln w="9525">
            <a:noFill/>
            <a:miter lim="800000"/>
            <a:headEnd/>
            <a:tailEnd/>
          </a:ln>
        </p:spPr>
      </p:pic>
      <p:sp>
        <p:nvSpPr>
          <p:cNvPr id="5" name="Rectangle 4"/>
          <p:cNvSpPr>
            <a:spLocks noChangeArrowheads="1"/>
          </p:cNvSpPr>
          <p:nvPr/>
        </p:nvSpPr>
        <p:spPr bwMode="auto">
          <a:xfrm>
            <a:off x="1451315" y="5420583"/>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a:solidFill>
                  <a:srgbClr val="000099"/>
                </a:solidFill>
                <a:latin typeface="Agency FB" pitchFamily="34" charset="0"/>
              </a:rPr>
              <a:t>The Institute of Chartered Accountants of India</a:t>
            </a:r>
            <a:endParaRPr lang="en-IN" sz="2000" b="1" dirty="0">
              <a:solidFill>
                <a:srgbClr val="000099"/>
              </a:solidFill>
              <a:latin typeface="Agency FB" pitchFamily="34" charset="0"/>
            </a:endParaRP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Adjudicating Authorities </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Diagram 3"/>
          <p:cNvGraphicFramePr/>
          <p:nvPr>
            <p:extLst>
              <p:ext uri="{D42A27DB-BD31-4B8C-83A1-F6EECF244321}">
                <p14:modId xmlns:p14="http://schemas.microsoft.com/office/powerpoint/2010/main" val="1702118615"/>
              </p:ext>
            </p:extLst>
          </p:nvPr>
        </p:nvGraphicFramePr>
        <p:xfrm>
          <a:off x="3343700" y="1690688"/>
          <a:ext cx="6816299" cy="4447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1928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3229996384"/>
              </p:ext>
            </p:extLst>
          </p:nvPr>
        </p:nvGraphicFramePr>
        <p:xfrm>
          <a:off x="2255520" y="1895965"/>
          <a:ext cx="712763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extLst>
              <p:ext uri="{D42A27DB-BD31-4B8C-83A1-F6EECF244321}">
                <p14:modId xmlns:p14="http://schemas.microsoft.com/office/powerpoint/2010/main" val="1079260020"/>
              </p:ext>
            </p:extLst>
          </p:nvPr>
        </p:nvGraphicFramePr>
        <p:xfrm>
          <a:off x="0" y="1895965"/>
          <a:ext cx="11477767"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Rectangle 2"/>
          <p:cNvSpPr/>
          <p:nvPr/>
        </p:nvSpPr>
        <p:spPr>
          <a:xfrm>
            <a:off x="1262102" y="2184562"/>
            <a:ext cx="2920621" cy="32408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US" sz="2400" dirty="0"/>
              <a:t>AA in relation to insolvency matters of individuals and firms </a:t>
            </a:r>
            <a:r>
              <a:rPr lang="en-US" sz="2400" dirty="0" smtClean="0"/>
              <a:t>is the Debt Resolution </a:t>
            </a:r>
          </a:p>
          <a:p>
            <a:pPr lvl="0"/>
            <a:r>
              <a:rPr lang="en-US" sz="2400" dirty="0" smtClean="0"/>
              <a:t>Tribunal ( DRT ) where ..  </a:t>
            </a:r>
          </a:p>
          <a:p>
            <a:pPr lvl="0"/>
            <a:endParaRPr lang="en-US" sz="2400" dirty="0"/>
          </a:p>
        </p:txBody>
      </p:sp>
      <p:sp>
        <p:nvSpPr>
          <p:cNvPr id="4" name="Rectangle 3"/>
          <p:cNvSpPr/>
          <p:nvPr/>
        </p:nvSpPr>
        <p:spPr>
          <a:xfrm>
            <a:off x="6532091" y="1690688"/>
            <a:ext cx="4402838" cy="420514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US" sz="2400" dirty="0"/>
              <a:t>(a)The individual debtor </a:t>
            </a:r>
            <a:r>
              <a:rPr lang="en-US" sz="2400" dirty="0" smtClean="0"/>
              <a:t>actually</a:t>
            </a:r>
          </a:p>
          <a:p>
            <a:pPr lvl="0"/>
            <a:r>
              <a:rPr lang="en-US" sz="2400" dirty="0"/>
              <a:t> </a:t>
            </a:r>
            <a:r>
              <a:rPr lang="en-US" sz="2400" dirty="0" smtClean="0"/>
              <a:t>    and voluntarily </a:t>
            </a:r>
            <a:r>
              <a:rPr lang="en-US" sz="2400" dirty="0"/>
              <a:t>resides </a:t>
            </a:r>
            <a:endParaRPr lang="en-US" sz="2400" dirty="0" smtClean="0"/>
          </a:p>
          <a:p>
            <a:pPr lvl="0" algn="ctr"/>
            <a:endParaRPr lang="en-US" sz="2400" dirty="0" smtClean="0"/>
          </a:p>
          <a:p>
            <a:pPr lvl="0" algn="ctr"/>
            <a:r>
              <a:rPr lang="en-US" sz="2400" dirty="0" smtClean="0"/>
              <a:t>or</a:t>
            </a:r>
            <a:endParaRPr lang="en-US" sz="2400" dirty="0"/>
          </a:p>
          <a:p>
            <a:pPr lvl="0"/>
            <a:endParaRPr lang="en-US" sz="2400" dirty="0" smtClean="0"/>
          </a:p>
          <a:p>
            <a:pPr lvl="0"/>
            <a:r>
              <a:rPr lang="en-US" sz="2400" dirty="0" smtClean="0"/>
              <a:t>(</a:t>
            </a:r>
            <a:r>
              <a:rPr lang="en-US" sz="2400" dirty="0"/>
              <a:t>b</a:t>
            </a:r>
            <a:r>
              <a:rPr lang="en-US" sz="2400" dirty="0" smtClean="0"/>
              <a:t>) </a:t>
            </a:r>
            <a:r>
              <a:rPr lang="en-US" sz="2400" dirty="0"/>
              <a:t>carries on business </a:t>
            </a:r>
            <a:r>
              <a:rPr lang="en-US" sz="2400" dirty="0" smtClean="0"/>
              <a:t>or</a:t>
            </a:r>
          </a:p>
          <a:p>
            <a:pPr lvl="0"/>
            <a:r>
              <a:rPr lang="en-US" sz="2400" dirty="0"/>
              <a:t> </a:t>
            </a:r>
            <a:r>
              <a:rPr lang="en-US" sz="2400" dirty="0" smtClean="0"/>
              <a:t>     personally works for gain and</a:t>
            </a:r>
          </a:p>
          <a:p>
            <a:pPr lvl="0"/>
            <a:r>
              <a:rPr lang="en-US" sz="2400" dirty="0"/>
              <a:t> </a:t>
            </a:r>
            <a:r>
              <a:rPr lang="en-US" sz="2400" dirty="0" smtClean="0"/>
              <a:t>     can entertain an application</a:t>
            </a:r>
          </a:p>
          <a:p>
            <a:pPr lvl="0"/>
            <a:r>
              <a:rPr lang="en-US" sz="2400" dirty="0"/>
              <a:t> </a:t>
            </a:r>
            <a:r>
              <a:rPr lang="en-US" sz="2400" dirty="0" smtClean="0"/>
              <a:t>    under this Code regarding such</a:t>
            </a:r>
          </a:p>
          <a:p>
            <a:pPr lvl="0"/>
            <a:r>
              <a:rPr lang="en-US" sz="2400" dirty="0"/>
              <a:t> </a:t>
            </a:r>
            <a:r>
              <a:rPr lang="en-US" sz="2400" dirty="0" smtClean="0"/>
              <a:t>    person</a:t>
            </a:r>
            <a:endParaRPr lang="en-US" sz="2400" dirty="0"/>
          </a:p>
        </p:txBody>
      </p:sp>
      <p:sp>
        <p:nvSpPr>
          <p:cNvPr id="5" name="Right Arrow 4"/>
          <p:cNvSpPr/>
          <p:nvPr/>
        </p:nvSpPr>
        <p:spPr>
          <a:xfrm>
            <a:off x="4610054" y="3361950"/>
            <a:ext cx="1669541" cy="709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WHERE</a:t>
            </a:r>
            <a:endParaRPr lang="en-US" dirty="0"/>
          </a:p>
        </p:txBody>
      </p:sp>
      <p:sp>
        <p:nvSpPr>
          <p:cNvPr id="10" name="Title 1"/>
          <p:cNvSpPr>
            <a:spLocks noGrp="1"/>
          </p:cNvSpPr>
          <p:nvPr>
            <p:ph type="title"/>
          </p:nvPr>
        </p:nvSpPr>
        <p:spPr>
          <a:xfrm>
            <a:off x="218363" y="365125"/>
            <a:ext cx="11805315" cy="1325563"/>
          </a:xfrm>
        </p:spPr>
        <p:txBody>
          <a:bodyPr/>
          <a:lstStyle/>
          <a:p>
            <a:r>
              <a:rPr lang="en-IN" dirty="0"/>
              <a:t>Who are the Adjudicating </a:t>
            </a:r>
            <a:r>
              <a:rPr lang="en-IN" dirty="0" smtClean="0"/>
              <a:t>Authorities –Section 179</a:t>
            </a:r>
            <a:endParaRPr lang="en-IN" dirty="0"/>
          </a:p>
        </p:txBody>
      </p:sp>
      <p:pic>
        <p:nvPicPr>
          <p:cNvPr id="11" name="Picture 11" descr="C:\Documents and Settings\Dip\Desktop\clip_image002.jpg"/>
          <p:cNvPicPr>
            <a:picLocks noChangeAspect="1" noChangeArrowheads="1"/>
          </p:cNvPicPr>
          <p:nvPr/>
        </p:nvPicPr>
        <p:blipFill>
          <a:blip r:embed="rId1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143546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64" y="365125"/>
            <a:ext cx="11791665" cy="1325563"/>
          </a:xfrm>
        </p:spPr>
        <p:txBody>
          <a:bodyPr/>
          <a:lstStyle/>
          <a:p>
            <a:r>
              <a:rPr lang="en-IN" dirty="0" smtClean="0"/>
              <a:t>Adjudicating Authority –Section  179</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5304135"/>
              </p:ext>
            </p:extLst>
          </p:nvPr>
        </p:nvGraphicFramePr>
        <p:xfrm>
          <a:off x="838200" y="191002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3020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33" y="365125"/>
            <a:ext cx="11641541" cy="1325563"/>
          </a:xfrm>
        </p:spPr>
        <p:txBody>
          <a:bodyPr/>
          <a:lstStyle/>
          <a:p>
            <a:r>
              <a:rPr lang="en-IN" dirty="0" smtClean="0"/>
              <a:t>Limitation period and moratorium exclusion- Section </a:t>
            </a:r>
            <a:r>
              <a:rPr lang="en-IN" dirty="0"/>
              <a:t>179</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171037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367520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049000" cy="1325563"/>
          </a:xfrm>
        </p:spPr>
        <p:txBody>
          <a:bodyPr/>
          <a:lstStyle/>
          <a:p>
            <a:r>
              <a:rPr lang="en-IN" dirty="0" smtClean="0"/>
              <a:t>Civil </a:t>
            </a:r>
            <a:r>
              <a:rPr lang="en-IN" dirty="0"/>
              <a:t>court not to have </a:t>
            </a:r>
            <a:r>
              <a:rPr lang="en-IN" dirty="0" smtClean="0"/>
              <a:t>jurisdiction</a:t>
            </a:r>
            <a:r>
              <a:rPr lang="en-IN" dirty="0"/>
              <a:t>-</a:t>
            </a:r>
            <a:r>
              <a:rPr lang="en-IN" dirty="0" smtClean="0"/>
              <a:t> Section </a:t>
            </a:r>
            <a:r>
              <a:rPr lang="en-IN" dirty="0"/>
              <a:t>180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742968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98525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356" y="283239"/>
            <a:ext cx="11696132" cy="1325563"/>
          </a:xfrm>
        </p:spPr>
        <p:txBody>
          <a:bodyPr>
            <a:normAutofit/>
          </a:bodyPr>
          <a:lstStyle/>
          <a:p>
            <a:r>
              <a:rPr lang="en-US" dirty="0" smtClean="0"/>
              <a:t>Debt Recovery Appellate Tribunal filed </a:t>
            </a:r>
            <a:r>
              <a:rPr lang="en-IN" dirty="0" smtClean="0"/>
              <a:t>- Section181</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98035503"/>
              </p:ext>
            </p:extLst>
          </p:nvPr>
        </p:nvGraphicFramePr>
        <p:xfrm>
          <a:off x="838200" y="1850009"/>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82163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4504" y="669925"/>
            <a:ext cx="10515600" cy="1325563"/>
          </a:xfrm>
        </p:spPr>
        <p:txBody>
          <a:bodyPr>
            <a:noAutofit/>
          </a:bodyPr>
          <a:lstStyle/>
          <a:p>
            <a:r>
              <a:rPr lang="en-IN" dirty="0" smtClean="0"/>
              <a:t>Appeal </a:t>
            </a:r>
            <a:r>
              <a:rPr lang="en-IN" dirty="0"/>
              <a:t>to Supreme </a:t>
            </a:r>
            <a:r>
              <a:rPr lang="en-IN" dirty="0" smtClean="0"/>
              <a:t>Court -   </a:t>
            </a:r>
            <a:r>
              <a:rPr lang="en-IN" dirty="0"/>
              <a:t>Section 182</a:t>
            </a:r>
            <a:br>
              <a:rPr lang="en-IN" dirty="0"/>
            </a:br>
            <a:r>
              <a:rPr lang="en-IN" dirty="0"/>
              <a:t/>
            </a:r>
            <a:br>
              <a:rPr lang="en-IN" dirty="0"/>
            </a:b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1098318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096231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852" y="337648"/>
            <a:ext cx="11076295" cy="1325563"/>
          </a:xfrm>
        </p:spPr>
        <p:txBody>
          <a:bodyPr>
            <a:normAutofit fontScale="90000"/>
          </a:bodyPr>
          <a:lstStyle/>
          <a:p>
            <a:r>
              <a:rPr lang="en-IN" sz="4900" dirty="0" smtClean="0"/>
              <a:t>Expeditious </a:t>
            </a:r>
            <a:r>
              <a:rPr lang="en-IN" sz="4900" dirty="0"/>
              <a:t>disposal of </a:t>
            </a:r>
            <a:r>
              <a:rPr lang="en-IN" sz="4900" dirty="0" smtClean="0"/>
              <a:t>applications -Section 183</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546390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126274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4051</TotalTime>
  <Words>467</Words>
  <Application>Microsoft Office PowerPoint</Application>
  <PresentationFormat>Custom</PresentationFormat>
  <Paragraphs>46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Limited Insolvency Examination  The Insolvency and Bankruptcy Code, 2016 </vt:lpstr>
      <vt:lpstr>Adjudicating Authorities </vt:lpstr>
      <vt:lpstr>Who are the Adjudicating Authorities –Section 179</vt:lpstr>
      <vt:lpstr>Adjudicating Authority –Section  179</vt:lpstr>
      <vt:lpstr>Limitation period and moratorium exclusion- Section 179</vt:lpstr>
      <vt:lpstr>Civil court not to have jurisdiction- Section 180</vt:lpstr>
      <vt:lpstr>Debt Recovery Appellate Tribunal filed - Section181</vt:lpstr>
      <vt:lpstr>Appeal to Supreme Court -   Section 182  </vt:lpstr>
      <vt:lpstr>Expeditious disposal of applications -Section 183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689</cp:revision>
  <dcterms:created xsi:type="dcterms:W3CDTF">2016-12-09T14:29:47Z</dcterms:created>
  <dcterms:modified xsi:type="dcterms:W3CDTF">2018-03-09T08:25:18Z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