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6.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7.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8.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30.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31.xml" ContentType="application/vnd.openxmlformats-officedocument.presentationml.tags+xml"/>
  <Override PartName="/ppt/tags/tag32.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37.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41.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ags/tag51.xml" ContentType="application/vnd.openxmlformats-officedocument.presentationml.tags+xml"/>
  <Override PartName="/ppt/tags/tag52.xml" ContentType="application/vnd.openxmlformats-officedocument.presentationml.tags+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ags/tag53.xml" ContentType="application/vnd.openxmlformats-officedocument.presentationml.tags+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tags/tag57.xml" ContentType="application/vnd.openxmlformats-officedocument.presentationml.tags+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531" r:id="rId2"/>
    <p:sldId id="479" r:id="rId3"/>
    <p:sldId id="540" r:id="rId4"/>
    <p:sldId id="535" r:id="rId5"/>
    <p:sldId id="536" r:id="rId6"/>
    <p:sldId id="532" r:id="rId7"/>
    <p:sldId id="533" r:id="rId8"/>
    <p:sldId id="501" r:id="rId9"/>
    <p:sldId id="534" r:id="rId10"/>
    <p:sldId id="537" r:id="rId11"/>
    <p:sldId id="502" r:id="rId12"/>
    <p:sldId id="503" r:id="rId13"/>
    <p:sldId id="504" r:id="rId14"/>
    <p:sldId id="538" r:id="rId15"/>
    <p:sldId id="506" r:id="rId16"/>
    <p:sldId id="507" r:id="rId17"/>
    <p:sldId id="539" r:id="rId18"/>
    <p:sldId id="510" r:id="rId19"/>
    <p:sldId id="511" r:id="rId20"/>
    <p:sldId id="512" r:id="rId21"/>
    <p:sldId id="513" r:id="rId22"/>
    <p:sldId id="514" r:id="rId23"/>
    <p:sldId id="515" r:id="rId24"/>
    <p:sldId id="516" r:id="rId25"/>
    <p:sldId id="517" r:id="rId26"/>
    <p:sldId id="518" r:id="rId27"/>
    <p:sldId id="519" r:id="rId28"/>
    <p:sldId id="520" r:id="rId29"/>
    <p:sldId id="521" r:id="rId30"/>
    <p:sldId id="522" r:id="rId31"/>
    <p:sldId id="523" r:id="rId32"/>
    <p:sldId id="524" r:id="rId33"/>
    <p:sldId id="525" r:id="rId34"/>
    <p:sldId id="526" r:id="rId35"/>
    <p:sldId id="527" r:id="rId36"/>
    <p:sldId id="528" r:id="rId37"/>
    <p:sldId id="529" r:id="rId38"/>
    <p:sldId id="530" r:id="rId39"/>
    <p:sldId id="481" r:id="rId40"/>
    <p:sldId id="482" r:id="rId41"/>
    <p:sldId id="483" r:id="rId42"/>
    <p:sldId id="484" r:id="rId43"/>
    <p:sldId id="485" r:id="rId44"/>
    <p:sldId id="486" r:id="rId45"/>
    <p:sldId id="487" r:id="rId46"/>
    <p:sldId id="488" r:id="rId47"/>
    <p:sldId id="490" r:id="rId48"/>
    <p:sldId id="489" r:id="rId49"/>
    <p:sldId id="491" r:id="rId50"/>
    <p:sldId id="492" r:id="rId51"/>
    <p:sldId id="493" r:id="rId52"/>
    <p:sldId id="496" r:id="rId53"/>
    <p:sldId id="495" r:id="rId54"/>
    <p:sldId id="497" r:id="rId55"/>
    <p:sldId id="498" r:id="rId56"/>
    <p:sldId id="499" r:id="rId57"/>
  </p:sldIdLst>
  <p:sldSz cx="12192000" cy="6858000"/>
  <p:notesSz cx="6858000" cy="914400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p:scale>
          <a:sx n="76" d="100"/>
          <a:sy n="76" d="100"/>
        </p:scale>
        <p:origin x="-504" y="18"/>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EAF46B-4EA7-4A2D-B12C-78D52DF0CC1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51D13DA1-B648-4B47-9B4E-D314003AE99D}">
      <dgm:prSet phldrT="[Text]"/>
      <dgm:spPr/>
      <dgm:t>
        <a:bodyPr/>
        <a:lstStyle/>
        <a:p>
          <a:r>
            <a:rPr lang="en-IN" dirty="0" smtClean="0"/>
            <a:t>IR process</a:t>
          </a:r>
          <a:endParaRPr lang="en-IN" dirty="0"/>
        </a:p>
      </dgm:t>
    </dgm:pt>
    <dgm:pt modelId="{0DA25647-9023-4DB8-961E-F21DBE85678D}" type="parTrans" cxnId="{20777CEF-7146-45C1-8A09-B102BCC02FF4}">
      <dgm:prSet/>
      <dgm:spPr/>
      <dgm:t>
        <a:bodyPr/>
        <a:lstStyle/>
        <a:p>
          <a:endParaRPr lang="en-IN"/>
        </a:p>
      </dgm:t>
    </dgm:pt>
    <dgm:pt modelId="{47CE7A38-1CD8-4ACA-98A3-B94E9D66BE3C}" type="sibTrans" cxnId="{20777CEF-7146-45C1-8A09-B102BCC02FF4}">
      <dgm:prSet/>
      <dgm:spPr/>
      <dgm:t>
        <a:bodyPr/>
        <a:lstStyle/>
        <a:p>
          <a:endParaRPr lang="en-IN"/>
        </a:p>
      </dgm:t>
    </dgm:pt>
    <dgm:pt modelId="{85A7384C-E913-49B2-B475-32D18A300FC1}">
      <dgm:prSet phldrT="[Text]"/>
      <dgm:spPr/>
      <dgm:t>
        <a:bodyPr/>
        <a:lstStyle/>
        <a:p>
          <a:r>
            <a:rPr lang="en-IN" dirty="0" smtClean="0"/>
            <a:t>Application before Adjudicating Authority</a:t>
          </a:r>
          <a:endParaRPr lang="en-IN" dirty="0"/>
        </a:p>
      </dgm:t>
    </dgm:pt>
    <dgm:pt modelId="{46701D12-198D-4183-B22E-A97E02859901}" type="parTrans" cxnId="{AC79F5ED-1ED4-4588-91D8-51066894463D}">
      <dgm:prSet/>
      <dgm:spPr/>
      <dgm:t>
        <a:bodyPr/>
        <a:lstStyle/>
        <a:p>
          <a:endParaRPr lang="en-IN"/>
        </a:p>
      </dgm:t>
    </dgm:pt>
    <dgm:pt modelId="{6939C502-E7FB-4015-A16A-D90588B09A8D}" type="sibTrans" cxnId="{AC79F5ED-1ED4-4588-91D8-51066894463D}">
      <dgm:prSet/>
      <dgm:spPr/>
      <dgm:t>
        <a:bodyPr/>
        <a:lstStyle/>
        <a:p>
          <a:endParaRPr lang="en-IN"/>
        </a:p>
      </dgm:t>
    </dgm:pt>
    <dgm:pt modelId="{A6555F87-D206-4B30-8DAC-57871110A85F}">
      <dgm:prSet phldrT="[Text]"/>
      <dgm:spPr/>
      <dgm:t>
        <a:bodyPr/>
        <a:lstStyle/>
        <a:p>
          <a:r>
            <a:rPr lang="en-IN" dirty="0" smtClean="0"/>
            <a:t>Appointment and aspects relating to RP</a:t>
          </a:r>
          <a:endParaRPr lang="en-IN" dirty="0"/>
        </a:p>
      </dgm:t>
    </dgm:pt>
    <dgm:pt modelId="{1E431436-B0C1-469D-980E-1EB081CD67C8}" type="parTrans" cxnId="{9EF9C583-D2CA-4F57-A086-D42A69CB4C9D}">
      <dgm:prSet/>
      <dgm:spPr/>
      <dgm:t>
        <a:bodyPr/>
        <a:lstStyle/>
        <a:p>
          <a:endParaRPr lang="en-IN"/>
        </a:p>
      </dgm:t>
    </dgm:pt>
    <dgm:pt modelId="{BBB29D4F-9853-4297-8D41-2C222A788BF9}" type="sibTrans" cxnId="{9EF9C583-D2CA-4F57-A086-D42A69CB4C9D}">
      <dgm:prSet/>
      <dgm:spPr/>
      <dgm:t>
        <a:bodyPr/>
        <a:lstStyle/>
        <a:p>
          <a:endParaRPr lang="en-IN"/>
        </a:p>
      </dgm:t>
    </dgm:pt>
    <dgm:pt modelId="{757FE9B9-B4D9-462A-8653-8311D68ED40D}">
      <dgm:prSet phldrT="[Text]"/>
      <dgm:spPr/>
      <dgm:t>
        <a:bodyPr/>
        <a:lstStyle/>
        <a:p>
          <a:r>
            <a:rPr lang="en-IN" dirty="0" smtClean="0"/>
            <a:t>Public Notice and claims registration</a:t>
          </a:r>
          <a:endParaRPr lang="en-IN" dirty="0"/>
        </a:p>
      </dgm:t>
    </dgm:pt>
    <dgm:pt modelId="{728C957D-CA35-43F6-ABB4-3C05B843B621}" type="parTrans" cxnId="{AF764ECC-C3B3-452C-AF9B-8847D2EB8B5C}">
      <dgm:prSet/>
      <dgm:spPr/>
      <dgm:t>
        <a:bodyPr/>
        <a:lstStyle/>
        <a:p>
          <a:endParaRPr lang="en-IN"/>
        </a:p>
      </dgm:t>
    </dgm:pt>
    <dgm:pt modelId="{9906C30B-03DD-4D1B-8C7D-C124D4251F5F}" type="sibTrans" cxnId="{AF764ECC-C3B3-452C-AF9B-8847D2EB8B5C}">
      <dgm:prSet/>
      <dgm:spPr/>
      <dgm:t>
        <a:bodyPr/>
        <a:lstStyle/>
        <a:p>
          <a:endParaRPr lang="en-IN"/>
        </a:p>
      </dgm:t>
    </dgm:pt>
    <dgm:pt modelId="{27E18610-DFDE-42EF-9BE4-310B6E74C25E}">
      <dgm:prSet phldrT="[Text]"/>
      <dgm:spPr/>
      <dgm:t>
        <a:bodyPr/>
        <a:lstStyle/>
        <a:p>
          <a:r>
            <a:rPr lang="en-IN" dirty="0" smtClean="0"/>
            <a:t>Committee of Creditors and Repayment plan </a:t>
          </a:r>
          <a:endParaRPr lang="en-IN" dirty="0"/>
        </a:p>
      </dgm:t>
    </dgm:pt>
    <dgm:pt modelId="{A9ED8CB5-5CA5-413E-92FB-CC7A2856398F}" type="parTrans" cxnId="{F3756360-B960-4048-8686-AB364B1605B5}">
      <dgm:prSet/>
      <dgm:spPr/>
      <dgm:t>
        <a:bodyPr/>
        <a:lstStyle/>
        <a:p>
          <a:endParaRPr lang="en-IN"/>
        </a:p>
      </dgm:t>
    </dgm:pt>
    <dgm:pt modelId="{7B3E78BA-BADB-4F88-896E-3933A18B3D48}" type="sibTrans" cxnId="{F3756360-B960-4048-8686-AB364B1605B5}">
      <dgm:prSet/>
      <dgm:spPr/>
      <dgm:t>
        <a:bodyPr/>
        <a:lstStyle/>
        <a:p>
          <a:endParaRPr lang="en-IN"/>
        </a:p>
      </dgm:t>
    </dgm:pt>
    <dgm:pt modelId="{6825EA13-B743-471A-BB8C-C022D18356BB}" type="pres">
      <dgm:prSet presAssocID="{61EAF46B-4EA7-4A2D-B12C-78D52DF0CC1E}" presName="diagram" presStyleCnt="0">
        <dgm:presLayoutVars>
          <dgm:chMax val="1"/>
          <dgm:dir/>
          <dgm:animLvl val="ctr"/>
          <dgm:resizeHandles val="exact"/>
        </dgm:presLayoutVars>
      </dgm:prSet>
      <dgm:spPr/>
      <dgm:t>
        <a:bodyPr/>
        <a:lstStyle/>
        <a:p>
          <a:endParaRPr lang="en-IN"/>
        </a:p>
      </dgm:t>
    </dgm:pt>
    <dgm:pt modelId="{B033DA87-0C36-4468-93CA-FB9982406625}" type="pres">
      <dgm:prSet presAssocID="{61EAF46B-4EA7-4A2D-B12C-78D52DF0CC1E}" presName="matrix" presStyleCnt="0"/>
      <dgm:spPr/>
    </dgm:pt>
    <dgm:pt modelId="{BC34DCD7-EE8C-42F6-8EF8-E94DD7E42714}" type="pres">
      <dgm:prSet presAssocID="{61EAF46B-4EA7-4A2D-B12C-78D52DF0CC1E}" presName="tile1" presStyleLbl="node1" presStyleIdx="0" presStyleCnt="4"/>
      <dgm:spPr/>
      <dgm:t>
        <a:bodyPr/>
        <a:lstStyle/>
        <a:p>
          <a:endParaRPr lang="en-IN"/>
        </a:p>
      </dgm:t>
    </dgm:pt>
    <dgm:pt modelId="{EF731C7B-6CAD-4D5A-A214-514071402D3F}" type="pres">
      <dgm:prSet presAssocID="{61EAF46B-4EA7-4A2D-B12C-78D52DF0CC1E}" presName="tile1text" presStyleLbl="node1" presStyleIdx="0" presStyleCnt="4">
        <dgm:presLayoutVars>
          <dgm:chMax val="0"/>
          <dgm:chPref val="0"/>
          <dgm:bulletEnabled val="1"/>
        </dgm:presLayoutVars>
      </dgm:prSet>
      <dgm:spPr/>
      <dgm:t>
        <a:bodyPr/>
        <a:lstStyle/>
        <a:p>
          <a:endParaRPr lang="en-IN"/>
        </a:p>
      </dgm:t>
    </dgm:pt>
    <dgm:pt modelId="{5BE2DAF8-D05A-436C-A4FA-2B585CC21C7B}" type="pres">
      <dgm:prSet presAssocID="{61EAF46B-4EA7-4A2D-B12C-78D52DF0CC1E}" presName="tile2" presStyleLbl="node1" presStyleIdx="1" presStyleCnt="4"/>
      <dgm:spPr/>
      <dgm:t>
        <a:bodyPr/>
        <a:lstStyle/>
        <a:p>
          <a:endParaRPr lang="en-IN"/>
        </a:p>
      </dgm:t>
    </dgm:pt>
    <dgm:pt modelId="{71077DDC-BC05-435A-A720-F5AFDAFB6BCD}" type="pres">
      <dgm:prSet presAssocID="{61EAF46B-4EA7-4A2D-B12C-78D52DF0CC1E}" presName="tile2text" presStyleLbl="node1" presStyleIdx="1" presStyleCnt="4">
        <dgm:presLayoutVars>
          <dgm:chMax val="0"/>
          <dgm:chPref val="0"/>
          <dgm:bulletEnabled val="1"/>
        </dgm:presLayoutVars>
      </dgm:prSet>
      <dgm:spPr/>
      <dgm:t>
        <a:bodyPr/>
        <a:lstStyle/>
        <a:p>
          <a:endParaRPr lang="en-IN"/>
        </a:p>
      </dgm:t>
    </dgm:pt>
    <dgm:pt modelId="{F9AB8FA7-3891-4B76-B44E-26B517DDD641}" type="pres">
      <dgm:prSet presAssocID="{61EAF46B-4EA7-4A2D-B12C-78D52DF0CC1E}" presName="tile3" presStyleLbl="node1" presStyleIdx="2" presStyleCnt="4"/>
      <dgm:spPr/>
      <dgm:t>
        <a:bodyPr/>
        <a:lstStyle/>
        <a:p>
          <a:endParaRPr lang="en-IN"/>
        </a:p>
      </dgm:t>
    </dgm:pt>
    <dgm:pt modelId="{65FD0BDD-B5CB-4B65-BE14-BF1B49D5790C}" type="pres">
      <dgm:prSet presAssocID="{61EAF46B-4EA7-4A2D-B12C-78D52DF0CC1E}" presName="tile3text" presStyleLbl="node1" presStyleIdx="2" presStyleCnt="4">
        <dgm:presLayoutVars>
          <dgm:chMax val="0"/>
          <dgm:chPref val="0"/>
          <dgm:bulletEnabled val="1"/>
        </dgm:presLayoutVars>
      </dgm:prSet>
      <dgm:spPr/>
      <dgm:t>
        <a:bodyPr/>
        <a:lstStyle/>
        <a:p>
          <a:endParaRPr lang="en-IN"/>
        </a:p>
      </dgm:t>
    </dgm:pt>
    <dgm:pt modelId="{E41DE2BD-42A3-43B5-A0AE-6AB94966815D}" type="pres">
      <dgm:prSet presAssocID="{61EAF46B-4EA7-4A2D-B12C-78D52DF0CC1E}" presName="tile4" presStyleLbl="node1" presStyleIdx="3" presStyleCnt="4"/>
      <dgm:spPr/>
      <dgm:t>
        <a:bodyPr/>
        <a:lstStyle/>
        <a:p>
          <a:endParaRPr lang="en-IN"/>
        </a:p>
      </dgm:t>
    </dgm:pt>
    <dgm:pt modelId="{8B29FF3F-7AB2-41BD-B276-46B0B2BAC5B6}" type="pres">
      <dgm:prSet presAssocID="{61EAF46B-4EA7-4A2D-B12C-78D52DF0CC1E}" presName="tile4text" presStyleLbl="node1" presStyleIdx="3" presStyleCnt="4">
        <dgm:presLayoutVars>
          <dgm:chMax val="0"/>
          <dgm:chPref val="0"/>
          <dgm:bulletEnabled val="1"/>
        </dgm:presLayoutVars>
      </dgm:prSet>
      <dgm:spPr/>
      <dgm:t>
        <a:bodyPr/>
        <a:lstStyle/>
        <a:p>
          <a:endParaRPr lang="en-IN"/>
        </a:p>
      </dgm:t>
    </dgm:pt>
    <dgm:pt modelId="{2C050484-517B-4BC1-B0EC-7A190CD2F0F0}" type="pres">
      <dgm:prSet presAssocID="{61EAF46B-4EA7-4A2D-B12C-78D52DF0CC1E}" presName="centerTile" presStyleLbl="fgShp" presStyleIdx="0" presStyleCnt="1">
        <dgm:presLayoutVars>
          <dgm:chMax val="0"/>
          <dgm:chPref val="0"/>
        </dgm:presLayoutVars>
      </dgm:prSet>
      <dgm:spPr/>
      <dgm:t>
        <a:bodyPr/>
        <a:lstStyle/>
        <a:p>
          <a:endParaRPr lang="en-IN"/>
        </a:p>
      </dgm:t>
    </dgm:pt>
  </dgm:ptLst>
  <dgm:cxnLst>
    <dgm:cxn modelId="{B294EDC1-8D26-4492-BFBF-BEB0FF05C9AD}" type="presOf" srcId="{27E18610-DFDE-42EF-9BE4-310B6E74C25E}" destId="{8B29FF3F-7AB2-41BD-B276-46B0B2BAC5B6}" srcOrd="1" destOrd="0" presId="urn:microsoft.com/office/officeart/2005/8/layout/matrix1"/>
    <dgm:cxn modelId="{BDBA2E06-E852-4B09-B3E7-331CFEE8B0D6}" type="presOf" srcId="{27E18610-DFDE-42EF-9BE4-310B6E74C25E}" destId="{E41DE2BD-42A3-43B5-A0AE-6AB94966815D}" srcOrd="0" destOrd="0" presId="urn:microsoft.com/office/officeart/2005/8/layout/matrix1"/>
    <dgm:cxn modelId="{BC0E9982-A0B0-4875-A6CC-C23464AA9B74}" type="presOf" srcId="{757FE9B9-B4D9-462A-8653-8311D68ED40D}" destId="{65FD0BDD-B5CB-4B65-BE14-BF1B49D5790C}" srcOrd="1" destOrd="0" presId="urn:microsoft.com/office/officeart/2005/8/layout/matrix1"/>
    <dgm:cxn modelId="{F211A613-64D2-4B1B-A454-7120C3D7648F}" type="presOf" srcId="{A6555F87-D206-4B30-8DAC-57871110A85F}" destId="{5BE2DAF8-D05A-436C-A4FA-2B585CC21C7B}" srcOrd="0" destOrd="0" presId="urn:microsoft.com/office/officeart/2005/8/layout/matrix1"/>
    <dgm:cxn modelId="{F3756360-B960-4048-8686-AB364B1605B5}" srcId="{51D13DA1-B648-4B47-9B4E-D314003AE99D}" destId="{27E18610-DFDE-42EF-9BE4-310B6E74C25E}" srcOrd="3" destOrd="0" parTransId="{A9ED8CB5-5CA5-413E-92FB-CC7A2856398F}" sibTransId="{7B3E78BA-BADB-4F88-896E-3933A18B3D48}"/>
    <dgm:cxn modelId="{AC79F5ED-1ED4-4588-91D8-51066894463D}" srcId="{51D13DA1-B648-4B47-9B4E-D314003AE99D}" destId="{85A7384C-E913-49B2-B475-32D18A300FC1}" srcOrd="0" destOrd="0" parTransId="{46701D12-198D-4183-B22E-A97E02859901}" sibTransId="{6939C502-E7FB-4015-A16A-D90588B09A8D}"/>
    <dgm:cxn modelId="{AF764ECC-C3B3-452C-AF9B-8847D2EB8B5C}" srcId="{51D13DA1-B648-4B47-9B4E-D314003AE99D}" destId="{757FE9B9-B4D9-462A-8653-8311D68ED40D}" srcOrd="2" destOrd="0" parTransId="{728C957D-CA35-43F6-ABB4-3C05B843B621}" sibTransId="{9906C30B-03DD-4D1B-8C7D-C124D4251F5F}"/>
    <dgm:cxn modelId="{94ECCDF4-38E4-49AC-9941-1589EE52F17F}" type="presOf" srcId="{85A7384C-E913-49B2-B475-32D18A300FC1}" destId="{EF731C7B-6CAD-4D5A-A214-514071402D3F}" srcOrd="1" destOrd="0" presId="urn:microsoft.com/office/officeart/2005/8/layout/matrix1"/>
    <dgm:cxn modelId="{FD97C87E-7069-49CB-8DFB-111FE577A477}" type="presOf" srcId="{85A7384C-E913-49B2-B475-32D18A300FC1}" destId="{BC34DCD7-EE8C-42F6-8EF8-E94DD7E42714}" srcOrd="0" destOrd="0" presId="urn:microsoft.com/office/officeart/2005/8/layout/matrix1"/>
    <dgm:cxn modelId="{9EF9C583-D2CA-4F57-A086-D42A69CB4C9D}" srcId="{51D13DA1-B648-4B47-9B4E-D314003AE99D}" destId="{A6555F87-D206-4B30-8DAC-57871110A85F}" srcOrd="1" destOrd="0" parTransId="{1E431436-B0C1-469D-980E-1EB081CD67C8}" sibTransId="{BBB29D4F-9853-4297-8D41-2C222A788BF9}"/>
    <dgm:cxn modelId="{AF7E0F09-20E3-41BB-9577-22CDB314EE51}" type="presOf" srcId="{51D13DA1-B648-4B47-9B4E-D314003AE99D}" destId="{2C050484-517B-4BC1-B0EC-7A190CD2F0F0}" srcOrd="0" destOrd="0" presId="urn:microsoft.com/office/officeart/2005/8/layout/matrix1"/>
    <dgm:cxn modelId="{E9CC9682-EFA5-43C2-B23E-55655ABEE212}" type="presOf" srcId="{A6555F87-D206-4B30-8DAC-57871110A85F}" destId="{71077DDC-BC05-435A-A720-F5AFDAFB6BCD}" srcOrd="1" destOrd="0" presId="urn:microsoft.com/office/officeart/2005/8/layout/matrix1"/>
    <dgm:cxn modelId="{58C3DB5F-1CF1-4830-958E-3C28AD1A86DE}" type="presOf" srcId="{61EAF46B-4EA7-4A2D-B12C-78D52DF0CC1E}" destId="{6825EA13-B743-471A-BB8C-C022D18356BB}" srcOrd="0" destOrd="0" presId="urn:microsoft.com/office/officeart/2005/8/layout/matrix1"/>
    <dgm:cxn modelId="{A9C955C5-EDE9-47D9-9291-620CB4EAF24A}" type="presOf" srcId="{757FE9B9-B4D9-462A-8653-8311D68ED40D}" destId="{F9AB8FA7-3891-4B76-B44E-26B517DDD641}" srcOrd="0" destOrd="0" presId="urn:microsoft.com/office/officeart/2005/8/layout/matrix1"/>
    <dgm:cxn modelId="{20777CEF-7146-45C1-8A09-B102BCC02FF4}" srcId="{61EAF46B-4EA7-4A2D-B12C-78D52DF0CC1E}" destId="{51D13DA1-B648-4B47-9B4E-D314003AE99D}" srcOrd="0" destOrd="0" parTransId="{0DA25647-9023-4DB8-961E-F21DBE85678D}" sibTransId="{47CE7A38-1CD8-4ACA-98A3-B94E9D66BE3C}"/>
    <dgm:cxn modelId="{D06B71B7-FB89-488C-84E1-DEDE1CBE45FD}" type="presParOf" srcId="{6825EA13-B743-471A-BB8C-C022D18356BB}" destId="{B033DA87-0C36-4468-93CA-FB9982406625}" srcOrd="0" destOrd="0" presId="urn:microsoft.com/office/officeart/2005/8/layout/matrix1"/>
    <dgm:cxn modelId="{E4F16B1E-818A-408D-91C3-2A5DAA3B5841}" type="presParOf" srcId="{B033DA87-0C36-4468-93CA-FB9982406625}" destId="{BC34DCD7-EE8C-42F6-8EF8-E94DD7E42714}" srcOrd="0" destOrd="0" presId="urn:microsoft.com/office/officeart/2005/8/layout/matrix1"/>
    <dgm:cxn modelId="{6FE6FF62-7F53-4D61-942F-9C300979BB74}" type="presParOf" srcId="{B033DA87-0C36-4468-93CA-FB9982406625}" destId="{EF731C7B-6CAD-4D5A-A214-514071402D3F}" srcOrd="1" destOrd="0" presId="urn:microsoft.com/office/officeart/2005/8/layout/matrix1"/>
    <dgm:cxn modelId="{30D7B5FE-B0EA-4628-921E-63DA7159961B}" type="presParOf" srcId="{B033DA87-0C36-4468-93CA-FB9982406625}" destId="{5BE2DAF8-D05A-436C-A4FA-2B585CC21C7B}" srcOrd="2" destOrd="0" presId="urn:microsoft.com/office/officeart/2005/8/layout/matrix1"/>
    <dgm:cxn modelId="{27538E5D-1494-492A-9E95-995F22260767}" type="presParOf" srcId="{B033DA87-0C36-4468-93CA-FB9982406625}" destId="{71077DDC-BC05-435A-A720-F5AFDAFB6BCD}" srcOrd="3" destOrd="0" presId="urn:microsoft.com/office/officeart/2005/8/layout/matrix1"/>
    <dgm:cxn modelId="{A2C5F9B3-0118-410E-98D8-436C372915CB}" type="presParOf" srcId="{B033DA87-0C36-4468-93CA-FB9982406625}" destId="{F9AB8FA7-3891-4B76-B44E-26B517DDD641}" srcOrd="4" destOrd="0" presId="urn:microsoft.com/office/officeart/2005/8/layout/matrix1"/>
    <dgm:cxn modelId="{999B924C-1661-4C12-AFE3-690681A9FF8B}" type="presParOf" srcId="{B033DA87-0C36-4468-93CA-FB9982406625}" destId="{65FD0BDD-B5CB-4B65-BE14-BF1B49D5790C}" srcOrd="5" destOrd="0" presId="urn:microsoft.com/office/officeart/2005/8/layout/matrix1"/>
    <dgm:cxn modelId="{F95B2FCB-319A-49E1-B436-4EDCE534E609}" type="presParOf" srcId="{B033DA87-0C36-4468-93CA-FB9982406625}" destId="{E41DE2BD-42A3-43B5-A0AE-6AB94966815D}" srcOrd="6" destOrd="0" presId="urn:microsoft.com/office/officeart/2005/8/layout/matrix1"/>
    <dgm:cxn modelId="{F07BEFBA-D487-4C34-9171-59473D40E6BC}" type="presParOf" srcId="{B033DA87-0C36-4468-93CA-FB9982406625}" destId="{8B29FF3F-7AB2-41BD-B276-46B0B2BAC5B6}" srcOrd="7" destOrd="0" presId="urn:microsoft.com/office/officeart/2005/8/layout/matrix1"/>
    <dgm:cxn modelId="{9BF97937-CE83-45D3-A725-01769171EDE1}" type="presParOf" srcId="{6825EA13-B743-471A-BB8C-C022D18356BB}" destId="{2C050484-517B-4BC1-B0EC-7A190CD2F0F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endParaRPr lang="en-US" sz="2400" dirty="0" smtClean="0"/>
        </a:p>
        <a:p>
          <a:r>
            <a:rPr lang="en-US" sz="2400" dirty="0" smtClean="0"/>
            <a:t>Where an order admitting the application under section 96 has been made in relation to a firm, the moratorium shall operate against all the partners of the firm.</a:t>
          </a:r>
        </a:p>
        <a:p>
          <a:endParaRPr lang="en-US" sz="1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BA2CB56B-5E62-4761-AD53-EB170E29D695}">
      <dgm:prSet phldrT="[Text]" custT="1"/>
      <dgm:spPr/>
      <dgm:t>
        <a:bodyPr/>
        <a:lstStyle/>
        <a:p>
          <a:r>
            <a:rPr lang="en-US" sz="2400" dirty="0" smtClean="0"/>
            <a:t>The provisions of this section shall not apply to such transactions as may be notified by the Central Government in consultation with any financial sector regulator.</a:t>
          </a:r>
          <a:endParaRPr lang="en-US" sz="2400" dirty="0"/>
        </a:p>
      </dgm:t>
    </dgm:pt>
    <dgm:pt modelId="{610088A2-2ABC-439F-B711-8079CD4FE609}" type="parTrans" cxnId="{65E8BDB5-2564-44F8-A9F6-7AD27BDBEE0D}">
      <dgm:prSet/>
      <dgm:spPr/>
      <dgm:t>
        <a:bodyPr/>
        <a:lstStyle/>
        <a:p>
          <a:endParaRPr lang="en-US"/>
        </a:p>
      </dgm:t>
    </dgm:pt>
    <dgm:pt modelId="{E5D39E52-BAC0-472C-9E50-4CCA915EF9CE}" type="sibTrans" cxnId="{65E8BDB5-2564-44F8-A9F6-7AD27BDBEE0D}">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2"/>
      <dgm:spPr/>
    </dgm:pt>
    <dgm:pt modelId="{F78EC467-77F3-4AE3-B476-9106A9EB7AF8}" type="pres">
      <dgm:prSet presAssocID="{41850828-AA81-4985-8E7A-C5BBCFD7A2DD}" presName="conn" presStyleLbl="parChTrans1D2" presStyleIdx="0" presStyleCnt="1"/>
      <dgm:spPr/>
      <dgm:t>
        <a:bodyPr/>
        <a:lstStyle/>
        <a:p>
          <a:endParaRPr lang="en-US"/>
        </a:p>
      </dgm:t>
    </dgm:pt>
    <dgm:pt modelId="{A8B89576-7075-4CFF-B3B4-A53ABA52E482}" type="pres">
      <dgm:prSet presAssocID="{41850828-AA81-4985-8E7A-C5BBCFD7A2DD}" presName="extraNode" presStyleLbl="node1" presStyleIdx="0" presStyleCnt="2"/>
      <dgm:spPr/>
    </dgm:pt>
    <dgm:pt modelId="{BD9A7A5E-4B5D-41BE-A674-9CF6C8466782}" type="pres">
      <dgm:prSet presAssocID="{41850828-AA81-4985-8E7A-C5BBCFD7A2DD}" presName="dstNode" presStyleLbl="node1" presStyleIdx="0" presStyleCnt="2"/>
      <dgm:spPr/>
    </dgm:pt>
    <dgm:pt modelId="{D76FFEBB-3656-4E51-85BE-F7D70619273F}" type="pres">
      <dgm:prSet presAssocID="{7A78E5C9-7559-466C-B784-57FC2F4B2051}" presName="text_1" presStyleLbl="node1" presStyleIdx="0" presStyleCnt="2">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2"/>
      <dgm:spPr/>
    </dgm:pt>
    <dgm:pt modelId="{1296AE3A-019B-4BDF-AEC8-17E337280EFB}" type="pres">
      <dgm:prSet presAssocID="{BA2CB56B-5E62-4761-AD53-EB170E29D695}" presName="text_2" presStyleLbl="node1" presStyleIdx="1" presStyleCnt="2">
        <dgm:presLayoutVars>
          <dgm:bulletEnabled val="1"/>
        </dgm:presLayoutVars>
      </dgm:prSet>
      <dgm:spPr/>
      <dgm:t>
        <a:bodyPr/>
        <a:lstStyle/>
        <a:p>
          <a:endParaRPr lang="en-US"/>
        </a:p>
      </dgm:t>
    </dgm:pt>
    <dgm:pt modelId="{4A337F2F-4FE2-459F-8BFC-CD6F08A9E1B9}" type="pres">
      <dgm:prSet presAssocID="{BA2CB56B-5E62-4761-AD53-EB170E29D695}" presName="accent_2" presStyleCnt="0"/>
      <dgm:spPr/>
    </dgm:pt>
    <dgm:pt modelId="{AB6C1248-2DD8-4695-9028-5245359BA372}" type="pres">
      <dgm:prSet presAssocID="{BA2CB56B-5E62-4761-AD53-EB170E29D695}" presName="accentRepeatNode" presStyleLbl="solidFgAcc1" presStyleIdx="1" presStyleCnt="2"/>
      <dgm:spPr/>
    </dgm:pt>
  </dgm:ptLst>
  <dgm:cxnLst>
    <dgm:cxn modelId="{FB5FC022-B97F-44EF-B6EA-99A096E7954D}" type="presOf" srcId="{C2FBD256-AD7E-4351-9595-F75D9AD85601}" destId="{F78EC467-77F3-4AE3-B476-9106A9EB7AF8}" srcOrd="0" destOrd="0" presId="urn:microsoft.com/office/officeart/2008/layout/VerticalCurvedList"/>
    <dgm:cxn modelId="{CFAFF1EA-3A4E-42B1-898E-72B5220212FB}" srcId="{41850828-AA81-4985-8E7A-C5BBCFD7A2DD}" destId="{7A78E5C9-7559-466C-B784-57FC2F4B2051}" srcOrd="0" destOrd="0" parTransId="{AAB824B2-E0D8-4DEE-85A8-229A1EB50C67}" sibTransId="{C2FBD256-AD7E-4351-9595-F75D9AD85601}"/>
    <dgm:cxn modelId="{65E8BDB5-2564-44F8-A9F6-7AD27BDBEE0D}" srcId="{41850828-AA81-4985-8E7A-C5BBCFD7A2DD}" destId="{BA2CB56B-5E62-4761-AD53-EB170E29D695}" srcOrd="1" destOrd="0" parTransId="{610088A2-2ABC-439F-B711-8079CD4FE609}" sibTransId="{E5D39E52-BAC0-472C-9E50-4CCA915EF9CE}"/>
    <dgm:cxn modelId="{1DBC67B6-96E5-46B4-B9AC-4BB477E10F8C}" type="presOf" srcId="{7A78E5C9-7559-466C-B784-57FC2F4B2051}" destId="{D76FFEBB-3656-4E51-85BE-F7D70619273F}" srcOrd="0" destOrd="0" presId="urn:microsoft.com/office/officeart/2008/layout/VerticalCurvedList"/>
    <dgm:cxn modelId="{5AB40D66-D9D3-4F9A-BAE3-BF46A489AAE9}" type="presOf" srcId="{41850828-AA81-4985-8E7A-C5BBCFD7A2DD}" destId="{36ADF012-7A08-4B48-A743-C939BAEB4CE6}" srcOrd="0" destOrd="0" presId="urn:microsoft.com/office/officeart/2008/layout/VerticalCurvedList"/>
    <dgm:cxn modelId="{C20A3872-82D0-4230-B4CA-60017B34A79F}" type="presOf" srcId="{BA2CB56B-5E62-4761-AD53-EB170E29D695}" destId="{1296AE3A-019B-4BDF-AEC8-17E337280EFB}" srcOrd="0" destOrd="0" presId="urn:microsoft.com/office/officeart/2008/layout/VerticalCurvedList"/>
    <dgm:cxn modelId="{9795BD71-17D4-4F3C-8BD9-6CDD352D2C1D}" type="presParOf" srcId="{36ADF012-7A08-4B48-A743-C939BAEB4CE6}" destId="{65098334-8094-4394-909E-B7D5BF81096D}" srcOrd="0" destOrd="0" presId="urn:microsoft.com/office/officeart/2008/layout/VerticalCurvedList"/>
    <dgm:cxn modelId="{815B8CBF-D28E-446A-A685-836DEEB6ADF3}" type="presParOf" srcId="{65098334-8094-4394-909E-B7D5BF81096D}" destId="{E05BEA56-D3FB-4598-80B1-1D4B3BB59E69}" srcOrd="0" destOrd="0" presId="urn:microsoft.com/office/officeart/2008/layout/VerticalCurvedList"/>
    <dgm:cxn modelId="{A5229F3F-E05D-4362-8BBA-654A4877194B}" type="presParOf" srcId="{E05BEA56-D3FB-4598-80B1-1D4B3BB59E69}" destId="{68FEC1C7-1F5A-4D31-8105-0287FEB2588A}" srcOrd="0" destOrd="0" presId="urn:microsoft.com/office/officeart/2008/layout/VerticalCurvedList"/>
    <dgm:cxn modelId="{1EF017EA-A6D4-45FA-93BD-83926B277AA0}" type="presParOf" srcId="{E05BEA56-D3FB-4598-80B1-1D4B3BB59E69}" destId="{F78EC467-77F3-4AE3-B476-9106A9EB7AF8}" srcOrd="1" destOrd="0" presId="urn:microsoft.com/office/officeart/2008/layout/VerticalCurvedList"/>
    <dgm:cxn modelId="{7EAEA273-ADAE-4C00-A164-A98F74E03283}" type="presParOf" srcId="{E05BEA56-D3FB-4598-80B1-1D4B3BB59E69}" destId="{A8B89576-7075-4CFF-B3B4-A53ABA52E482}" srcOrd="2" destOrd="0" presId="urn:microsoft.com/office/officeart/2008/layout/VerticalCurvedList"/>
    <dgm:cxn modelId="{1EF5AF7A-BEAC-48DA-871F-0596D1E4DE71}" type="presParOf" srcId="{E05BEA56-D3FB-4598-80B1-1D4B3BB59E69}" destId="{BD9A7A5E-4B5D-41BE-A674-9CF6C8466782}" srcOrd="3" destOrd="0" presId="urn:microsoft.com/office/officeart/2008/layout/VerticalCurvedList"/>
    <dgm:cxn modelId="{3564C4BD-FBC9-413C-9AE1-8B004F95618C}" type="presParOf" srcId="{65098334-8094-4394-909E-B7D5BF81096D}" destId="{D76FFEBB-3656-4E51-85BE-F7D70619273F}" srcOrd="1" destOrd="0" presId="urn:microsoft.com/office/officeart/2008/layout/VerticalCurvedList"/>
    <dgm:cxn modelId="{29BB5A53-E469-4634-B02F-9ADF5EBA0CB4}" type="presParOf" srcId="{65098334-8094-4394-909E-B7D5BF81096D}" destId="{F46BED88-FFE9-49E8-9025-AFCBD33D248A}" srcOrd="2" destOrd="0" presId="urn:microsoft.com/office/officeart/2008/layout/VerticalCurvedList"/>
    <dgm:cxn modelId="{C4B149E8-B53D-4BC4-85A7-EA0C44263B66}" type="presParOf" srcId="{F46BED88-FFE9-49E8-9025-AFCBD33D248A}" destId="{D8E16B79-D83E-4DFC-B9A1-093922569174}" srcOrd="0" destOrd="0" presId="urn:microsoft.com/office/officeart/2008/layout/VerticalCurvedList"/>
    <dgm:cxn modelId="{0430B15A-B360-4E40-8518-53A10D788809}" type="presParOf" srcId="{65098334-8094-4394-909E-B7D5BF81096D}" destId="{1296AE3A-019B-4BDF-AEC8-17E337280EFB}" srcOrd="3" destOrd="0" presId="urn:microsoft.com/office/officeart/2008/layout/VerticalCurvedList"/>
    <dgm:cxn modelId="{E24E5CC2-A4C1-4237-9A93-6CECAD5EC9F6}" type="presParOf" srcId="{65098334-8094-4394-909E-B7D5BF81096D}" destId="{4A337F2F-4FE2-459F-8BFC-CD6F08A9E1B9}" srcOrd="4" destOrd="0" presId="urn:microsoft.com/office/officeart/2008/layout/VerticalCurvedList"/>
    <dgm:cxn modelId="{F5641265-90D8-4E17-A32C-E4610AB39E47}" type="presParOf" srcId="{4A337F2F-4FE2-459F-8BFC-CD6F08A9E1B9}" destId="{AB6C1248-2DD8-4695-9028-5245359BA3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r>
            <a:rPr lang="en-US" sz="2400" dirty="0" smtClean="0"/>
            <a:t>The AA shall issue a public notice within seven days of passing the order under section 100 inviting claims from all Creditors within twenty-one days of such issue.</a:t>
          </a:r>
          <a:endParaRPr lang="en-US" sz="2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1"/>
      <dgm:spPr/>
    </dgm:pt>
    <dgm:pt modelId="{F78EC467-77F3-4AE3-B476-9106A9EB7AF8}" type="pres">
      <dgm:prSet presAssocID="{41850828-AA81-4985-8E7A-C5BBCFD7A2DD}" presName="conn" presStyleLbl="parChTrans1D2" presStyleIdx="0" presStyleCnt="1"/>
      <dgm:spPr/>
      <dgm:t>
        <a:bodyPr/>
        <a:lstStyle/>
        <a:p>
          <a:endParaRPr lang="en-US"/>
        </a:p>
      </dgm:t>
    </dgm:pt>
    <dgm:pt modelId="{A8B89576-7075-4CFF-B3B4-A53ABA52E482}" type="pres">
      <dgm:prSet presAssocID="{41850828-AA81-4985-8E7A-C5BBCFD7A2DD}" presName="extraNode" presStyleLbl="node1" presStyleIdx="0" presStyleCnt="1"/>
      <dgm:spPr/>
    </dgm:pt>
    <dgm:pt modelId="{BD9A7A5E-4B5D-41BE-A674-9CF6C8466782}" type="pres">
      <dgm:prSet presAssocID="{41850828-AA81-4985-8E7A-C5BBCFD7A2DD}" presName="dstNode" presStyleLbl="node1" presStyleIdx="0" presStyleCnt="1"/>
      <dgm:spPr/>
    </dgm:pt>
    <dgm:pt modelId="{D76FFEBB-3656-4E51-85BE-F7D70619273F}" type="pres">
      <dgm:prSet presAssocID="{7A78E5C9-7559-466C-B784-57FC2F4B2051}" presName="text_1" presStyleLbl="node1" presStyleIdx="0" presStyleCnt="1">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1"/>
      <dgm:spPr/>
    </dgm:pt>
  </dgm:ptLst>
  <dgm:cxnLst>
    <dgm:cxn modelId="{BA4EDBB7-D48D-4834-BE6E-E31F7EF5DC0D}" type="presOf" srcId="{7A78E5C9-7559-466C-B784-57FC2F4B2051}" destId="{D76FFEBB-3656-4E51-85BE-F7D70619273F}" srcOrd="0" destOrd="0" presId="urn:microsoft.com/office/officeart/2008/layout/VerticalCurvedList"/>
    <dgm:cxn modelId="{CFAFF1EA-3A4E-42B1-898E-72B5220212FB}" srcId="{41850828-AA81-4985-8E7A-C5BBCFD7A2DD}" destId="{7A78E5C9-7559-466C-B784-57FC2F4B2051}" srcOrd="0" destOrd="0" parTransId="{AAB824B2-E0D8-4DEE-85A8-229A1EB50C67}" sibTransId="{C2FBD256-AD7E-4351-9595-F75D9AD85601}"/>
    <dgm:cxn modelId="{9335EE20-1B8E-4744-95CD-73414497C8CB}" type="presOf" srcId="{41850828-AA81-4985-8E7A-C5BBCFD7A2DD}" destId="{36ADF012-7A08-4B48-A743-C939BAEB4CE6}" srcOrd="0" destOrd="0" presId="urn:microsoft.com/office/officeart/2008/layout/VerticalCurvedList"/>
    <dgm:cxn modelId="{833971D0-616B-406F-9C3C-0A7DC5864F9A}" type="presOf" srcId="{C2FBD256-AD7E-4351-9595-F75D9AD85601}" destId="{F78EC467-77F3-4AE3-B476-9106A9EB7AF8}" srcOrd="0" destOrd="0" presId="urn:microsoft.com/office/officeart/2008/layout/VerticalCurvedList"/>
    <dgm:cxn modelId="{FD217929-5C89-4270-8A4A-B0F3BDBDD1A0}" type="presParOf" srcId="{36ADF012-7A08-4B48-A743-C939BAEB4CE6}" destId="{65098334-8094-4394-909E-B7D5BF81096D}" srcOrd="0" destOrd="0" presId="urn:microsoft.com/office/officeart/2008/layout/VerticalCurvedList"/>
    <dgm:cxn modelId="{67AA2F07-912F-4201-8B6E-8505575864D9}" type="presParOf" srcId="{65098334-8094-4394-909E-B7D5BF81096D}" destId="{E05BEA56-D3FB-4598-80B1-1D4B3BB59E69}" srcOrd="0" destOrd="0" presId="urn:microsoft.com/office/officeart/2008/layout/VerticalCurvedList"/>
    <dgm:cxn modelId="{F27FEAF9-3AE0-4214-9B92-E49E767A4F96}" type="presParOf" srcId="{E05BEA56-D3FB-4598-80B1-1D4B3BB59E69}" destId="{68FEC1C7-1F5A-4D31-8105-0287FEB2588A}" srcOrd="0" destOrd="0" presId="urn:microsoft.com/office/officeart/2008/layout/VerticalCurvedList"/>
    <dgm:cxn modelId="{F23AC552-F6CA-46B4-BD91-FF95E8BABB2F}" type="presParOf" srcId="{E05BEA56-D3FB-4598-80B1-1D4B3BB59E69}" destId="{F78EC467-77F3-4AE3-B476-9106A9EB7AF8}" srcOrd="1" destOrd="0" presId="urn:microsoft.com/office/officeart/2008/layout/VerticalCurvedList"/>
    <dgm:cxn modelId="{B1BEDB15-7C04-49B2-9657-14766AC1F8B2}" type="presParOf" srcId="{E05BEA56-D3FB-4598-80B1-1D4B3BB59E69}" destId="{A8B89576-7075-4CFF-B3B4-A53ABA52E482}" srcOrd="2" destOrd="0" presId="urn:microsoft.com/office/officeart/2008/layout/VerticalCurvedList"/>
    <dgm:cxn modelId="{63508FE1-DE00-4243-89CB-88044A58108D}" type="presParOf" srcId="{E05BEA56-D3FB-4598-80B1-1D4B3BB59E69}" destId="{BD9A7A5E-4B5D-41BE-A674-9CF6C8466782}" srcOrd="3" destOrd="0" presId="urn:microsoft.com/office/officeart/2008/layout/VerticalCurvedList"/>
    <dgm:cxn modelId="{DC1E2626-04B8-4A39-9D9B-0888E80B79BD}" type="presParOf" srcId="{65098334-8094-4394-909E-B7D5BF81096D}" destId="{D76FFEBB-3656-4E51-85BE-F7D70619273F}" srcOrd="1" destOrd="0" presId="urn:microsoft.com/office/officeart/2008/layout/VerticalCurvedList"/>
    <dgm:cxn modelId="{879E7846-A948-43B5-910C-BB9D9928E7A9}" type="presParOf" srcId="{65098334-8094-4394-909E-B7D5BF81096D}" destId="{F46BED88-FFE9-49E8-9025-AFCBD33D248A}" srcOrd="2" destOrd="0" presId="urn:microsoft.com/office/officeart/2008/layout/VerticalCurvedList"/>
    <dgm:cxn modelId="{D5256D46-8DD4-4455-9F2B-1C08590312D1}" type="presParOf" srcId="{F46BED88-FFE9-49E8-9025-AFCBD33D248A}" destId="{D8E16B79-D83E-4DFC-B9A1-09392256917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r>
            <a:rPr lang="en-US" sz="2400" dirty="0" smtClean="0"/>
            <a:t>The Creditors shall register claims with the RP by sending details of the claims by way of electronic communications or through courier, speed post or registered letter.</a:t>
          </a:r>
          <a:endParaRPr lang="en-US" sz="2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BA2CB56B-5E62-4761-AD53-EB170E29D695}">
      <dgm:prSet phldrT="[Text]" custT="1"/>
      <dgm:spPr/>
      <dgm:t>
        <a:bodyPr/>
        <a:lstStyle/>
        <a:p>
          <a:r>
            <a:rPr lang="en-US" sz="2400" dirty="0" smtClean="0"/>
            <a:t>In addition the creditor shall provide to the RP, personal information and such particulars as may be prescribed.</a:t>
          </a:r>
          <a:endParaRPr lang="en-US" sz="2400" dirty="0"/>
        </a:p>
      </dgm:t>
    </dgm:pt>
    <dgm:pt modelId="{610088A2-2ABC-439F-B711-8079CD4FE609}" type="parTrans" cxnId="{65E8BDB5-2564-44F8-A9F6-7AD27BDBEE0D}">
      <dgm:prSet/>
      <dgm:spPr/>
      <dgm:t>
        <a:bodyPr/>
        <a:lstStyle/>
        <a:p>
          <a:endParaRPr lang="en-US"/>
        </a:p>
      </dgm:t>
    </dgm:pt>
    <dgm:pt modelId="{E5D39E52-BAC0-472C-9E50-4CCA915EF9CE}" type="sibTrans" cxnId="{65E8BDB5-2564-44F8-A9F6-7AD27BDBEE0D}">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2"/>
      <dgm:spPr/>
    </dgm:pt>
    <dgm:pt modelId="{F78EC467-77F3-4AE3-B476-9106A9EB7AF8}" type="pres">
      <dgm:prSet presAssocID="{41850828-AA81-4985-8E7A-C5BBCFD7A2DD}" presName="conn" presStyleLbl="parChTrans1D2" presStyleIdx="0" presStyleCnt="1"/>
      <dgm:spPr/>
      <dgm:t>
        <a:bodyPr/>
        <a:lstStyle/>
        <a:p>
          <a:endParaRPr lang="en-US"/>
        </a:p>
      </dgm:t>
    </dgm:pt>
    <dgm:pt modelId="{A8B89576-7075-4CFF-B3B4-A53ABA52E482}" type="pres">
      <dgm:prSet presAssocID="{41850828-AA81-4985-8E7A-C5BBCFD7A2DD}" presName="extraNode" presStyleLbl="node1" presStyleIdx="0" presStyleCnt="2"/>
      <dgm:spPr/>
    </dgm:pt>
    <dgm:pt modelId="{BD9A7A5E-4B5D-41BE-A674-9CF6C8466782}" type="pres">
      <dgm:prSet presAssocID="{41850828-AA81-4985-8E7A-C5BBCFD7A2DD}" presName="dstNode" presStyleLbl="node1" presStyleIdx="0" presStyleCnt="2"/>
      <dgm:spPr/>
    </dgm:pt>
    <dgm:pt modelId="{D76FFEBB-3656-4E51-85BE-F7D70619273F}" type="pres">
      <dgm:prSet presAssocID="{7A78E5C9-7559-466C-B784-57FC2F4B2051}" presName="text_1" presStyleLbl="node1" presStyleIdx="0" presStyleCnt="2">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2"/>
      <dgm:spPr/>
    </dgm:pt>
    <dgm:pt modelId="{1296AE3A-019B-4BDF-AEC8-17E337280EFB}" type="pres">
      <dgm:prSet presAssocID="{BA2CB56B-5E62-4761-AD53-EB170E29D695}" presName="text_2" presStyleLbl="node1" presStyleIdx="1" presStyleCnt="2">
        <dgm:presLayoutVars>
          <dgm:bulletEnabled val="1"/>
        </dgm:presLayoutVars>
      </dgm:prSet>
      <dgm:spPr/>
      <dgm:t>
        <a:bodyPr/>
        <a:lstStyle/>
        <a:p>
          <a:endParaRPr lang="en-US"/>
        </a:p>
      </dgm:t>
    </dgm:pt>
    <dgm:pt modelId="{4A337F2F-4FE2-459F-8BFC-CD6F08A9E1B9}" type="pres">
      <dgm:prSet presAssocID="{BA2CB56B-5E62-4761-AD53-EB170E29D695}" presName="accent_2" presStyleCnt="0"/>
      <dgm:spPr/>
    </dgm:pt>
    <dgm:pt modelId="{AB6C1248-2DD8-4695-9028-5245359BA372}" type="pres">
      <dgm:prSet presAssocID="{BA2CB56B-5E62-4761-AD53-EB170E29D695}" presName="accentRepeatNode" presStyleLbl="solidFgAcc1" presStyleIdx="1" presStyleCnt="2"/>
      <dgm:spPr/>
    </dgm:pt>
  </dgm:ptLst>
  <dgm:cxnLst>
    <dgm:cxn modelId="{CFAFF1EA-3A4E-42B1-898E-72B5220212FB}" srcId="{41850828-AA81-4985-8E7A-C5BBCFD7A2DD}" destId="{7A78E5C9-7559-466C-B784-57FC2F4B2051}" srcOrd="0" destOrd="0" parTransId="{AAB824B2-E0D8-4DEE-85A8-229A1EB50C67}" sibTransId="{C2FBD256-AD7E-4351-9595-F75D9AD85601}"/>
    <dgm:cxn modelId="{65E8BDB5-2564-44F8-A9F6-7AD27BDBEE0D}" srcId="{41850828-AA81-4985-8E7A-C5BBCFD7A2DD}" destId="{BA2CB56B-5E62-4761-AD53-EB170E29D695}" srcOrd="1" destOrd="0" parTransId="{610088A2-2ABC-439F-B711-8079CD4FE609}" sibTransId="{E5D39E52-BAC0-472C-9E50-4CCA915EF9CE}"/>
    <dgm:cxn modelId="{8EF450F7-A021-4F19-8B31-E5478B311E89}" type="presOf" srcId="{41850828-AA81-4985-8E7A-C5BBCFD7A2DD}" destId="{36ADF012-7A08-4B48-A743-C939BAEB4CE6}" srcOrd="0" destOrd="0" presId="urn:microsoft.com/office/officeart/2008/layout/VerticalCurvedList"/>
    <dgm:cxn modelId="{6F93A78A-C1B8-4250-BBE9-D3C54309299B}" type="presOf" srcId="{7A78E5C9-7559-466C-B784-57FC2F4B2051}" destId="{D76FFEBB-3656-4E51-85BE-F7D70619273F}" srcOrd="0" destOrd="0" presId="urn:microsoft.com/office/officeart/2008/layout/VerticalCurvedList"/>
    <dgm:cxn modelId="{1B96661D-67FA-4ACD-A45C-2C8E9008A1C3}" type="presOf" srcId="{C2FBD256-AD7E-4351-9595-F75D9AD85601}" destId="{F78EC467-77F3-4AE3-B476-9106A9EB7AF8}" srcOrd="0" destOrd="0" presId="urn:microsoft.com/office/officeart/2008/layout/VerticalCurvedList"/>
    <dgm:cxn modelId="{7C658348-CB48-4E50-811C-1BBC7085D84F}" type="presOf" srcId="{BA2CB56B-5E62-4761-AD53-EB170E29D695}" destId="{1296AE3A-019B-4BDF-AEC8-17E337280EFB}" srcOrd="0" destOrd="0" presId="urn:microsoft.com/office/officeart/2008/layout/VerticalCurvedList"/>
    <dgm:cxn modelId="{2E08FC59-3ACC-43F6-AAF8-F886118C1C93}" type="presParOf" srcId="{36ADF012-7A08-4B48-A743-C939BAEB4CE6}" destId="{65098334-8094-4394-909E-B7D5BF81096D}" srcOrd="0" destOrd="0" presId="urn:microsoft.com/office/officeart/2008/layout/VerticalCurvedList"/>
    <dgm:cxn modelId="{7A4FB927-D90B-4199-BA45-489AF622AAB9}" type="presParOf" srcId="{65098334-8094-4394-909E-B7D5BF81096D}" destId="{E05BEA56-D3FB-4598-80B1-1D4B3BB59E69}" srcOrd="0" destOrd="0" presId="urn:microsoft.com/office/officeart/2008/layout/VerticalCurvedList"/>
    <dgm:cxn modelId="{87181A79-DB6C-4D6B-9893-433AEDE5B1C0}" type="presParOf" srcId="{E05BEA56-D3FB-4598-80B1-1D4B3BB59E69}" destId="{68FEC1C7-1F5A-4D31-8105-0287FEB2588A}" srcOrd="0" destOrd="0" presId="urn:microsoft.com/office/officeart/2008/layout/VerticalCurvedList"/>
    <dgm:cxn modelId="{73740C66-7FDE-4753-83B5-33A08BC63653}" type="presParOf" srcId="{E05BEA56-D3FB-4598-80B1-1D4B3BB59E69}" destId="{F78EC467-77F3-4AE3-B476-9106A9EB7AF8}" srcOrd="1" destOrd="0" presId="urn:microsoft.com/office/officeart/2008/layout/VerticalCurvedList"/>
    <dgm:cxn modelId="{A8E21244-7AEF-4A83-ABF8-2DD7CE55BA28}" type="presParOf" srcId="{E05BEA56-D3FB-4598-80B1-1D4B3BB59E69}" destId="{A8B89576-7075-4CFF-B3B4-A53ABA52E482}" srcOrd="2" destOrd="0" presId="urn:microsoft.com/office/officeart/2008/layout/VerticalCurvedList"/>
    <dgm:cxn modelId="{D0E6FF6D-18DB-4C6C-BF39-D57217C35EB4}" type="presParOf" srcId="{E05BEA56-D3FB-4598-80B1-1D4B3BB59E69}" destId="{BD9A7A5E-4B5D-41BE-A674-9CF6C8466782}" srcOrd="3" destOrd="0" presId="urn:microsoft.com/office/officeart/2008/layout/VerticalCurvedList"/>
    <dgm:cxn modelId="{CA6ABFDB-744C-48DA-89CF-78004D9B83CD}" type="presParOf" srcId="{65098334-8094-4394-909E-B7D5BF81096D}" destId="{D76FFEBB-3656-4E51-85BE-F7D70619273F}" srcOrd="1" destOrd="0" presId="urn:microsoft.com/office/officeart/2008/layout/VerticalCurvedList"/>
    <dgm:cxn modelId="{CA527A6D-DCA0-437A-AAA4-2697373D2B97}" type="presParOf" srcId="{65098334-8094-4394-909E-B7D5BF81096D}" destId="{F46BED88-FFE9-49E8-9025-AFCBD33D248A}" srcOrd="2" destOrd="0" presId="urn:microsoft.com/office/officeart/2008/layout/VerticalCurvedList"/>
    <dgm:cxn modelId="{D3BA924A-3B51-4211-B2F7-D626C7492952}" type="presParOf" srcId="{F46BED88-FFE9-49E8-9025-AFCBD33D248A}" destId="{D8E16B79-D83E-4DFC-B9A1-093922569174}" srcOrd="0" destOrd="0" presId="urn:microsoft.com/office/officeart/2008/layout/VerticalCurvedList"/>
    <dgm:cxn modelId="{B144449E-AE6B-4A29-9030-35C7282F0D6A}" type="presParOf" srcId="{65098334-8094-4394-909E-B7D5BF81096D}" destId="{1296AE3A-019B-4BDF-AEC8-17E337280EFB}" srcOrd="3" destOrd="0" presId="urn:microsoft.com/office/officeart/2008/layout/VerticalCurvedList"/>
    <dgm:cxn modelId="{084BA91A-483E-4F1E-8DD9-81AE5E07207F}" type="presParOf" srcId="{65098334-8094-4394-909E-B7D5BF81096D}" destId="{4A337F2F-4FE2-459F-8BFC-CD6F08A9E1B9}" srcOrd="4" destOrd="0" presId="urn:microsoft.com/office/officeart/2008/layout/VerticalCurvedList"/>
    <dgm:cxn modelId="{7979FC29-9A88-401E-8C21-50EA95F77C4A}" type="presParOf" srcId="{4A337F2F-4FE2-459F-8BFC-CD6F08A9E1B9}" destId="{AB6C1248-2DD8-4695-9028-5245359BA3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r>
            <a:rPr lang="en-US" sz="2400" dirty="0" smtClean="0"/>
            <a:t>The report referred to in shall also specify the date on which, and the time and place at which, the meeting should be held if he is of the opinion that a meeting of the Creditors should be summoned.</a:t>
          </a:r>
          <a:endParaRPr lang="en-US" sz="2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BA2CB56B-5E62-4761-AD53-EB170E29D695}">
      <dgm:prSet phldrT="[Text]" custT="1"/>
      <dgm:spPr/>
      <dgm:t>
        <a:bodyPr/>
        <a:lstStyle/>
        <a:p>
          <a:r>
            <a:rPr lang="en-US" sz="2400" dirty="0" smtClean="0"/>
            <a:t>(a) the date on which the meeting is to be held shall be not less than fourteen days and not more than twenty eight days from the date of submission of report </a:t>
          </a:r>
        </a:p>
        <a:p>
          <a:r>
            <a:rPr lang="en-US" sz="2400" dirty="0" smtClean="0"/>
            <a:t>(b) the RP shall consider the convenience of Creditors in fixing the date and venue of the meeting of the Creditors.</a:t>
          </a:r>
          <a:endParaRPr lang="en-US" sz="2400" dirty="0"/>
        </a:p>
      </dgm:t>
    </dgm:pt>
    <dgm:pt modelId="{610088A2-2ABC-439F-B711-8079CD4FE609}" type="parTrans" cxnId="{65E8BDB5-2564-44F8-A9F6-7AD27BDBEE0D}">
      <dgm:prSet/>
      <dgm:spPr/>
      <dgm:t>
        <a:bodyPr/>
        <a:lstStyle/>
        <a:p>
          <a:endParaRPr lang="en-US"/>
        </a:p>
      </dgm:t>
    </dgm:pt>
    <dgm:pt modelId="{E5D39E52-BAC0-472C-9E50-4CCA915EF9CE}" type="sibTrans" cxnId="{65E8BDB5-2564-44F8-A9F6-7AD27BDBEE0D}">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2"/>
      <dgm:spPr/>
    </dgm:pt>
    <dgm:pt modelId="{F78EC467-77F3-4AE3-B476-9106A9EB7AF8}" type="pres">
      <dgm:prSet presAssocID="{41850828-AA81-4985-8E7A-C5BBCFD7A2DD}" presName="conn" presStyleLbl="parChTrans1D2" presStyleIdx="0" presStyleCnt="1" custScaleX="104096" custScaleY="147032" custLinFactNeighborX="-1535" custLinFactNeighborY="3838"/>
      <dgm:spPr/>
      <dgm:t>
        <a:bodyPr/>
        <a:lstStyle/>
        <a:p>
          <a:endParaRPr lang="en-US"/>
        </a:p>
      </dgm:t>
    </dgm:pt>
    <dgm:pt modelId="{A8B89576-7075-4CFF-B3B4-A53ABA52E482}" type="pres">
      <dgm:prSet presAssocID="{41850828-AA81-4985-8E7A-C5BBCFD7A2DD}" presName="extraNode" presStyleLbl="node1" presStyleIdx="0" presStyleCnt="2"/>
      <dgm:spPr/>
    </dgm:pt>
    <dgm:pt modelId="{BD9A7A5E-4B5D-41BE-A674-9CF6C8466782}" type="pres">
      <dgm:prSet presAssocID="{41850828-AA81-4985-8E7A-C5BBCFD7A2DD}" presName="dstNode" presStyleLbl="node1" presStyleIdx="0" presStyleCnt="2"/>
      <dgm:spPr/>
    </dgm:pt>
    <dgm:pt modelId="{D76FFEBB-3656-4E51-85BE-F7D70619273F}" type="pres">
      <dgm:prSet presAssocID="{7A78E5C9-7559-466C-B784-57FC2F4B2051}" presName="text_1" presStyleLbl="node1" presStyleIdx="0" presStyleCnt="2" custScaleX="92648" custLinFactNeighborX="0" custLinFactNeighborY="-32559">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2" custScaleX="92178" custScaleY="88168" custLinFactNeighborX="18329" custLinFactNeighborY="-29906"/>
      <dgm:spPr/>
    </dgm:pt>
    <dgm:pt modelId="{1296AE3A-019B-4BDF-AEC8-17E337280EFB}" type="pres">
      <dgm:prSet presAssocID="{BA2CB56B-5E62-4761-AD53-EB170E29D695}" presName="text_2" presStyleLbl="node1" presStyleIdx="1" presStyleCnt="2" custScaleX="92629" custScaleY="161409">
        <dgm:presLayoutVars>
          <dgm:bulletEnabled val="1"/>
        </dgm:presLayoutVars>
      </dgm:prSet>
      <dgm:spPr/>
      <dgm:t>
        <a:bodyPr/>
        <a:lstStyle/>
        <a:p>
          <a:endParaRPr lang="en-US"/>
        </a:p>
      </dgm:t>
    </dgm:pt>
    <dgm:pt modelId="{4A337F2F-4FE2-459F-8BFC-CD6F08A9E1B9}" type="pres">
      <dgm:prSet presAssocID="{BA2CB56B-5E62-4761-AD53-EB170E29D695}" presName="accent_2" presStyleCnt="0"/>
      <dgm:spPr/>
    </dgm:pt>
    <dgm:pt modelId="{AB6C1248-2DD8-4695-9028-5245359BA372}" type="pres">
      <dgm:prSet presAssocID="{BA2CB56B-5E62-4761-AD53-EB170E29D695}" presName="accentRepeatNode" presStyleLbl="solidFgAcc1" presStyleIdx="1" presStyleCnt="2" custScaleX="105032" custScaleY="124092" custLinFactNeighborX="25471" custLinFactNeighborY="-878"/>
      <dgm:spPr/>
    </dgm:pt>
  </dgm:ptLst>
  <dgm:cxnLst>
    <dgm:cxn modelId="{CFAFF1EA-3A4E-42B1-898E-72B5220212FB}" srcId="{41850828-AA81-4985-8E7A-C5BBCFD7A2DD}" destId="{7A78E5C9-7559-466C-B784-57FC2F4B2051}" srcOrd="0" destOrd="0" parTransId="{AAB824B2-E0D8-4DEE-85A8-229A1EB50C67}" sibTransId="{C2FBD256-AD7E-4351-9595-F75D9AD85601}"/>
    <dgm:cxn modelId="{B666B2BA-1E07-4B10-84F0-4A58BC915119}" type="presOf" srcId="{BA2CB56B-5E62-4761-AD53-EB170E29D695}" destId="{1296AE3A-019B-4BDF-AEC8-17E337280EFB}" srcOrd="0" destOrd="0" presId="urn:microsoft.com/office/officeart/2008/layout/VerticalCurvedList"/>
    <dgm:cxn modelId="{1A3E6CD7-4C36-422E-9FE8-F0C6D685EB61}" type="presOf" srcId="{41850828-AA81-4985-8E7A-C5BBCFD7A2DD}" destId="{36ADF012-7A08-4B48-A743-C939BAEB4CE6}" srcOrd="0" destOrd="0" presId="urn:microsoft.com/office/officeart/2008/layout/VerticalCurvedList"/>
    <dgm:cxn modelId="{65E8BDB5-2564-44F8-A9F6-7AD27BDBEE0D}" srcId="{41850828-AA81-4985-8E7A-C5BBCFD7A2DD}" destId="{BA2CB56B-5E62-4761-AD53-EB170E29D695}" srcOrd="1" destOrd="0" parTransId="{610088A2-2ABC-439F-B711-8079CD4FE609}" sibTransId="{E5D39E52-BAC0-472C-9E50-4CCA915EF9CE}"/>
    <dgm:cxn modelId="{D3931107-0215-4BE4-A2E0-19E67CB32495}" type="presOf" srcId="{7A78E5C9-7559-466C-B784-57FC2F4B2051}" destId="{D76FFEBB-3656-4E51-85BE-F7D70619273F}" srcOrd="0" destOrd="0" presId="urn:microsoft.com/office/officeart/2008/layout/VerticalCurvedList"/>
    <dgm:cxn modelId="{CF64D1A6-4335-49EC-B42C-19A485A688B9}" type="presOf" srcId="{C2FBD256-AD7E-4351-9595-F75D9AD85601}" destId="{F78EC467-77F3-4AE3-B476-9106A9EB7AF8}" srcOrd="0" destOrd="0" presId="urn:microsoft.com/office/officeart/2008/layout/VerticalCurvedList"/>
    <dgm:cxn modelId="{FFC24599-A3B0-49AA-B1C0-661BF022CD9D}" type="presParOf" srcId="{36ADF012-7A08-4B48-A743-C939BAEB4CE6}" destId="{65098334-8094-4394-909E-B7D5BF81096D}" srcOrd="0" destOrd="0" presId="urn:microsoft.com/office/officeart/2008/layout/VerticalCurvedList"/>
    <dgm:cxn modelId="{217809B4-C9F6-402D-AE81-B9F5663D1735}" type="presParOf" srcId="{65098334-8094-4394-909E-B7D5BF81096D}" destId="{E05BEA56-D3FB-4598-80B1-1D4B3BB59E69}" srcOrd="0" destOrd="0" presId="urn:microsoft.com/office/officeart/2008/layout/VerticalCurvedList"/>
    <dgm:cxn modelId="{C26ADBDA-6154-42E4-B1BE-833202476C9A}" type="presParOf" srcId="{E05BEA56-D3FB-4598-80B1-1D4B3BB59E69}" destId="{68FEC1C7-1F5A-4D31-8105-0287FEB2588A}" srcOrd="0" destOrd="0" presId="urn:microsoft.com/office/officeart/2008/layout/VerticalCurvedList"/>
    <dgm:cxn modelId="{98C6990B-E6DB-443A-8C36-A47A62C220B6}" type="presParOf" srcId="{E05BEA56-D3FB-4598-80B1-1D4B3BB59E69}" destId="{F78EC467-77F3-4AE3-B476-9106A9EB7AF8}" srcOrd="1" destOrd="0" presId="urn:microsoft.com/office/officeart/2008/layout/VerticalCurvedList"/>
    <dgm:cxn modelId="{25959061-B975-4455-98B9-9B0EF042451B}" type="presParOf" srcId="{E05BEA56-D3FB-4598-80B1-1D4B3BB59E69}" destId="{A8B89576-7075-4CFF-B3B4-A53ABA52E482}" srcOrd="2" destOrd="0" presId="urn:microsoft.com/office/officeart/2008/layout/VerticalCurvedList"/>
    <dgm:cxn modelId="{EDA6F52F-C727-41C4-B80B-9541CAA0B62D}" type="presParOf" srcId="{E05BEA56-D3FB-4598-80B1-1D4B3BB59E69}" destId="{BD9A7A5E-4B5D-41BE-A674-9CF6C8466782}" srcOrd="3" destOrd="0" presId="urn:microsoft.com/office/officeart/2008/layout/VerticalCurvedList"/>
    <dgm:cxn modelId="{B30F0644-10AA-4D9E-888A-3CF3DB5302E6}" type="presParOf" srcId="{65098334-8094-4394-909E-B7D5BF81096D}" destId="{D76FFEBB-3656-4E51-85BE-F7D70619273F}" srcOrd="1" destOrd="0" presId="urn:microsoft.com/office/officeart/2008/layout/VerticalCurvedList"/>
    <dgm:cxn modelId="{3E646AAA-7712-4CA2-939F-30CD859E8DFE}" type="presParOf" srcId="{65098334-8094-4394-909E-B7D5BF81096D}" destId="{F46BED88-FFE9-49E8-9025-AFCBD33D248A}" srcOrd="2" destOrd="0" presId="urn:microsoft.com/office/officeart/2008/layout/VerticalCurvedList"/>
    <dgm:cxn modelId="{27230F3D-A6EC-473B-8DE5-737D7F990FE8}" type="presParOf" srcId="{F46BED88-FFE9-49E8-9025-AFCBD33D248A}" destId="{D8E16B79-D83E-4DFC-B9A1-093922569174}" srcOrd="0" destOrd="0" presId="urn:microsoft.com/office/officeart/2008/layout/VerticalCurvedList"/>
    <dgm:cxn modelId="{4A54A442-2983-43E1-8516-777F68DB7235}" type="presParOf" srcId="{65098334-8094-4394-909E-B7D5BF81096D}" destId="{1296AE3A-019B-4BDF-AEC8-17E337280EFB}" srcOrd="3" destOrd="0" presId="urn:microsoft.com/office/officeart/2008/layout/VerticalCurvedList"/>
    <dgm:cxn modelId="{4728CFAE-ADAE-4916-8C67-12CBCC1D1412}" type="presParOf" srcId="{65098334-8094-4394-909E-B7D5BF81096D}" destId="{4A337F2F-4FE2-459F-8BFC-CD6F08A9E1B9}" srcOrd="4" destOrd="0" presId="urn:microsoft.com/office/officeart/2008/layout/VerticalCurvedList"/>
    <dgm:cxn modelId="{C8D83E92-A011-4154-AFF5-F9393380370B}" type="presParOf" srcId="{4A337F2F-4FE2-459F-8BFC-CD6F08A9E1B9}" destId="{AB6C1248-2DD8-4695-9028-5245359BA3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r>
            <a:rPr lang="en-US" sz="2400" dirty="0" smtClean="0"/>
            <a:t>The RP shall issue a notice calling the meeting of the Creditors at least fourteen days before the date fixed for such meeting.</a:t>
          </a:r>
          <a:endParaRPr lang="en-US" sz="2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BA2CB56B-5E62-4761-AD53-EB170E29D695}">
      <dgm:prSet phldrT="[Text]" custT="1"/>
      <dgm:spPr/>
      <dgm:t>
        <a:bodyPr/>
        <a:lstStyle/>
        <a:p>
          <a:r>
            <a:rPr lang="en-US" sz="2400" dirty="0" smtClean="0"/>
            <a:t>The RP shall send the notice of the meeting to the list of Creditors prepared under section 104.</a:t>
          </a:r>
          <a:endParaRPr lang="en-US" sz="2400" dirty="0"/>
        </a:p>
      </dgm:t>
    </dgm:pt>
    <dgm:pt modelId="{610088A2-2ABC-439F-B711-8079CD4FE609}" type="parTrans" cxnId="{65E8BDB5-2564-44F8-A9F6-7AD27BDBEE0D}">
      <dgm:prSet/>
      <dgm:spPr/>
      <dgm:t>
        <a:bodyPr/>
        <a:lstStyle/>
        <a:p>
          <a:endParaRPr lang="en-US"/>
        </a:p>
      </dgm:t>
    </dgm:pt>
    <dgm:pt modelId="{E5D39E52-BAC0-472C-9E50-4CCA915EF9CE}" type="sibTrans" cxnId="{65E8BDB5-2564-44F8-A9F6-7AD27BDBEE0D}">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2"/>
      <dgm:spPr/>
    </dgm:pt>
    <dgm:pt modelId="{F78EC467-77F3-4AE3-B476-9106A9EB7AF8}" type="pres">
      <dgm:prSet presAssocID="{41850828-AA81-4985-8E7A-C5BBCFD7A2DD}" presName="conn" presStyleLbl="parChTrans1D2" presStyleIdx="0" presStyleCnt="1"/>
      <dgm:spPr/>
      <dgm:t>
        <a:bodyPr/>
        <a:lstStyle/>
        <a:p>
          <a:endParaRPr lang="en-US"/>
        </a:p>
      </dgm:t>
    </dgm:pt>
    <dgm:pt modelId="{A8B89576-7075-4CFF-B3B4-A53ABA52E482}" type="pres">
      <dgm:prSet presAssocID="{41850828-AA81-4985-8E7A-C5BBCFD7A2DD}" presName="extraNode" presStyleLbl="node1" presStyleIdx="0" presStyleCnt="2"/>
      <dgm:spPr/>
    </dgm:pt>
    <dgm:pt modelId="{BD9A7A5E-4B5D-41BE-A674-9CF6C8466782}" type="pres">
      <dgm:prSet presAssocID="{41850828-AA81-4985-8E7A-C5BBCFD7A2DD}" presName="dstNode" presStyleLbl="node1" presStyleIdx="0" presStyleCnt="2"/>
      <dgm:spPr/>
    </dgm:pt>
    <dgm:pt modelId="{D76FFEBB-3656-4E51-85BE-F7D70619273F}" type="pres">
      <dgm:prSet presAssocID="{7A78E5C9-7559-466C-B784-57FC2F4B2051}" presName="text_1" presStyleLbl="node1" presStyleIdx="0" presStyleCnt="2">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2"/>
      <dgm:spPr/>
    </dgm:pt>
    <dgm:pt modelId="{1296AE3A-019B-4BDF-AEC8-17E337280EFB}" type="pres">
      <dgm:prSet presAssocID="{BA2CB56B-5E62-4761-AD53-EB170E29D695}" presName="text_2" presStyleLbl="node1" presStyleIdx="1" presStyleCnt="2">
        <dgm:presLayoutVars>
          <dgm:bulletEnabled val="1"/>
        </dgm:presLayoutVars>
      </dgm:prSet>
      <dgm:spPr/>
      <dgm:t>
        <a:bodyPr/>
        <a:lstStyle/>
        <a:p>
          <a:endParaRPr lang="en-US"/>
        </a:p>
      </dgm:t>
    </dgm:pt>
    <dgm:pt modelId="{4A337F2F-4FE2-459F-8BFC-CD6F08A9E1B9}" type="pres">
      <dgm:prSet presAssocID="{BA2CB56B-5E62-4761-AD53-EB170E29D695}" presName="accent_2" presStyleCnt="0"/>
      <dgm:spPr/>
    </dgm:pt>
    <dgm:pt modelId="{AB6C1248-2DD8-4695-9028-5245359BA372}" type="pres">
      <dgm:prSet presAssocID="{BA2CB56B-5E62-4761-AD53-EB170E29D695}" presName="accentRepeatNode" presStyleLbl="solidFgAcc1" presStyleIdx="1" presStyleCnt="2"/>
      <dgm:spPr/>
    </dgm:pt>
  </dgm:ptLst>
  <dgm:cxnLst>
    <dgm:cxn modelId="{CFAFF1EA-3A4E-42B1-898E-72B5220212FB}" srcId="{41850828-AA81-4985-8E7A-C5BBCFD7A2DD}" destId="{7A78E5C9-7559-466C-B784-57FC2F4B2051}" srcOrd="0" destOrd="0" parTransId="{AAB824B2-E0D8-4DEE-85A8-229A1EB50C67}" sibTransId="{C2FBD256-AD7E-4351-9595-F75D9AD85601}"/>
    <dgm:cxn modelId="{E8C12BEF-CBAB-4D70-AAFD-80D0350F48C7}" type="presOf" srcId="{41850828-AA81-4985-8E7A-C5BBCFD7A2DD}" destId="{36ADF012-7A08-4B48-A743-C939BAEB4CE6}" srcOrd="0" destOrd="0" presId="urn:microsoft.com/office/officeart/2008/layout/VerticalCurvedList"/>
    <dgm:cxn modelId="{A584313E-6CCC-4DE4-A3E4-95034D7983D6}" type="presOf" srcId="{C2FBD256-AD7E-4351-9595-F75D9AD85601}" destId="{F78EC467-77F3-4AE3-B476-9106A9EB7AF8}" srcOrd="0" destOrd="0" presId="urn:microsoft.com/office/officeart/2008/layout/VerticalCurvedList"/>
    <dgm:cxn modelId="{65E8BDB5-2564-44F8-A9F6-7AD27BDBEE0D}" srcId="{41850828-AA81-4985-8E7A-C5BBCFD7A2DD}" destId="{BA2CB56B-5E62-4761-AD53-EB170E29D695}" srcOrd="1" destOrd="0" parTransId="{610088A2-2ABC-439F-B711-8079CD4FE609}" sibTransId="{E5D39E52-BAC0-472C-9E50-4CCA915EF9CE}"/>
    <dgm:cxn modelId="{2473FAC6-D7AA-47F7-851A-251F35B9589F}" type="presOf" srcId="{BA2CB56B-5E62-4761-AD53-EB170E29D695}" destId="{1296AE3A-019B-4BDF-AEC8-17E337280EFB}" srcOrd="0" destOrd="0" presId="urn:microsoft.com/office/officeart/2008/layout/VerticalCurvedList"/>
    <dgm:cxn modelId="{B4AEA338-B435-445A-BCBA-9E803B5ED206}" type="presOf" srcId="{7A78E5C9-7559-466C-B784-57FC2F4B2051}" destId="{D76FFEBB-3656-4E51-85BE-F7D70619273F}" srcOrd="0" destOrd="0" presId="urn:microsoft.com/office/officeart/2008/layout/VerticalCurvedList"/>
    <dgm:cxn modelId="{E27AE419-98F6-480E-841C-05A8246EB708}" type="presParOf" srcId="{36ADF012-7A08-4B48-A743-C939BAEB4CE6}" destId="{65098334-8094-4394-909E-B7D5BF81096D}" srcOrd="0" destOrd="0" presId="urn:microsoft.com/office/officeart/2008/layout/VerticalCurvedList"/>
    <dgm:cxn modelId="{30174D01-016B-4F7B-A958-1310FA627322}" type="presParOf" srcId="{65098334-8094-4394-909E-B7D5BF81096D}" destId="{E05BEA56-D3FB-4598-80B1-1D4B3BB59E69}" srcOrd="0" destOrd="0" presId="urn:microsoft.com/office/officeart/2008/layout/VerticalCurvedList"/>
    <dgm:cxn modelId="{4EA8EF73-7161-4988-8C53-B10B4FF276A2}" type="presParOf" srcId="{E05BEA56-D3FB-4598-80B1-1D4B3BB59E69}" destId="{68FEC1C7-1F5A-4D31-8105-0287FEB2588A}" srcOrd="0" destOrd="0" presId="urn:microsoft.com/office/officeart/2008/layout/VerticalCurvedList"/>
    <dgm:cxn modelId="{CF1DB8DA-245F-4C56-B321-0B34BDB0E26C}" type="presParOf" srcId="{E05BEA56-D3FB-4598-80B1-1D4B3BB59E69}" destId="{F78EC467-77F3-4AE3-B476-9106A9EB7AF8}" srcOrd="1" destOrd="0" presId="urn:microsoft.com/office/officeart/2008/layout/VerticalCurvedList"/>
    <dgm:cxn modelId="{A5955067-0B7E-4C59-9C23-B9E40366CC59}" type="presParOf" srcId="{E05BEA56-D3FB-4598-80B1-1D4B3BB59E69}" destId="{A8B89576-7075-4CFF-B3B4-A53ABA52E482}" srcOrd="2" destOrd="0" presId="urn:microsoft.com/office/officeart/2008/layout/VerticalCurvedList"/>
    <dgm:cxn modelId="{220409A4-4F25-41C5-A6A7-6BF6389DF640}" type="presParOf" srcId="{E05BEA56-D3FB-4598-80B1-1D4B3BB59E69}" destId="{BD9A7A5E-4B5D-41BE-A674-9CF6C8466782}" srcOrd="3" destOrd="0" presId="urn:microsoft.com/office/officeart/2008/layout/VerticalCurvedList"/>
    <dgm:cxn modelId="{9316BDCF-1510-43C5-9178-4A7CA65A1503}" type="presParOf" srcId="{65098334-8094-4394-909E-B7D5BF81096D}" destId="{D76FFEBB-3656-4E51-85BE-F7D70619273F}" srcOrd="1" destOrd="0" presId="urn:microsoft.com/office/officeart/2008/layout/VerticalCurvedList"/>
    <dgm:cxn modelId="{D26E3D82-158A-4906-89B5-ECE39281B7E4}" type="presParOf" srcId="{65098334-8094-4394-909E-B7D5BF81096D}" destId="{F46BED88-FFE9-49E8-9025-AFCBD33D248A}" srcOrd="2" destOrd="0" presId="urn:microsoft.com/office/officeart/2008/layout/VerticalCurvedList"/>
    <dgm:cxn modelId="{8B084A02-B61D-4DB0-8E66-F3B6244EF35D}" type="presParOf" srcId="{F46BED88-FFE9-49E8-9025-AFCBD33D248A}" destId="{D8E16B79-D83E-4DFC-B9A1-093922569174}" srcOrd="0" destOrd="0" presId="urn:microsoft.com/office/officeart/2008/layout/VerticalCurvedList"/>
    <dgm:cxn modelId="{46202BB9-8691-4BF5-B200-99E3B959A530}" type="presParOf" srcId="{65098334-8094-4394-909E-B7D5BF81096D}" destId="{1296AE3A-019B-4BDF-AEC8-17E337280EFB}" srcOrd="3" destOrd="0" presId="urn:microsoft.com/office/officeart/2008/layout/VerticalCurvedList"/>
    <dgm:cxn modelId="{4B1F3D61-969F-4A90-9383-26C030E6D55A}" type="presParOf" srcId="{65098334-8094-4394-909E-B7D5BF81096D}" destId="{4A337F2F-4FE2-459F-8BFC-CD6F08A9E1B9}" srcOrd="4" destOrd="0" presId="urn:microsoft.com/office/officeart/2008/layout/VerticalCurvedList"/>
    <dgm:cxn modelId="{BADE4F59-168B-4620-994D-18F38CB028DF}" type="presParOf" srcId="{4A337F2F-4FE2-459F-8BFC-CD6F08A9E1B9}" destId="{AB6C1248-2DD8-4695-9028-5245359BA37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F4F1EA8-CC7A-4CB6-9F6A-8B930A4DCA3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2B7DFDE2-194A-4CF0-9744-768743DB5531}">
      <dgm:prSet phldrT="[Text]" custT="1"/>
      <dgm:spPr/>
      <dgm:t>
        <a:bodyPr/>
        <a:lstStyle/>
        <a:p>
          <a:r>
            <a:rPr lang="en-US" sz="2400" dirty="0" smtClean="0"/>
            <a:t>A creditor shall be entitled to vote at every meeting of the Creditors in respect of the repayment plan in accordance with the voting share assigned to him</a:t>
          </a:r>
          <a:endParaRPr lang="en-US" sz="2400" dirty="0"/>
        </a:p>
      </dgm:t>
    </dgm:pt>
    <dgm:pt modelId="{EA339CC9-18B3-402E-AE55-10C0B0E364AF}" type="parTrans" cxnId="{1F55B94E-E421-4149-9073-36FDB40156A2}">
      <dgm:prSet/>
      <dgm:spPr/>
      <dgm:t>
        <a:bodyPr/>
        <a:lstStyle/>
        <a:p>
          <a:endParaRPr lang="en-US" sz="3200"/>
        </a:p>
      </dgm:t>
    </dgm:pt>
    <dgm:pt modelId="{5EB958BF-3350-4D78-8131-8684E360F1E7}" type="sibTrans" cxnId="{1F55B94E-E421-4149-9073-36FDB40156A2}">
      <dgm:prSet/>
      <dgm:spPr/>
      <dgm:t>
        <a:bodyPr/>
        <a:lstStyle/>
        <a:p>
          <a:endParaRPr lang="en-US" sz="3200"/>
        </a:p>
      </dgm:t>
    </dgm:pt>
    <dgm:pt modelId="{871FAABE-71D4-4641-BE7E-489AF5261E32}">
      <dgm:prSet phldrT="[Text]" custT="1"/>
      <dgm:spPr/>
      <dgm:t>
        <a:bodyPr/>
        <a:lstStyle/>
        <a:p>
          <a:r>
            <a:rPr lang="en-US" sz="2400" dirty="0" smtClean="0"/>
            <a:t>The Resolution Professional shall determine the voting share to be assigned to each creditor in the manner specified by the Board</a:t>
          </a:r>
          <a:endParaRPr lang="en-US" sz="2400" dirty="0"/>
        </a:p>
      </dgm:t>
    </dgm:pt>
    <dgm:pt modelId="{5F7CCF9C-B02A-4825-9F02-153A6BE29669}" type="parTrans" cxnId="{5852EBD0-31B2-4E91-B7DF-765BB1F87F6E}">
      <dgm:prSet/>
      <dgm:spPr/>
      <dgm:t>
        <a:bodyPr/>
        <a:lstStyle/>
        <a:p>
          <a:endParaRPr lang="en-US" sz="3200"/>
        </a:p>
      </dgm:t>
    </dgm:pt>
    <dgm:pt modelId="{417752FD-F783-446C-9931-46699850C517}" type="sibTrans" cxnId="{5852EBD0-31B2-4E91-B7DF-765BB1F87F6E}">
      <dgm:prSet/>
      <dgm:spPr/>
      <dgm:t>
        <a:bodyPr/>
        <a:lstStyle/>
        <a:p>
          <a:endParaRPr lang="en-US" sz="3200"/>
        </a:p>
      </dgm:t>
    </dgm:pt>
    <dgm:pt modelId="{E71B9BE7-96B7-445C-8A48-4C9F59789FF1}">
      <dgm:prSet custT="1"/>
      <dgm:spPr/>
      <dgm:t>
        <a:bodyPr/>
        <a:lstStyle/>
        <a:p>
          <a:r>
            <a:rPr lang="en-US" sz="2400" dirty="0" smtClean="0"/>
            <a:t>A creditor shall not be entitled to vote in respect of a debt for an unliquidated amount </a:t>
          </a:r>
          <a:endParaRPr lang="en-US" sz="2900" dirty="0"/>
        </a:p>
      </dgm:t>
    </dgm:pt>
    <dgm:pt modelId="{E6645AC7-22BD-44E5-B8B7-5F89E5277E3A}" type="parTrans" cxnId="{5D230B22-93D9-4BF4-B718-64CB152F61F4}">
      <dgm:prSet/>
      <dgm:spPr/>
      <dgm:t>
        <a:bodyPr/>
        <a:lstStyle/>
        <a:p>
          <a:endParaRPr lang="en-US"/>
        </a:p>
      </dgm:t>
    </dgm:pt>
    <dgm:pt modelId="{7B65CB41-6182-4AB8-B74F-FE5273869C54}" type="sibTrans" cxnId="{5D230B22-93D9-4BF4-B718-64CB152F61F4}">
      <dgm:prSet/>
      <dgm:spPr/>
      <dgm:t>
        <a:bodyPr/>
        <a:lstStyle/>
        <a:p>
          <a:endParaRPr lang="en-US"/>
        </a:p>
      </dgm:t>
    </dgm:pt>
    <dgm:pt modelId="{BBCE94A9-7372-4426-9B1F-A68A44941F18}" type="pres">
      <dgm:prSet presAssocID="{CF4F1EA8-CC7A-4CB6-9F6A-8B930A4DCA3D}" presName="Name0" presStyleCnt="0">
        <dgm:presLayoutVars>
          <dgm:chMax val="7"/>
          <dgm:chPref val="7"/>
          <dgm:dir/>
        </dgm:presLayoutVars>
      </dgm:prSet>
      <dgm:spPr/>
      <dgm:t>
        <a:bodyPr/>
        <a:lstStyle/>
        <a:p>
          <a:endParaRPr lang="en-US"/>
        </a:p>
      </dgm:t>
    </dgm:pt>
    <dgm:pt modelId="{F8F4401C-BBF7-4960-B772-B1D4310B8343}" type="pres">
      <dgm:prSet presAssocID="{CF4F1EA8-CC7A-4CB6-9F6A-8B930A4DCA3D}" presName="Name1" presStyleCnt="0"/>
      <dgm:spPr/>
    </dgm:pt>
    <dgm:pt modelId="{090B02B5-5038-4570-95B3-B14246FC7DE5}" type="pres">
      <dgm:prSet presAssocID="{CF4F1EA8-CC7A-4CB6-9F6A-8B930A4DCA3D}" presName="cycle" presStyleCnt="0"/>
      <dgm:spPr/>
    </dgm:pt>
    <dgm:pt modelId="{D0C5DFC1-F78B-4377-BAB0-54FA86E0F1C6}" type="pres">
      <dgm:prSet presAssocID="{CF4F1EA8-CC7A-4CB6-9F6A-8B930A4DCA3D}" presName="srcNode" presStyleLbl="node1" presStyleIdx="0" presStyleCnt="3"/>
      <dgm:spPr/>
    </dgm:pt>
    <dgm:pt modelId="{DB9E7E14-74D4-43E9-A76F-B12664B2EF24}" type="pres">
      <dgm:prSet presAssocID="{CF4F1EA8-CC7A-4CB6-9F6A-8B930A4DCA3D}" presName="conn" presStyleLbl="parChTrans1D2" presStyleIdx="0" presStyleCnt="1"/>
      <dgm:spPr/>
      <dgm:t>
        <a:bodyPr/>
        <a:lstStyle/>
        <a:p>
          <a:endParaRPr lang="en-US"/>
        </a:p>
      </dgm:t>
    </dgm:pt>
    <dgm:pt modelId="{250F7BFC-9A11-4F64-97EA-431A61508191}" type="pres">
      <dgm:prSet presAssocID="{CF4F1EA8-CC7A-4CB6-9F6A-8B930A4DCA3D}" presName="extraNode" presStyleLbl="node1" presStyleIdx="0" presStyleCnt="3"/>
      <dgm:spPr/>
    </dgm:pt>
    <dgm:pt modelId="{BB3B6F31-D2F5-47B6-8EDA-B87758508F69}" type="pres">
      <dgm:prSet presAssocID="{CF4F1EA8-CC7A-4CB6-9F6A-8B930A4DCA3D}" presName="dstNode" presStyleLbl="node1" presStyleIdx="0" presStyleCnt="3"/>
      <dgm:spPr/>
    </dgm:pt>
    <dgm:pt modelId="{7B194BAE-5F0E-42D1-B6A1-7E007EF6E4F1}" type="pres">
      <dgm:prSet presAssocID="{2B7DFDE2-194A-4CF0-9744-768743DB5531}" presName="text_1" presStyleLbl="node1" presStyleIdx="0" presStyleCnt="3" custScaleY="119380">
        <dgm:presLayoutVars>
          <dgm:bulletEnabled val="1"/>
        </dgm:presLayoutVars>
      </dgm:prSet>
      <dgm:spPr/>
      <dgm:t>
        <a:bodyPr/>
        <a:lstStyle/>
        <a:p>
          <a:endParaRPr lang="en-US"/>
        </a:p>
      </dgm:t>
    </dgm:pt>
    <dgm:pt modelId="{FE5DE76E-E66C-491F-BEF5-5092281713AE}" type="pres">
      <dgm:prSet presAssocID="{2B7DFDE2-194A-4CF0-9744-768743DB5531}" presName="accent_1" presStyleCnt="0"/>
      <dgm:spPr/>
    </dgm:pt>
    <dgm:pt modelId="{2D7EF0C3-0935-467D-9D91-6CFE6B532D43}" type="pres">
      <dgm:prSet presAssocID="{2B7DFDE2-194A-4CF0-9744-768743DB5531}" presName="accentRepeatNode" presStyleLbl="solidFgAcc1" presStyleIdx="0" presStyleCnt="3"/>
      <dgm:spPr/>
    </dgm:pt>
    <dgm:pt modelId="{4F46835A-64E6-4E3A-B0E4-2E2651A48E05}" type="pres">
      <dgm:prSet presAssocID="{871FAABE-71D4-4641-BE7E-489AF5261E32}" presName="text_2" presStyleLbl="node1" presStyleIdx="1" presStyleCnt="3" custScaleY="110984">
        <dgm:presLayoutVars>
          <dgm:bulletEnabled val="1"/>
        </dgm:presLayoutVars>
      </dgm:prSet>
      <dgm:spPr/>
      <dgm:t>
        <a:bodyPr/>
        <a:lstStyle/>
        <a:p>
          <a:endParaRPr lang="en-US"/>
        </a:p>
      </dgm:t>
    </dgm:pt>
    <dgm:pt modelId="{2EC98346-150F-4DF5-BE19-91FCA423D4EB}" type="pres">
      <dgm:prSet presAssocID="{871FAABE-71D4-4641-BE7E-489AF5261E32}" presName="accent_2" presStyleCnt="0"/>
      <dgm:spPr/>
    </dgm:pt>
    <dgm:pt modelId="{0796E0AF-825B-44D4-9D1C-0CDCDDD1A378}" type="pres">
      <dgm:prSet presAssocID="{871FAABE-71D4-4641-BE7E-489AF5261E32}" presName="accentRepeatNode" presStyleLbl="solidFgAcc1" presStyleIdx="1" presStyleCnt="3"/>
      <dgm:spPr/>
    </dgm:pt>
    <dgm:pt modelId="{C7EDE4CC-7E3D-4568-83BB-54E2C6A3BA53}" type="pres">
      <dgm:prSet presAssocID="{E71B9BE7-96B7-445C-8A48-4C9F59789FF1}" presName="text_3" presStyleLbl="node1" presStyleIdx="2" presStyleCnt="3">
        <dgm:presLayoutVars>
          <dgm:bulletEnabled val="1"/>
        </dgm:presLayoutVars>
      </dgm:prSet>
      <dgm:spPr/>
      <dgm:t>
        <a:bodyPr/>
        <a:lstStyle/>
        <a:p>
          <a:endParaRPr lang="en-US"/>
        </a:p>
      </dgm:t>
    </dgm:pt>
    <dgm:pt modelId="{03EA79D7-7850-42C2-ABB9-7D283DD3AAE1}" type="pres">
      <dgm:prSet presAssocID="{E71B9BE7-96B7-445C-8A48-4C9F59789FF1}" presName="accent_3" presStyleCnt="0"/>
      <dgm:spPr/>
    </dgm:pt>
    <dgm:pt modelId="{BA14992F-2202-45E4-BB6A-517E6A31CB74}" type="pres">
      <dgm:prSet presAssocID="{E71B9BE7-96B7-445C-8A48-4C9F59789FF1}" presName="accentRepeatNode" presStyleLbl="solidFgAcc1" presStyleIdx="2" presStyleCnt="3"/>
      <dgm:spPr/>
    </dgm:pt>
  </dgm:ptLst>
  <dgm:cxnLst>
    <dgm:cxn modelId="{F2EB82E1-8C4E-4EAE-BA76-B510B7B444FC}" type="presOf" srcId="{2B7DFDE2-194A-4CF0-9744-768743DB5531}" destId="{7B194BAE-5F0E-42D1-B6A1-7E007EF6E4F1}" srcOrd="0" destOrd="0" presId="urn:microsoft.com/office/officeart/2008/layout/VerticalCurvedList"/>
    <dgm:cxn modelId="{92AE42B3-AFC0-41A1-991F-D9C7CAA5DFD3}" type="presOf" srcId="{5EB958BF-3350-4D78-8131-8684E360F1E7}" destId="{DB9E7E14-74D4-43E9-A76F-B12664B2EF24}" srcOrd="0" destOrd="0" presId="urn:microsoft.com/office/officeart/2008/layout/VerticalCurvedList"/>
    <dgm:cxn modelId="{5852EBD0-31B2-4E91-B7DF-765BB1F87F6E}" srcId="{CF4F1EA8-CC7A-4CB6-9F6A-8B930A4DCA3D}" destId="{871FAABE-71D4-4641-BE7E-489AF5261E32}" srcOrd="1" destOrd="0" parTransId="{5F7CCF9C-B02A-4825-9F02-153A6BE29669}" sibTransId="{417752FD-F783-446C-9931-46699850C517}"/>
    <dgm:cxn modelId="{5D230B22-93D9-4BF4-B718-64CB152F61F4}" srcId="{CF4F1EA8-CC7A-4CB6-9F6A-8B930A4DCA3D}" destId="{E71B9BE7-96B7-445C-8A48-4C9F59789FF1}" srcOrd="2" destOrd="0" parTransId="{E6645AC7-22BD-44E5-B8B7-5F89E5277E3A}" sibTransId="{7B65CB41-6182-4AB8-B74F-FE5273869C54}"/>
    <dgm:cxn modelId="{1F55B94E-E421-4149-9073-36FDB40156A2}" srcId="{CF4F1EA8-CC7A-4CB6-9F6A-8B930A4DCA3D}" destId="{2B7DFDE2-194A-4CF0-9744-768743DB5531}" srcOrd="0" destOrd="0" parTransId="{EA339CC9-18B3-402E-AE55-10C0B0E364AF}" sibTransId="{5EB958BF-3350-4D78-8131-8684E360F1E7}"/>
    <dgm:cxn modelId="{E10292B0-CC93-446C-A54E-BB9D1041F5C9}" type="presOf" srcId="{CF4F1EA8-CC7A-4CB6-9F6A-8B930A4DCA3D}" destId="{BBCE94A9-7372-4426-9B1F-A68A44941F18}" srcOrd="0" destOrd="0" presId="urn:microsoft.com/office/officeart/2008/layout/VerticalCurvedList"/>
    <dgm:cxn modelId="{6D214B42-90C6-4AF9-B0F0-D062A4277CA0}" type="presOf" srcId="{E71B9BE7-96B7-445C-8A48-4C9F59789FF1}" destId="{C7EDE4CC-7E3D-4568-83BB-54E2C6A3BA53}" srcOrd="0" destOrd="0" presId="urn:microsoft.com/office/officeart/2008/layout/VerticalCurvedList"/>
    <dgm:cxn modelId="{2E391533-BEA3-4D8A-BBD0-FE088486528A}" type="presOf" srcId="{871FAABE-71D4-4641-BE7E-489AF5261E32}" destId="{4F46835A-64E6-4E3A-B0E4-2E2651A48E05}" srcOrd="0" destOrd="0" presId="urn:microsoft.com/office/officeart/2008/layout/VerticalCurvedList"/>
    <dgm:cxn modelId="{31CD8FA3-6E04-41DA-AE03-13C598A711DC}" type="presParOf" srcId="{BBCE94A9-7372-4426-9B1F-A68A44941F18}" destId="{F8F4401C-BBF7-4960-B772-B1D4310B8343}" srcOrd="0" destOrd="0" presId="urn:microsoft.com/office/officeart/2008/layout/VerticalCurvedList"/>
    <dgm:cxn modelId="{9437B255-8916-4154-9BA7-BBAAD956AB5F}" type="presParOf" srcId="{F8F4401C-BBF7-4960-B772-B1D4310B8343}" destId="{090B02B5-5038-4570-95B3-B14246FC7DE5}" srcOrd="0" destOrd="0" presId="urn:microsoft.com/office/officeart/2008/layout/VerticalCurvedList"/>
    <dgm:cxn modelId="{79F21225-6E26-42F7-BB5B-68B0879058EF}" type="presParOf" srcId="{090B02B5-5038-4570-95B3-B14246FC7DE5}" destId="{D0C5DFC1-F78B-4377-BAB0-54FA86E0F1C6}" srcOrd="0" destOrd="0" presId="urn:microsoft.com/office/officeart/2008/layout/VerticalCurvedList"/>
    <dgm:cxn modelId="{904391EB-F003-40CC-AD86-4CFD9CB15FAD}" type="presParOf" srcId="{090B02B5-5038-4570-95B3-B14246FC7DE5}" destId="{DB9E7E14-74D4-43E9-A76F-B12664B2EF24}" srcOrd="1" destOrd="0" presId="urn:microsoft.com/office/officeart/2008/layout/VerticalCurvedList"/>
    <dgm:cxn modelId="{92F05148-73D5-40AE-8654-62D090E391CF}" type="presParOf" srcId="{090B02B5-5038-4570-95B3-B14246FC7DE5}" destId="{250F7BFC-9A11-4F64-97EA-431A61508191}" srcOrd="2" destOrd="0" presId="urn:microsoft.com/office/officeart/2008/layout/VerticalCurvedList"/>
    <dgm:cxn modelId="{90BC3D6E-9C21-4490-8865-F66F92137956}" type="presParOf" srcId="{090B02B5-5038-4570-95B3-B14246FC7DE5}" destId="{BB3B6F31-D2F5-47B6-8EDA-B87758508F69}" srcOrd="3" destOrd="0" presId="urn:microsoft.com/office/officeart/2008/layout/VerticalCurvedList"/>
    <dgm:cxn modelId="{538AFA3F-9059-491D-BE4D-35CD934A3353}" type="presParOf" srcId="{F8F4401C-BBF7-4960-B772-B1D4310B8343}" destId="{7B194BAE-5F0E-42D1-B6A1-7E007EF6E4F1}" srcOrd="1" destOrd="0" presId="urn:microsoft.com/office/officeart/2008/layout/VerticalCurvedList"/>
    <dgm:cxn modelId="{4A004F67-2A5F-4CE0-8D79-57EB93AF593B}" type="presParOf" srcId="{F8F4401C-BBF7-4960-B772-B1D4310B8343}" destId="{FE5DE76E-E66C-491F-BEF5-5092281713AE}" srcOrd="2" destOrd="0" presId="urn:microsoft.com/office/officeart/2008/layout/VerticalCurvedList"/>
    <dgm:cxn modelId="{DB568CB7-1B18-4920-BF2E-6596AF093FA1}" type="presParOf" srcId="{FE5DE76E-E66C-491F-BEF5-5092281713AE}" destId="{2D7EF0C3-0935-467D-9D91-6CFE6B532D43}" srcOrd="0" destOrd="0" presId="urn:microsoft.com/office/officeart/2008/layout/VerticalCurvedList"/>
    <dgm:cxn modelId="{CD51DD94-29BD-4D51-9340-21F9F9859816}" type="presParOf" srcId="{F8F4401C-BBF7-4960-B772-B1D4310B8343}" destId="{4F46835A-64E6-4E3A-B0E4-2E2651A48E05}" srcOrd="3" destOrd="0" presId="urn:microsoft.com/office/officeart/2008/layout/VerticalCurvedList"/>
    <dgm:cxn modelId="{5541A2C5-540F-42C6-A30E-F185DE6EC8DD}" type="presParOf" srcId="{F8F4401C-BBF7-4960-B772-B1D4310B8343}" destId="{2EC98346-150F-4DF5-BE19-91FCA423D4EB}" srcOrd="4" destOrd="0" presId="urn:microsoft.com/office/officeart/2008/layout/VerticalCurvedList"/>
    <dgm:cxn modelId="{A83D39D1-77C7-4028-9043-4DF429CF60B7}" type="presParOf" srcId="{2EC98346-150F-4DF5-BE19-91FCA423D4EB}" destId="{0796E0AF-825B-44D4-9D1C-0CDCDDD1A378}" srcOrd="0" destOrd="0" presId="urn:microsoft.com/office/officeart/2008/layout/VerticalCurvedList"/>
    <dgm:cxn modelId="{CCDF547B-6D47-4ABE-BF03-1A094C36A988}" type="presParOf" srcId="{F8F4401C-BBF7-4960-B772-B1D4310B8343}" destId="{C7EDE4CC-7E3D-4568-83BB-54E2C6A3BA53}" srcOrd="5" destOrd="0" presId="urn:microsoft.com/office/officeart/2008/layout/VerticalCurvedList"/>
    <dgm:cxn modelId="{BBA070C9-AABE-47B1-B45F-9A08A3180768}" type="presParOf" srcId="{F8F4401C-BBF7-4960-B772-B1D4310B8343}" destId="{03EA79D7-7850-42C2-ABB9-7D283DD3AAE1}" srcOrd="6" destOrd="0" presId="urn:microsoft.com/office/officeart/2008/layout/VerticalCurvedList"/>
    <dgm:cxn modelId="{A3DAB0B4-3838-4B9C-8590-6C677F9F53EA}" type="presParOf" srcId="{03EA79D7-7850-42C2-ABB9-7D283DD3AAE1}" destId="{BA14992F-2202-45E4-BB6A-517E6A31CB7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12EA349-418D-410E-AF9E-52F64601590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6560145-4537-4A0C-A1B0-50891F670110}">
      <dgm:prSet phldrT="[Text]" custT="1"/>
      <dgm:spPr/>
      <dgm:t>
        <a:bodyPr/>
        <a:lstStyle/>
        <a:p>
          <a:r>
            <a:rPr lang="en-US" sz="2800" dirty="0" smtClean="0"/>
            <a:t>A creditor shall not be entitled to vote in a meeting of the Creditors if he is</a:t>
          </a:r>
          <a:endParaRPr lang="en-US" sz="2800" dirty="0"/>
        </a:p>
      </dgm:t>
    </dgm:pt>
    <dgm:pt modelId="{ADA4FF0E-C650-4190-B0D1-A96BF4C5C531}" type="parTrans" cxnId="{DE72470F-4A7E-4831-BBCA-9A8C17902847}">
      <dgm:prSet/>
      <dgm:spPr/>
      <dgm:t>
        <a:bodyPr/>
        <a:lstStyle/>
        <a:p>
          <a:endParaRPr lang="en-US" sz="1800"/>
        </a:p>
      </dgm:t>
    </dgm:pt>
    <dgm:pt modelId="{86B2A98E-D2CD-4318-B024-5AC789AAFF5D}" type="sibTrans" cxnId="{DE72470F-4A7E-4831-BBCA-9A8C17902847}">
      <dgm:prSet/>
      <dgm:spPr/>
      <dgm:t>
        <a:bodyPr/>
        <a:lstStyle/>
        <a:p>
          <a:endParaRPr lang="en-US" sz="1800"/>
        </a:p>
      </dgm:t>
    </dgm:pt>
    <dgm:pt modelId="{E1176151-5A87-4CD0-AD57-A495901EB97B}">
      <dgm:prSet phldrT="[Text]" custT="1"/>
      <dgm:spPr/>
      <dgm:t>
        <a:bodyPr/>
        <a:lstStyle/>
        <a:p>
          <a:r>
            <a:rPr lang="en-US" sz="2800" dirty="0" smtClean="0"/>
            <a:t> not a creditor named  in the list of Creditors</a:t>
          </a:r>
          <a:endParaRPr lang="en-US" sz="2800" dirty="0"/>
        </a:p>
      </dgm:t>
    </dgm:pt>
    <dgm:pt modelId="{3A804E0A-1E4A-431C-91F7-3A22E0E13F43}" type="parTrans" cxnId="{9FF00B71-F736-4441-A97D-3A87E7E9CD13}">
      <dgm:prSet/>
      <dgm:spPr/>
      <dgm:t>
        <a:bodyPr/>
        <a:lstStyle/>
        <a:p>
          <a:endParaRPr lang="en-US" sz="1800"/>
        </a:p>
      </dgm:t>
    </dgm:pt>
    <dgm:pt modelId="{439F0843-265E-4877-BC87-631D26E436ED}" type="sibTrans" cxnId="{9FF00B71-F736-4441-A97D-3A87E7E9CD13}">
      <dgm:prSet/>
      <dgm:spPr/>
      <dgm:t>
        <a:bodyPr/>
        <a:lstStyle/>
        <a:p>
          <a:endParaRPr lang="en-US" sz="1800"/>
        </a:p>
      </dgm:t>
    </dgm:pt>
    <dgm:pt modelId="{28019934-F798-4FD0-BEEE-4BE9D273C30A}">
      <dgm:prSet phldrT="[Text]" custT="1"/>
      <dgm:spPr/>
      <dgm:t>
        <a:bodyPr/>
        <a:lstStyle/>
        <a:p>
          <a:r>
            <a:rPr lang="en-US" sz="2800" dirty="0" smtClean="0"/>
            <a:t>an associate of the Debtor</a:t>
          </a:r>
          <a:endParaRPr lang="en-US" sz="2800" dirty="0"/>
        </a:p>
      </dgm:t>
    </dgm:pt>
    <dgm:pt modelId="{F84CE88E-7779-4DDF-A603-00B9B0BFEA00}" type="parTrans" cxnId="{E9106A43-D8DD-48B0-AFE2-26EE3332DE05}">
      <dgm:prSet/>
      <dgm:spPr/>
      <dgm:t>
        <a:bodyPr/>
        <a:lstStyle/>
        <a:p>
          <a:endParaRPr lang="en-US" sz="1800"/>
        </a:p>
      </dgm:t>
    </dgm:pt>
    <dgm:pt modelId="{F935CC55-08BF-4E06-BA3A-EB5D76293983}" type="sibTrans" cxnId="{E9106A43-D8DD-48B0-AFE2-26EE3332DE05}">
      <dgm:prSet/>
      <dgm:spPr/>
      <dgm:t>
        <a:bodyPr/>
        <a:lstStyle/>
        <a:p>
          <a:endParaRPr lang="en-US" sz="1800"/>
        </a:p>
      </dgm:t>
    </dgm:pt>
    <dgm:pt modelId="{0BBFE5EA-A779-4ABE-872D-D538CEEAC6CA}" type="pres">
      <dgm:prSet presAssocID="{612EA349-418D-410E-AF9E-52F64601590C}" presName="hierChild1" presStyleCnt="0">
        <dgm:presLayoutVars>
          <dgm:orgChart val="1"/>
          <dgm:chPref val="1"/>
          <dgm:dir/>
          <dgm:animOne val="branch"/>
          <dgm:animLvl val="lvl"/>
          <dgm:resizeHandles/>
        </dgm:presLayoutVars>
      </dgm:prSet>
      <dgm:spPr/>
      <dgm:t>
        <a:bodyPr/>
        <a:lstStyle/>
        <a:p>
          <a:endParaRPr lang="en-US"/>
        </a:p>
      </dgm:t>
    </dgm:pt>
    <dgm:pt modelId="{FEA60DBB-75FE-45A8-9FE8-BE7ED3ED184C}" type="pres">
      <dgm:prSet presAssocID="{36560145-4537-4A0C-A1B0-50891F670110}" presName="hierRoot1" presStyleCnt="0">
        <dgm:presLayoutVars>
          <dgm:hierBranch val="init"/>
        </dgm:presLayoutVars>
      </dgm:prSet>
      <dgm:spPr/>
    </dgm:pt>
    <dgm:pt modelId="{82C7B2BB-39FF-465B-9614-FBBC8B0B8684}" type="pres">
      <dgm:prSet presAssocID="{36560145-4537-4A0C-A1B0-50891F670110}" presName="rootComposite1" presStyleCnt="0"/>
      <dgm:spPr/>
    </dgm:pt>
    <dgm:pt modelId="{E0EAF5F5-184A-492A-ACA2-09D7D7DE14DB}" type="pres">
      <dgm:prSet presAssocID="{36560145-4537-4A0C-A1B0-50891F670110}" presName="rootText1" presStyleLbl="node0" presStyleIdx="0" presStyleCnt="1">
        <dgm:presLayoutVars>
          <dgm:chPref val="3"/>
        </dgm:presLayoutVars>
      </dgm:prSet>
      <dgm:spPr/>
      <dgm:t>
        <a:bodyPr/>
        <a:lstStyle/>
        <a:p>
          <a:endParaRPr lang="en-US"/>
        </a:p>
      </dgm:t>
    </dgm:pt>
    <dgm:pt modelId="{4B9E6751-7F26-426D-B17B-34F5BAD0D10B}" type="pres">
      <dgm:prSet presAssocID="{36560145-4537-4A0C-A1B0-50891F670110}" presName="rootConnector1" presStyleLbl="node1" presStyleIdx="0" presStyleCnt="0"/>
      <dgm:spPr/>
      <dgm:t>
        <a:bodyPr/>
        <a:lstStyle/>
        <a:p>
          <a:endParaRPr lang="en-US"/>
        </a:p>
      </dgm:t>
    </dgm:pt>
    <dgm:pt modelId="{C496D05B-B990-463A-BB37-E04337D9ACCE}" type="pres">
      <dgm:prSet presAssocID="{36560145-4537-4A0C-A1B0-50891F670110}" presName="hierChild2" presStyleCnt="0"/>
      <dgm:spPr/>
    </dgm:pt>
    <dgm:pt modelId="{6A7D64B7-6B6C-4037-8EDF-27A0DD60DFDF}" type="pres">
      <dgm:prSet presAssocID="{3A804E0A-1E4A-431C-91F7-3A22E0E13F43}" presName="Name37" presStyleLbl="parChTrans1D2" presStyleIdx="0" presStyleCnt="2"/>
      <dgm:spPr/>
      <dgm:t>
        <a:bodyPr/>
        <a:lstStyle/>
        <a:p>
          <a:endParaRPr lang="en-US"/>
        </a:p>
      </dgm:t>
    </dgm:pt>
    <dgm:pt modelId="{97C91106-6DDF-4FDF-A032-5CC8908BB66B}" type="pres">
      <dgm:prSet presAssocID="{E1176151-5A87-4CD0-AD57-A495901EB97B}" presName="hierRoot2" presStyleCnt="0">
        <dgm:presLayoutVars>
          <dgm:hierBranch val="init"/>
        </dgm:presLayoutVars>
      </dgm:prSet>
      <dgm:spPr/>
    </dgm:pt>
    <dgm:pt modelId="{F7867EA4-B253-49F9-A70E-854EEF8152B5}" type="pres">
      <dgm:prSet presAssocID="{E1176151-5A87-4CD0-AD57-A495901EB97B}" presName="rootComposite" presStyleCnt="0"/>
      <dgm:spPr/>
    </dgm:pt>
    <dgm:pt modelId="{1E1B9F04-47F2-4CA6-9B51-3DB052E71908}" type="pres">
      <dgm:prSet presAssocID="{E1176151-5A87-4CD0-AD57-A495901EB97B}" presName="rootText" presStyleLbl="node2" presStyleIdx="0" presStyleCnt="2">
        <dgm:presLayoutVars>
          <dgm:chPref val="3"/>
        </dgm:presLayoutVars>
      </dgm:prSet>
      <dgm:spPr/>
      <dgm:t>
        <a:bodyPr/>
        <a:lstStyle/>
        <a:p>
          <a:endParaRPr lang="en-US"/>
        </a:p>
      </dgm:t>
    </dgm:pt>
    <dgm:pt modelId="{ED8181C4-895A-4302-9E40-CD96A7A1892B}" type="pres">
      <dgm:prSet presAssocID="{E1176151-5A87-4CD0-AD57-A495901EB97B}" presName="rootConnector" presStyleLbl="node2" presStyleIdx="0" presStyleCnt="2"/>
      <dgm:spPr/>
      <dgm:t>
        <a:bodyPr/>
        <a:lstStyle/>
        <a:p>
          <a:endParaRPr lang="en-US"/>
        </a:p>
      </dgm:t>
    </dgm:pt>
    <dgm:pt modelId="{F41E0D79-0F2D-43F3-A4E0-0564AB2467BE}" type="pres">
      <dgm:prSet presAssocID="{E1176151-5A87-4CD0-AD57-A495901EB97B}" presName="hierChild4" presStyleCnt="0"/>
      <dgm:spPr/>
    </dgm:pt>
    <dgm:pt modelId="{79911E66-09A7-431E-9CFA-321775ED2187}" type="pres">
      <dgm:prSet presAssocID="{E1176151-5A87-4CD0-AD57-A495901EB97B}" presName="hierChild5" presStyleCnt="0"/>
      <dgm:spPr/>
    </dgm:pt>
    <dgm:pt modelId="{10E4CE31-6EE2-43AC-A2AC-2DB0F8D25E1D}" type="pres">
      <dgm:prSet presAssocID="{F84CE88E-7779-4DDF-A603-00B9B0BFEA00}" presName="Name37" presStyleLbl="parChTrans1D2" presStyleIdx="1" presStyleCnt="2"/>
      <dgm:spPr/>
      <dgm:t>
        <a:bodyPr/>
        <a:lstStyle/>
        <a:p>
          <a:endParaRPr lang="en-US"/>
        </a:p>
      </dgm:t>
    </dgm:pt>
    <dgm:pt modelId="{971F469A-02EB-4389-BFF4-9ED312929F67}" type="pres">
      <dgm:prSet presAssocID="{28019934-F798-4FD0-BEEE-4BE9D273C30A}" presName="hierRoot2" presStyleCnt="0">
        <dgm:presLayoutVars>
          <dgm:hierBranch val="init"/>
        </dgm:presLayoutVars>
      </dgm:prSet>
      <dgm:spPr/>
    </dgm:pt>
    <dgm:pt modelId="{51FC90D2-DE72-4262-9FAB-F5BEE028F57B}" type="pres">
      <dgm:prSet presAssocID="{28019934-F798-4FD0-BEEE-4BE9D273C30A}" presName="rootComposite" presStyleCnt="0"/>
      <dgm:spPr/>
    </dgm:pt>
    <dgm:pt modelId="{BCF5C3F9-D57D-4C3A-B007-AE0A7BAE41F1}" type="pres">
      <dgm:prSet presAssocID="{28019934-F798-4FD0-BEEE-4BE9D273C30A}" presName="rootText" presStyleLbl="node2" presStyleIdx="1" presStyleCnt="2">
        <dgm:presLayoutVars>
          <dgm:chPref val="3"/>
        </dgm:presLayoutVars>
      </dgm:prSet>
      <dgm:spPr/>
      <dgm:t>
        <a:bodyPr/>
        <a:lstStyle/>
        <a:p>
          <a:endParaRPr lang="en-US"/>
        </a:p>
      </dgm:t>
    </dgm:pt>
    <dgm:pt modelId="{86409428-EC81-4F77-B72F-95DC0F7E86DE}" type="pres">
      <dgm:prSet presAssocID="{28019934-F798-4FD0-BEEE-4BE9D273C30A}" presName="rootConnector" presStyleLbl="node2" presStyleIdx="1" presStyleCnt="2"/>
      <dgm:spPr/>
      <dgm:t>
        <a:bodyPr/>
        <a:lstStyle/>
        <a:p>
          <a:endParaRPr lang="en-US"/>
        </a:p>
      </dgm:t>
    </dgm:pt>
    <dgm:pt modelId="{C335B624-71C5-4B1A-B6F9-3D63BE1A123F}" type="pres">
      <dgm:prSet presAssocID="{28019934-F798-4FD0-BEEE-4BE9D273C30A}" presName="hierChild4" presStyleCnt="0"/>
      <dgm:spPr/>
    </dgm:pt>
    <dgm:pt modelId="{80BDF86F-C8BF-4485-B6BD-44C9694C97FA}" type="pres">
      <dgm:prSet presAssocID="{28019934-F798-4FD0-BEEE-4BE9D273C30A}" presName="hierChild5" presStyleCnt="0"/>
      <dgm:spPr/>
    </dgm:pt>
    <dgm:pt modelId="{D531D063-C409-4F00-A2ED-A89DCE0D3E94}" type="pres">
      <dgm:prSet presAssocID="{36560145-4537-4A0C-A1B0-50891F670110}" presName="hierChild3" presStyleCnt="0"/>
      <dgm:spPr/>
    </dgm:pt>
  </dgm:ptLst>
  <dgm:cxnLst>
    <dgm:cxn modelId="{07DE56F4-7ACB-4834-82E4-55E4C7615BF7}" type="presOf" srcId="{3A804E0A-1E4A-431C-91F7-3A22E0E13F43}" destId="{6A7D64B7-6B6C-4037-8EDF-27A0DD60DFDF}" srcOrd="0" destOrd="0" presId="urn:microsoft.com/office/officeart/2005/8/layout/orgChart1"/>
    <dgm:cxn modelId="{499F8AE6-B9FC-4D77-9D92-F6058521BAE1}" type="presOf" srcId="{612EA349-418D-410E-AF9E-52F64601590C}" destId="{0BBFE5EA-A779-4ABE-872D-D538CEEAC6CA}" srcOrd="0" destOrd="0" presId="urn:microsoft.com/office/officeart/2005/8/layout/orgChart1"/>
    <dgm:cxn modelId="{DE72470F-4A7E-4831-BBCA-9A8C17902847}" srcId="{612EA349-418D-410E-AF9E-52F64601590C}" destId="{36560145-4537-4A0C-A1B0-50891F670110}" srcOrd="0" destOrd="0" parTransId="{ADA4FF0E-C650-4190-B0D1-A96BF4C5C531}" sibTransId="{86B2A98E-D2CD-4318-B024-5AC789AAFF5D}"/>
    <dgm:cxn modelId="{6AA9344D-2518-4947-97F5-190D85558A7F}" type="presOf" srcId="{F84CE88E-7779-4DDF-A603-00B9B0BFEA00}" destId="{10E4CE31-6EE2-43AC-A2AC-2DB0F8D25E1D}" srcOrd="0" destOrd="0" presId="urn:microsoft.com/office/officeart/2005/8/layout/orgChart1"/>
    <dgm:cxn modelId="{09B593BA-79C6-460E-BA79-6C0C5FB94A8A}" type="presOf" srcId="{28019934-F798-4FD0-BEEE-4BE9D273C30A}" destId="{86409428-EC81-4F77-B72F-95DC0F7E86DE}" srcOrd="1" destOrd="0" presId="urn:microsoft.com/office/officeart/2005/8/layout/orgChart1"/>
    <dgm:cxn modelId="{DF609966-1AA4-4BDE-9897-8793D481D235}" type="presOf" srcId="{E1176151-5A87-4CD0-AD57-A495901EB97B}" destId="{ED8181C4-895A-4302-9E40-CD96A7A1892B}" srcOrd="1" destOrd="0" presId="urn:microsoft.com/office/officeart/2005/8/layout/orgChart1"/>
    <dgm:cxn modelId="{2EAD020E-638D-44E6-B2CB-BC973901666E}" type="presOf" srcId="{28019934-F798-4FD0-BEEE-4BE9D273C30A}" destId="{BCF5C3F9-D57D-4C3A-B007-AE0A7BAE41F1}" srcOrd="0" destOrd="0" presId="urn:microsoft.com/office/officeart/2005/8/layout/orgChart1"/>
    <dgm:cxn modelId="{E9106A43-D8DD-48B0-AFE2-26EE3332DE05}" srcId="{36560145-4537-4A0C-A1B0-50891F670110}" destId="{28019934-F798-4FD0-BEEE-4BE9D273C30A}" srcOrd="1" destOrd="0" parTransId="{F84CE88E-7779-4DDF-A603-00B9B0BFEA00}" sibTransId="{F935CC55-08BF-4E06-BA3A-EB5D76293983}"/>
    <dgm:cxn modelId="{F5A7E699-FF48-440D-987D-0F09146249CF}" type="presOf" srcId="{36560145-4537-4A0C-A1B0-50891F670110}" destId="{E0EAF5F5-184A-492A-ACA2-09D7D7DE14DB}" srcOrd="0" destOrd="0" presId="urn:microsoft.com/office/officeart/2005/8/layout/orgChart1"/>
    <dgm:cxn modelId="{279F5307-DD03-42C3-AA4D-F76266F20072}" type="presOf" srcId="{36560145-4537-4A0C-A1B0-50891F670110}" destId="{4B9E6751-7F26-426D-B17B-34F5BAD0D10B}" srcOrd="1" destOrd="0" presId="urn:microsoft.com/office/officeart/2005/8/layout/orgChart1"/>
    <dgm:cxn modelId="{9FF00B71-F736-4441-A97D-3A87E7E9CD13}" srcId="{36560145-4537-4A0C-A1B0-50891F670110}" destId="{E1176151-5A87-4CD0-AD57-A495901EB97B}" srcOrd="0" destOrd="0" parTransId="{3A804E0A-1E4A-431C-91F7-3A22E0E13F43}" sibTransId="{439F0843-265E-4877-BC87-631D26E436ED}"/>
    <dgm:cxn modelId="{05F099F4-CA13-4268-A180-710BA406685A}" type="presOf" srcId="{E1176151-5A87-4CD0-AD57-A495901EB97B}" destId="{1E1B9F04-47F2-4CA6-9B51-3DB052E71908}" srcOrd="0" destOrd="0" presId="urn:microsoft.com/office/officeart/2005/8/layout/orgChart1"/>
    <dgm:cxn modelId="{B421C544-03AF-462B-A704-BD0A16E970EC}" type="presParOf" srcId="{0BBFE5EA-A779-4ABE-872D-D538CEEAC6CA}" destId="{FEA60DBB-75FE-45A8-9FE8-BE7ED3ED184C}" srcOrd="0" destOrd="0" presId="urn:microsoft.com/office/officeart/2005/8/layout/orgChart1"/>
    <dgm:cxn modelId="{2D34CB0B-C6D0-407C-B094-4482463F991E}" type="presParOf" srcId="{FEA60DBB-75FE-45A8-9FE8-BE7ED3ED184C}" destId="{82C7B2BB-39FF-465B-9614-FBBC8B0B8684}" srcOrd="0" destOrd="0" presId="urn:microsoft.com/office/officeart/2005/8/layout/orgChart1"/>
    <dgm:cxn modelId="{46454BC3-AA47-4E27-A391-5C4E6462784B}" type="presParOf" srcId="{82C7B2BB-39FF-465B-9614-FBBC8B0B8684}" destId="{E0EAF5F5-184A-492A-ACA2-09D7D7DE14DB}" srcOrd="0" destOrd="0" presId="urn:microsoft.com/office/officeart/2005/8/layout/orgChart1"/>
    <dgm:cxn modelId="{5A03F29F-9A24-4160-A202-1ED03D8D2B0A}" type="presParOf" srcId="{82C7B2BB-39FF-465B-9614-FBBC8B0B8684}" destId="{4B9E6751-7F26-426D-B17B-34F5BAD0D10B}" srcOrd="1" destOrd="0" presId="urn:microsoft.com/office/officeart/2005/8/layout/orgChart1"/>
    <dgm:cxn modelId="{570A6F79-1C9E-41D2-B2C7-18C9664FF829}" type="presParOf" srcId="{FEA60DBB-75FE-45A8-9FE8-BE7ED3ED184C}" destId="{C496D05B-B990-463A-BB37-E04337D9ACCE}" srcOrd="1" destOrd="0" presId="urn:microsoft.com/office/officeart/2005/8/layout/orgChart1"/>
    <dgm:cxn modelId="{1056DCC3-C32C-4041-9876-C00A03536303}" type="presParOf" srcId="{C496D05B-B990-463A-BB37-E04337D9ACCE}" destId="{6A7D64B7-6B6C-4037-8EDF-27A0DD60DFDF}" srcOrd="0" destOrd="0" presId="urn:microsoft.com/office/officeart/2005/8/layout/orgChart1"/>
    <dgm:cxn modelId="{92F6C0E7-C6B5-41F8-B980-53986FB0A8A8}" type="presParOf" srcId="{C496D05B-B990-463A-BB37-E04337D9ACCE}" destId="{97C91106-6DDF-4FDF-A032-5CC8908BB66B}" srcOrd="1" destOrd="0" presId="urn:microsoft.com/office/officeart/2005/8/layout/orgChart1"/>
    <dgm:cxn modelId="{AD21F454-36FB-4536-87BF-090E2E8E8E1E}" type="presParOf" srcId="{97C91106-6DDF-4FDF-A032-5CC8908BB66B}" destId="{F7867EA4-B253-49F9-A70E-854EEF8152B5}" srcOrd="0" destOrd="0" presId="urn:microsoft.com/office/officeart/2005/8/layout/orgChart1"/>
    <dgm:cxn modelId="{55D395EC-037C-4D93-B665-9E652A14CE9E}" type="presParOf" srcId="{F7867EA4-B253-49F9-A70E-854EEF8152B5}" destId="{1E1B9F04-47F2-4CA6-9B51-3DB052E71908}" srcOrd="0" destOrd="0" presId="urn:microsoft.com/office/officeart/2005/8/layout/orgChart1"/>
    <dgm:cxn modelId="{092D6A96-D481-4E12-8F23-034A9DBA64B2}" type="presParOf" srcId="{F7867EA4-B253-49F9-A70E-854EEF8152B5}" destId="{ED8181C4-895A-4302-9E40-CD96A7A1892B}" srcOrd="1" destOrd="0" presId="urn:microsoft.com/office/officeart/2005/8/layout/orgChart1"/>
    <dgm:cxn modelId="{C2B11EC8-192D-484F-B840-8C8CF13D9692}" type="presParOf" srcId="{97C91106-6DDF-4FDF-A032-5CC8908BB66B}" destId="{F41E0D79-0F2D-43F3-A4E0-0564AB2467BE}" srcOrd="1" destOrd="0" presId="urn:microsoft.com/office/officeart/2005/8/layout/orgChart1"/>
    <dgm:cxn modelId="{DC4517D9-0AC9-49ED-BD9C-05F72A7DAF17}" type="presParOf" srcId="{97C91106-6DDF-4FDF-A032-5CC8908BB66B}" destId="{79911E66-09A7-431E-9CFA-321775ED2187}" srcOrd="2" destOrd="0" presId="urn:microsoft.com/office/officeart/2005/8/layout/orgChart1"/>
    <dgm:cxn modelId="{754AD56B-C415-44F7-A1C4-36258E07BD2D}" type="presParOf" srcId="{C496D05B-B990-463A-BB37-E04337D9ACCE}" destId="{10E4CE31-6EE2-43AC-A2AC-2DB0F8D25E1D}" srcOrd="2" destOrd="0" presId="urn:microsoft.com/office/officeart/2005/8/layout/orgChart1"/>
    <dgm:cxn modelId="{13EF23F0-260C-4037-A420-FAE3668BCA1C}" type="presParOf" srcId="{C496D05B-B990-463A-BB37-E04337D9ACCE}" destId="{971F469A-02EB-4389-BFF4-9ED312929F67}" srcOrd="3" destOrd="0" presId="urn:microsoft.com/office/officeart/2005/8/layout/orgChart1"/>
    <dgm:cxn modelId="{043D523E-6E25-4253-956A-BF3C7E47F61A}" type="presParOf" srcId="{971F469A-02EB-4389-BFF4-9ED312929F67}" destId="{51FC90D2-DE72-4262-9FAB-F5BEE028F57B}" srcOrd="0" destOrd="0" presId="urn:microsoft.com/office/officeart/2005/8/layout/orgChart1"/>
    <dgm:cxn modelId="{25FE3881-3096-4D16-A6DF-FA041B5530A1}" type="presParOf" srcId="{51FC90D2-DE72-4262-9FAB-F5BEE028F57B}" destId="{BCF5C3F9-D57D-4C3A-B007-AE0A7BAE41F1}" srcOrd="0" destOrd="0" presId="urn:microsoft.com/office/officeart/2005/8/layout/orgChart1"/>
    <dgm:cxn modelId="{BCC075AC-B754-46A9-BF9E-25004C7E0614}" type="presParOf" srcId="{51FC90D2-DE72-4262-9FAB-F5BEE028F57B}" destId="{86409428-EC81-4F77-B72F-95DC0F7E86DE}" srcOrd="1" destOrd="0" presId="urn:microsoft.com/office/officeart/2005/8/layout/orgChart1"/>
    <dgm:cxn modelId="{1D7690F4-161D-487F-B05D-0503E1A25C51}" type="presParOf" srcId="{971F469A-02EB-4389-BFF4-9ED312929F67}" destId="{C335B624-71C5-4B1A-B6F9-3D63BE1A123F}" srcOrd="1" destOrd="0" presId="urn:microsoft.com/office/officeart/2005/8/layout/orgChart1"/>
    <dgm:cxn modelId="{8B82584E-5295-4565-9A24-52B6B0E3AD84}" type="presParOf" srcId="{971F469A-02EB-4389-BFF4-9ED312929F67}" destId="{80BDF86F-C8BF-4485-B6BD-44C9694C97FA}" srcOrd="2" destOrd="0" presId="urn:microsoft.com/office/officeart/2005/8/layout/orgChart1"/>
    <dgm:cxn modelId="{0DCC1CD7-642B-4863-81C2-04EA5841A3BB}" type="presParOf" srcId="{FEA60DBB-75FE-45A8-9FE8-BE7ED3ED184C}" destId="{D531D063-C409-4F00-A2ED-A89DCE0D3E9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0FE1193-ABF8-448E-A4F0-F6BC79A597B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B0627CF-9113-4A18-9E9A-46B1B2D2E55C}">
      <dgm:prSet phldrT="[Text]"/>
      <dgm:spPr/>
      <dgm:t>
        <a:bodyPr/>
        <a:lstStyle/>
        <a:p>
          <a:r>
            <a:rPr lang="en-US" dirty="0" smtClean="0"/>
            <a:t>Where approval for repayment plan has been granted such repayment plan shall </a:t>
          </a:r>
          <a:endParaRPr lang="en-US" dirty="0"/>
        </a:p>
      </dgm:t>
    </dgm:pt>
    <dgm:pt modelId="{48299595-C515-454F-B3F9-817EC2171473}" type="parTrans" cxnId="{2F0AF8F0-348B-44AD-BEE5-E71426CDE0CB}">
      <dgm:prSet/>
      <dgm:spPr/>
      <dgm:t>
        <a:bodyPr/>
        <a:lstStyle/>
        <a:p>
          <a:endParaRPr lang="en-US"/>
        </a:p>
      </dgm:t>
    </dgm:pt>
    <dgm:pt modelId="{B1D80AE4-0132-444A-B9DF-1E0F4EDBDEE9}" type="sibTrans" cxnId="{2F0AF8F0-348B-44AD-BEE5-E71426CDE0CB}">
      <dgm:prSet/>
      <dgm:spPr/>
      <dgm:t>
        <a:bodyPr/>
        <a:lstStyle/>
        <a:p>
          <a:endParaRPr lang="en-US"/>
        </a:p>
      </dgm:t>
    </dgm:pt>
    <dgm:pt modelId="{D5D0121B-EE42-46E1-A55B-CC44A12545D8}">
      <dgm:prSet phldrT="[Text]"/>
      <dgm:spPr/>
      <dgm:t>
        <a:bodyPr/>
        <a:lstStyle/>
        <a:p>
          <a:r>
            <a:rPr lang="en-US" dirty="0" smtClean="0"/>
            <a:t>take effect as if proposed by the Debtor in the meeting</a:t>
          </a:r>
          <a:endParaRPr lang="en-US" dirty="0"/>
        </a:p>
      </dgm:t>
    </dgm:pt>
    <dgm:pt modelId="{E4E6BE6A-A7FE-4C3A-9465-CA9F203B038E}" type="parTrans" cxnId="{2D2A3DB5-9D3F-4A6E-8F20-B296C6A40E78}">
      <dgm:prSet/>
      <dgm:spPr/>
      <dgm:t>
        <a:bodyPr/>
        <a:lstStyle/>
        <a:p>
          <a:endParaRPr lang="en-US"/>
        </a:p>
      </dgm:t>
    </dgm:pt>
    <dgm:pt modelId="{721A0A8F-7DE6-4A62-BE08-2C8DFA7EF028}" type="sibTrans" cxnId="{2D2A3DB5-9D3F-4A6E-8F20-B296C6A40E78}">
      <dgm:prSet/>
      <dgm:spPr/>
      <dgm:t>
        <a:bodyPr/>
        <a:lstStyle/>
        <a:p>
          <a:endParaRPr lang="en-US"/>
        </a:p>
      </dgm:t>
    </dgm:pt>
    <dgm:pt modelId="{C2136E0C-0927-4BA4-8450-F0E2F2B2ED48}">
      <dgm:prSet phldrT="[Text]"/>
      <dgm:spPr/>
      <dgm:t>
        <a:bodyPr/>
        <a:lstStyle/>
        <a:p>
          <a:r>
            <a:rPr lang="en-US" dirty="0" smtClean="0"/>
            <a:t>be binding on Creditors mentioned in the repayment plan and the Debtor</a:t>
          </a:r>
          <a:endParaRPr lang="en-US" dirty="0"/>
        </a:p>
      </dgm:t>
    </dgm:pt>
    <dgm:pt modelId="{F6102DBE-496E-4B47-94EA-BA44273951C5}" type="parTrans" cxnId="{093A9099-8E4A-483C-89A7-C1020F757513}">
      <dgm:prSet/>
      <dgm:spPr/>
      <dgm:t>
        <a:bodyPr/>
        <a:lstStyle/>
        <a:p>
          <a:endParaRPr lang="en-US"/>
        </a:p>
      </dgm:t>
    </dgm:pt>
    <dgm:pt modelId="{EC01AB94-22E5-43E5-AF1C-EFA6F194E5DF}" type="sibTrans" cxnId="{093A9099-8E4A-483C-89A7-C1020F757513}">
      <dgm:prSet/>
      <dgm:spPr/>
      <dgm:t>
        <a:bodyPr/>
        <a:lstStyle/>
        <a:p>
          <a:endParaRPr lang="en-US"/>
        </a:p>
      </dgm:t>
    </dgm:pt>
    <dgm:pt modelId="{8286BC89-F10B-4135-A886-C868F3356A62}" type="pres">
      <dgm:prSet presAssocID="{10FE1193-ABF8-448E-A4F0-F6BC79A597BF}" presName="hierChild1" presStyleCnt="0">
        <dgm:presLayoutVars>
          <dgm:orgChart val="1"/>
          <dgm:chPref val="1"/>
          <dgm:dir/>
          <dgm:animOne val="branch"/>
          <dgm:animLvl val="lvl"/>
          <dgm:resizeHandles/>
        </dgm:presLayoutVars>
      </dgm:prSet>
      <dgm:spPr/>
      <dgm:t>
        <a:bodyPr/>
        <a:lstStyle/>
        <a:p>
          <a:endParaRPr lang="en-US"/>
        </a:p>
      </dgm:t>
    </dgm:pt>
    <dgm:pt modelId="{B13C9D50-723F-4FCE-AFC8-B0CC8B7D634E}" type="pres">
      <dgm:prSet presAssocID="{DB0627CF-9113-4A18-9E9A-46B1B2D2E55C}" presName="hierRoot1" presStyleCnt="0">
        <dgm:presLayoutVars>
          <dgm:hierBranch val="init"/>
        </dgm:presLayoutVars>
      </dgm:prSet>
      <dgm:spPr/>
    </dgm:pt>
    <dgm:pt modelId="{19F9A42B-797C-43A7-92A5-E91CFCB29ADE}" type="pres">
      <dgm:prSet presAssocID="{DB0627CF-9113-4A18-9E9A-46B1B2D2E55C}" presName="rootComposite1" presStyleCnt="0"/>
      <dgm:spPr/>
    </dgm:pt>
    <dgm:pt modelId="{127162EB-3035-4DE4-9FCD-1F83E6F9F7EC}" type="pres">
      <dgm:prSet presAssocID="{DB0627CF-9113-4A18-9E9A-46B1B2D2E55C}" presName="rootText1" presStyleLbl="node0" presStyleIdx="0" presStyleCnt="1" custScaleX="132260">
        <dgm:presLayoutVars>
          <dgm:chPref val="3"/>
        </dgm:presLayoutVars>
      </dgm:prSet>
      <dgm:spPr/>
      <dgm:t>
        <a:bodyPr/>
        <a:lstStyle/>
        <a:p>
          <a:endParaRPr lang="en-US"/>
        </a:p>
      </dgm:t>
    </dgm:pt>
    <dgm:pt modelId="{AB7A21B7-A9D4-4801-82C5-955AC49BF2B7}" type="pres">
      <dgm:prSet presAssocID="{DB0627CF-9113-4A18-9E9A-46B1B2D2E55C}" presName="rootConnector1" presStyleLbl="node1" presStyleIdx="0" presStyleCnt="0"/>
      <dgm:spPr/>
      <dgm:t>
        <a:bodyPr/>
        <a:lstStyle/>
        <a:p>
          <a:endParaRPr lang="en-US"/>
        </a:p>
      </dgm:t>
    </dgm:pt>
    <dgm:pt modelId="{03BE2C28-D364-434B-8C4B-DDCFAA285FD6}" type="pres">
      <dgm:prSet presAssocID="{DB0627CF-9113-4A18-9E9A-46B1B2D2E55C}" presName="hierChild2" presStyleCnt="0"/>
      <dgm:spPr/>
    </dgm:pt>
    <dgm:pt modelId="{3AEE144D-2FDE-41B7-9AC3-36459200A1FE}" type="pres">
      <dgm:prSet presAssocID="{E4E6BE6A-A7FE-4C3A-9465-CA9F203B038E}" presName="Name37" presStyleLbl="parChTrans1D2" presStyleIdx="0" presStyleCnt="2"/>
      <dgm:spPr/>
      <dgm:t>
        <a:bodyPr/>
        <a:lstStyle/>
        <a:p>
          <a:endParaRPr lang="en-US"/>
        </a:p>
      </dgm:t>
    </dgm:pt>
    <dgm:pt modelId="{6D046734-E50F-4084-BF1C-D10CB34A782C}" type="pres">
      <dgm:prSet presAssocID="{D5D0121B-EE42-46E1-A55B-CC44A12545D8}" presName="hierRoot2" presStyleCnt="0">
        <dgm:presLayoutVars>
          <dgm:hierBranch val="init"/>
        </dgm:presLayoutVars>
      </dgm:prSet>
      <dgm:spPr/>
    </dgm:pt>
    <dgm:pt modelId="{9CC98A65-2F2F-4872-8524-D24E342699C0}" type="pres">
      <dgm:prSet presAssocID="{D5D0121B-EE42-46E1-A55B-CC44A12545D8}" presName="rootComposite" presStyleCnt="0"/>
      <dgm:spPr/>
    </dgm:pt>
    <dgm:pt modelId="{94AD66CF-33B6-442B-9FD1-46C259826B40}" type="pres">
      <dgm:prSet presAssocID="{D5D0121B-EE42-46E1-A55B-CC44A12545D8}" presName="rootText" presStyleLbl="node2" presStyleIdx="0" presStyleCnt="2">
        <dgm:presLayoutVars>
          <dgm:chPref val="3"/>
        </dgm:presLayoutVars>
      </dgm:prSet>
      <dgm:spPr/>
      <dgm:t>
        <a:bodyPr/>
        <a:lstStyle/>
        <a:p>
          <a:endParaRPr lang="en-US"/>
        </a:p>
      </dgm:t>
    </dgm:pt>
    <dgm:pt modelId="{8081A60F-8A78-4066-A93B-E54A4498F244}" type="pres">
      <dgm:prSet presAssocID="{D5D0121B-EE42-46E1-A55B-CC44A12545D8}" presName="rootConnector" presStyleLbl="node2" presStyleIdx="0" presStyleCnt="2"/>
      <dgm:spPr/>
      <dgm:t>
        <a:bodyPr/>
        <a:lstStyle/>
        <a:p>
          <a:endParaRPr lang="en-US"/>
        </a:p>
      </dgm:t>
    </dgm:pt>
    <dgm:pt modelId="{072B6FA4-E8AB-42B2-8C67-F4472EA97162}" type="pres">
      <dgm:prSet presAssocID="{D5D0121B-EE42-46E1-A55B-CC44A12545D8}" presName="hierChild4" presStyleCnt="0"/>
      <dgm:spPr/>
    </dgm:pt>
    <dgm:pt modelId="{B1FBFA4C-6D2B-479D-A00C-4FE746EE4FD7}" type="pres">
      <dgm:prSet presAssocID="{D5D0121B-EE42-46E1-A55B-CC44A12545D8}" presName="hierChild5" presStyleCnt="0"/>
      <dgm:spPr/>
    </dgm:pt>
    <dgm:pt modelId="{B48F3878-70D6-44E2-8EFE-4BCB9A6C1DED}" type="pres">
      <dgm:prSet presAssocID="{F6102DBE-496E-4B47-94EA-BA44273951C5}" presName="Name37" presStyleLbl="parChTrans1D2" presStyleIdx="1" presStyleCnt="2"/>
      <dgm:spPr/>
      <dgm:t>
        <a:bodyPr/>
        <a:lstStyle/>
        <a:p>
          <a:endParaRPr lang="en-US"/>
        </a:p>
      </dgm:t>
    </dgm:pt>
    <dgm:pt modelId="{B1851A28-844C-4754-BF4E-0EBA5608EF09}" type="pres">
      <dgm:prSet presAssocID="{C2136E0C-0927-4BA4-8450-F0E2F2B2ED48}" presName="hierRoot2" presStyleCnt="0">
        <dgm:presLayoutVars>
          <dgm:hierBranch val="init"/>
        </dgm:presLayoutVars>
      </dgm:prSet>
      <dgm:spPr/>
    </dgm:pt>
    <dgm:pt modelId="{794FE865-4864-4949-904E-A8F6D95E3A70}" type="pres">
      <dgm:prSet presAssocID="{C2136E0C-0927-4BA4-8450-F0E2F2B2ED48}" presName="rootComposite" presStyleCnt="0"/>
      <dgm:spPr/>
    </dgm:pt>
    <dgm:pt modelId="{F8E84D00-A1A2-4DA6-A09C-F68AB0CAE72A}" type="pres">
      <dgm:prSet presAssocID="{C2136E0C-0927-4BA4-8450-F0E2F2B2ED48}" presName="rootText" presStyleLbl="node2" presStyleIdx="1" presStyleCnt="2">
        <dgm:presLayoutVars>
          <dgm:chPref val="3"/>
        </dgm:presLayoutVars>
      </dgm:prSet>
      <dgm:spPr/>
      <dgm:t>
        <a:bodyPr/>
        <a:lstStyle/>
        <a:p>
          <a:endParaRPr lang="en-US"/>
        </a:p>
      </dgm:t>
    </dgm:pt>
    <dgm:pt modelId="{91049F6B-87DB-4389-AFFB-8B64EA877CEC}" type="pres">
      <dgm:prSet presAssocID="{C2136E0C-0927-4BA4-8450-F0E2F2B2ED48}" presName="rootConnector" presStyleLbl="node2" presStyleIdx="1" presStyleCnt="2"/>
      <dgm:spPr/>
      <dgm:t>
        <a:bodyPr/>
        <a:lstStyle/>
        <a:p>
          <a:endParaRPr lang="en-US"/>
        </a:p>
      </dgm:t>
    </dgm:pt>
    <dgm:pt modelId="{B50C0A40-2A32-4EC3-96E2-FFC35786EB38}" type="pres">
      <dgm:prSet presAssocID="{C2136E0C-0927-4BA4-8450-F0E2F2B2ED48}" presName="hierChild4" presStyleCnt="0"/>
      <dgm:spPr/>
    </dgm:pt>
    <dgm:pt modelId="{7363615E-3B34-4F2F-8859-C52669D3F9A2}" type="pres">
      <dgm:prSet presAssocID="{C2136E0C-0927-4BA4-8450-F0E2F2B2ED48}" presName="hierChild5" presStyleCnt="0"/>
      <dgm:spPr/>
    </dgm:pt>
    <dgm:pt modelId="{8AE47647-D4B6-4707-A7DF-6D5015137AD4}" type="pres">
      <dgm:prSet presAssocID="{DB0627CF-9113-4A18-9E9A-46B1B2D2E55C}" presName="hierChild3" presStyleCnt="0"/>
      <dgm:spPr/>
    </dgm:pt>
  </dgm:ptLst>
  <dgm:cxnLst>
    <dgm:cxn modelId="{41BD7709-B994-4BDE-884B-D405D82A2C18}" type="presOf" srcId="{F6102DBE-496E-4B47-94EA-BA44273951C5}" destId="{B48F3878-70D6-44E2-8EFE-4BCB9A6C1DED}" srcOrd="0" destOrd="0" presId="urn:microsoft.com/office/officeart/2005/8/layout/orgChart1"/>
    <dgm:cxn modelId="{2F0AF8F0-348B-44AD-BEE5-E71426CDE0CB}" srcId="{10FE1193-ABF8-448E-A4F0-F6BC79A597BF}" destId="{DB0627CF-9113-4A18-9E9A-46B1B2D2E55C}" srcOrd="0" destOrd="0" parTransId="{48299595-C515-454F-B3F9-817EC2171473}" sibTransId="{B1D80AE4-0132-444A-B9DF-1E0F4EDBDEE9}"/>
    <dgm:cxn modelId="{98BC5CF0-1FC7-40B5-811B-C0F0B2D28B9B}" type="presOf" srcId="{D5D0121B-EE42-46E1-A55B-CC44A12545D8}" destId="{94AD66CF-33B6-442B-9FD1-46C259826B40}" srcOrd="0" destOrd="0" presId="urn:microsoft.com/office/officeart/2005/8/layout/orgChart1"/>
    <dgm:cxn modelId="{9C126C7E-D5C4-4722-8B93-20B6C73A0274}" type="presOf" srcId="{C2136E0C-0927-4BA4-8450-F0E2F2B2ED48}" destId="{91049F6B-87DB-4389-AFFB-8B64EA877CEC}" srcOrd="1" destOrd="0" presId="urn:microsoft.com/office/officeart/2005/8/layout/orgChart1"/>
    <dgm:cxn modelId="{093A9099-8E4A-483C-89A7-C1020F757513}" srcId="{DB0627CF-9113-4A18-9E9A-46B1B2D2E55C}" destId="{C2136E0C-0927-4BA4-8450-F0E2F2B2ED48}" srcOrd="1" destOrd="0" parTransId="{F6102DBE-496E-4B47-94EA-BA44273951C5}" sibTransId="{EC01AB94-22E5-43E5-AF1C-EFA6F194E5DF}"/>
    <dgm:cxn modelId="{31045A9D-09E2-408A-8D9C-1F879A7DC56C}" type="presOf" srcId="{E4E6BE6A-A7FE-4C3A-9465-CA9F203B038E}" destId="{3AEE144D-2FDE-41B7-9AC3-36459200A1FE}" srcOrd="0" destOrd="0" presId="urn:microsoft.com/office/officeart/2005/8/layout/orgChart1"/>
    <dgm:cxn modelId="{DFE81675-82FD-4C29-9CEC-8CD34B2E33BB}" type="presOf" srcId="{10FE1193-ABF8-448E-A4F0-F6BC79A597BF}" destId="{8286BC89-F10B-4135-A886-C868F3356A62}" srcOrd="0" destOrd="0" presId="urn:microsoft.com/office/officeart/2005/8/layout/orgChart1"/>
    <dgm:cxn modelId="{7CA70B7B-0B00-430B-A10D-D353E03FA221}" type="presOf" srcId="{DB0627CF-9113-4A18-9E9A-46B1B2D2E55C}" destId="{127162EB-3035-4DE4-9FCD-1F83E6F9F7EC}" srcOrd="0" destOrd="0" presId="urn:microsoft.com/office/officeart/2005/8/layout/orgChart1"/>
    <dgm:cxn modelId="{8D836EDA-4DD3-43FA-B40F-DA5A6EE81C3D}" type="presOf" srcId="{DB0627CF-9113-4A18-9E9A-46B1B2D2E55C}" destId="{AB7A21B7-A9D4-4801-82C5-955AC49BF2B7}" srcOrd="1" destOrd="0" presId="urn:microsoft.com/office/officeart/2005/8/layout/orgChart1"/>
    <dgm:cxn modelId="{2D2A3DB5-9D3F-4A6E-8F20-B296C6A40E78}" srcId="{DB0627CF-9113-4A18-9E9A-46B1B2D2E55C}" destId="{D5D0121B-EE42-46E1-A55B-CC44A12545D8}" srcOrd="0" destOrd="0" parTransId="{E4E6BE6A-A7FE-4C3A-9465-CA9F203B038E}" sibTransId="{721A0A8F-7DE6-4A62-BE08-2C8DFA7EF028}"/>
    <dgm:cxn modelId="{1228AE1C-DCE3-41FD-B65D-4DE722C0195F}" type="presOf" srcId="{D5D0121B-EE42-46E1-A55B-CC44A12545D8}" destId="{8081A60F-8A78-4066-A93B-E54A4498F244}" srcOrd="1" destOrd="0" presId="urn:microsoft.com/office/officeart/2005/8/layout/orgChart1"/>
    <dgm:cxn modelId="{0C9A8FC3-A3C0-4256-8A0F-7EB921696F44}" type="presOf" srcId="{C2136E0C-0927-4BA4-8450-F0E2F2B2ED48}" destId="{F8E84D00-A1A2-4DA6-A09C-F68AB0CAE72A}" srcOrd="0" destOrd="0" presId="urn:microsoft.com/office/officeart/2005/8/layout/orgChart1"/>
    <dgm:cxn modelId="{2F5A71CB-E9B1-4657-A79B-1DE5425B000A}" type="presParOf" srcId="{8286BC89-F10B-4135-A886-C868F3356A62}" destId="{B13C9D50-723F-4FCE-AFC8-B0CC8B7D634E}" srcOrd="0" destOrd="0" presId="urn:microsoft.com/office/officeart/2005/8/layout/orgChart1"/>
    <dgm:cxn modelId="{3431FE52-42C1-4384-9AF6-C02CFE802D40}" type="presParOf" srcId="{B13C9D50-723F-4FCE-AFC8-B0CC8B7D634E}" destId="{19F9A42B-797C-43A7-92A5-E91CFCB29ADE}" srcOrd="0" destOrd="0" presId="urn:microsoft.com/office/officeart/2005/8/layout/orgChart1"/>
    <dgm:cxn modelId="{C6084F07-5E0B-42A3-AA98-F94AABD1012E}" type="presParOf" srcId="{19F9A42B-797C-43A7-92A5-E91CFCB29ADE}" destId="{127162EB-3035-4DE4-9FCD-1F83E6F9F7EC}" srcOrd="0" destOrd="0" presId="urn:microsoft.com/office/officeart/2005/8/layout/orgChart1"/>
    <dgm:cxn modelId="{3CB70229-27B9-421D-9834-9002BC72D8B3}" type="presParOf" srcId="{19F9A42B-797C-43A7-92A5-E91CFCB29ADE}" destId="{AB7A21B7-A9D4-4801-82C5-955AC49BF2B7}" srcOrd="1" destOrd="0" presId="urn:microsoft.com/office/officeart/2005/8/layout/orgChart1"/>
    <dgm:cxn modelId="{9E52C6B2-AA63-402E-B130-AC955BE5D6A5}" type="presParOf" srcId="{B13C9D50-723F-4FCE-AFC8-B0CC8B7D634E}" destId="{03BE2C28-D364-434B-8C4B-DDCFAA285FD6}" srcOrd="1" destOrd="0" presId="urn:microsoft.com/office/officeart/2005/8/layout/orgChart1"/>
    <dgm:cxn modelId="{3B567D40-7710-411F-8E64-978B5469192A}" type="presParOf" srcId="{03BE2C28-D364-434B-8C4B-DDCFAA285FD6}" destId="{3AEE144D-2FDE-41B7-9AC3-36459200A1FE}" srcOrd="0" destOrd="0" presId="urn:microsoft.com/office/officeart/2005/8/layout/orgChart1"/>
    <dgm:cxn modelId="{AD5CD4A0-CF37-4B56-A6F1-C7FA9232EF12}" type="presParOf" srcId="{03BE2C28-D364-434B-8C4B-DDCFAA285FD6}" destId="{6D046734-E50F-4084-BF1C-D10CB34A782C}" srcOrd="1" destOrd="0" presId="urn:microsoft.com/office/officeart/2005/8/layout/orgChart1"/>
    <dgm:cxn modelId="{34366A12-8A27-441A-8EFF-4E27EDC6FB4B}" type="presParOf" srcId="{6D046734-E50F-4084-BF1C-D10CB34A782C}" destId="{9CC98A65-2F2F-4872-8524-D24E342699C0}" srcOrd="0" destOrd="0" presId="urn:microsoft.com/office/officeart/2005/8/layout/orgChart1"/>
    <dgm:cxn modelId="{78B82272-93A6-4774-94C8-45EDCE804599}" type="presParOf" srcId="{9CC98A65-2F2F-4872-8524-D24E342699C0}" destId="{94AD66CF-33B6-442B-9FD1-46C259826B40}" srcOrd="0" destOrd="0" presId="urn:microsoft.com/office/officeart/2005/8/layout/orgChart1"/>
    <dgm:cxn modelId="{6A2CE3A3-E2C0-4F31-8270-E4FC6BAE94C5}" type="presParOf" srcId="{9CC98A65-2F2F-4872-8524-D24E342699C0}" destId="{8081A60F-8A78-4066-A93B-E54A4498F244}" srcOrd="1" destOrd="0" presId="urn:microsoft.com/office/officeart/2005/8/layout/orgChart1"/>
    <dgm:cxn modelId="{9D38BB74-5CC0-4C6D-A97D-3B1342901605}" type="presParOf" srcId="{6D046734-E50F-4084-BF1C-D10CB34A782C}" destId="{072B6FA4-E8AB-42B2-8C67-F4472EA97162}" srcOrd="1" destOrd="0" presId="urn:microsoft.com/office/officeart/2005/8/layout/orgChart1"/>
    <dgm:cxn modelId="{51665323-66A7-4F70-AC90-A9F8AF4898F7}" type="presParOf" srcId="{6D046734-E50F-4084-BF1C-D10CB34A782C}" destId="{B1FBFA4C-6D2B-479D-A00C-4FE746EE4FD7}" srcOrd="2" destOrd="0" presId="urn:microsoft.com/office/officeart/2005/8/layout/orgChart1"/>
    <dgm:cxn modelId="{DC94D69C-785D-45E6-97D2-B2152FF7607B}" type="presParOf" srcId="{03BE2C28-D364-434B-8C4B-DDCFAA285FD6}" destId="{B48F3878-70D6-44E2-8EFE-4BCB9A6C1DED}" srcOrd="2" destOrd="0" presId="urn:microsoft.com/office/officeart/2005/8/layout/orgChart1"/>
    <dgm:cxn modelId="{5ED3981F-5251-4EA8-BF73-0EE7704E0BD5}" type="presParOf" srcId="{03BE2C28-D364-434B-8C4B-DDCFAA285FD6}" destId="{B1851A28-844C-4754-BF4E-0EBA5608EF09}" srcOrd="3" destOrd="0" presId="urn:microsoft.com/office/officeart/2005/8/layout/orgChart1"/>
    <dgm:cxn modelId="{220F270A-DC50-4597-9C8F-2A16D0FD71D7}" type="presParOf" srcId="{B1851A28-844C-4754-BF4E-0EBA5608EF09}" destId="{794FE865-4864-4949-904E-A8F6D95E3A70}" srcOrd="0" destOrd="0" presId="urn:microsoft.com/office/officeart/2005/8/layout/orgChart1"/>
    <dgm:cxn modelId="{3619716D-9BA8-4690-99A6-18CA04ED50EE}" type="presParOf" srcId="{794FE865-4864-4949-904E-A8F6D95E3A70}" destId="{F8E84D00-A1A2-4DA6-A09C-F68AB0CAE72A}" srcOrd="0" destOrd="0" presId="urn:microsoft.com/office/officeart/2005/8/layout/orgChart1"/>
    <dgm:cxn modelId="{D68D4700-A426-4421-981A-F076E10C05BC}" type="presParOf" srcId="{794FE865-4864-4949-904E-A8F6D95E3A70}" destId="{91049F6B-87DB-4389-AFFB-8B64EA877CEC}" srcOrd="1" destOrd="0" presId="urn:microsoft.com/office/officeart/2005/8/layout/orgChart1"/>
    <dgm:cxn modelId="{2A865E9A-0305-4C9E-A9AA-11E483994E50}" type="presParOf" srcId="{B1851A28-844C-4754-BF4E-0EBA5608EF09}" destId="{B50C0A40-2A32-4EC3-96E2-FFC35786EB38}" srcOrd="1" destOrd="0" presId="urn:microsoft.com/office/officeart/2005/8/layout/orgChart1"/>
    <dgm:cxn modelId="{1C276598-4B1E-4FF5-9286-AD8158D76609}" type="presParOf" srcId="{B1851A28-844C-4754-BF4E-0EBA5608EF09}" destId="{7363615E-3B34-4F2F-8859-C52669D3F9A2}" srcOrd="2" destOrd="0" presId="urn:microsoft.com/office/officeart/2005/8/layout/orgChart1"/>
    <dgm:cxn modelId="{37638C6D-B3E0-4DA3-8A01-006BA2051417}" type="presParOf" srcId="{B13C9D50-723F-4FCE-AFC8-B0CC8B7D634E}" destId="{8AE47647-D4B6-4707-A7DF-6D5015137AD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8DB617C-09AE-49C1-AEFB-3F91E1100C4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CC8BC4A0-D4FC-4F11-85CB-BED239338CA6}">
      <dgm:prSet phldrT="[Text]" custT="1"/>
      <dgm:spPr/>
      <dgm:t>
        <a:bodyPr/>
        <a:lstStyle/>
        <a:p>
          <a:r>
            <a:rPr lang="en-US" sz="2400" dirty="0" smtClean="0"/>
            <a:t>The Resolution Professional appointed  shall supervise the implementation of the repayment plan</a:t>
          </a:r>
          <a:endParaRPr lang="en-US" sz="2400" dirty="0"/>
        </a:p>
      </dgm:t>
    </dgm:pt>
    <dgm:pt modelId="{0D53A4FA-BD19-4866-AB4C-B67EDF99E8D5}" type="parTrans" cxnId="{797D447C-CC78-4C59-93F1-2328482BD035}">
      <dgm:prSet/>
      <dgm:spPr/>
      <dgm:t>
        <a:bodyPr/>
        <a:lstStyle/>
        <a:p>
          <a:endParaRPr lang="en-US" sz="2800"/>
        </a:p>
      </dgm:t>
    </dgm:pt>
    <dgm:pt modelId="{19F7345D-E761-4B6B-80E0-7505B2E7F9D4}" type="sibTrans" cxnId="{797D447C-CC78-4C59-93F1-2328482BD035}">
      <dgm:prSet/>
      <dgm:spPr/>
      <dgm:t>
        <a:bodyPr/>
        <a:lstStyle/>
        <a:p>
          <a:endParaRPr lang="en-US" sz="2800"/>
        </a:p>
      </dgm:t>
    </dgm:pt>
    <dgm:pt modelId="{2A5B5B00-50E2-4C43-9602-3FBDF8F6405C}">
      <dgm:prSet phldrT="[Text]" custT="1"/>
      <dgm:spPr/>
      <dgm:t>
        <a:bodyPr/>
        <a:lstStyle/>
        <a:p>
          <a:r>
            <a:rPr lang="en-US" sz="2400" dirty="0" smtClean="0"/>
            <a:t>The Resolution Professional may apply to the Adjudicating Authority for directions for particular matters </a:t>
          </a:r>
          <a:endParaRPr lang="en-US" sz="2400" dirty="0"/>
        </a:p>
      </dgm:t>
    </dgm:pt>
    <dgm:pt modelId="{6BCCD192-FB53-48A5-94DE-6418D38680F0}" type="parTrans" cxnId="{E41B744B-28ED-4A83-9379-543150AFD29F}">
      <dgm:prSet/>
      <dgm:spPr/>
      <dgm:t>
        <a:bodyPr/>
        <a:lstStyle/>
        <a:p>
          <a:endParaRPr lang="en-US" sz="2800"/>
        </a:p>
      </dgm:t>
    </dgm:pt>
    <dgm:pt modelId="{D373154F-C8AC-411B-A4FB-021E430C581D}" type="sibTrans" cxnId="{E41B744B-28ED-4A83-9379-543150AFD29F}">
      <dgm:prSet/>
      <dgm:spPr/>
      <dgm:t>
        <a:bodyPr/>
        <a:lstStyle/>
        <a:p>
          <a:endParaRPr lang="en-US" sz="2800"/>
        </a:p>
      </dgm:t>
    </dgm:pt>
    <dgm:pt modelId="{6644F1C9-3D92-4F06-8BD2-E6DD79338081}">
      <dgm:prSet phldrT="[Text]" custT="1"/>
      <dgm:spPr/>
      <dgm:t>
        <a:bodyPr/>
        <a:lstStyle/>
        <a:p>
          <a:r>
            <a:rPr lang="en-US" sz="2400" dirty="0" smtClean="0"/>
            <a:t>The Adjudicating Authority may issue directions to the Resolution Professional on the basis of an application</a:t>
          </a:r>
          <a:endParaRPr lang="en-US" sz="2400" dirty="0"/>
        </a:p>
      </dgm:t>
    </dgm:pt>
    <dgm:pt modelId="{F5FAC840-F190-4D44-9D50-4A872CE2A67D}" type="parTrans" cxnId="{B8360950-D9CE-4196-8655-10C92350D94C}">
      <dgm:prSet/>
      <dgm:spPr/>
      <dgm:t>
        <a:bodyPr/>
        <a:lstStyle/>
        <a:p>
          <a:endParaRPr lang="en-US" sz="2800"/>
        </a:p>
      </dgm:t>
    </dgm:pt>
    <dgm:pt modelId="{CB02FC44-BFC5-44F8-ACD6-4EC009B4B6C4}" type="sibTrans" cxnId="{B8360950-D9CE-4196-8655-10C92350D94C}">
      <dgm:prSet/>
      <dgm:spPr/>
      <dgm:t>
        <a:bodyPr/>
        <a:lstStyle/>
        <a:p>
          <a:endParaRPr lang="en-US" sz="2800"/>
        </a:p>
      </dgm:t>
    </dgm:pt>
    <dgm:pt modelId="{C26174A9-A016-456E-AAB3-C4E02FB99DBA}" type="pres">
      <dgm:prSet presAssocID="{A8DB617C-09AE-49C1-AEFB-3F91E1100C43}" presName="Name0" presStyleCnt="0">
        <dgm:presLayoutVars>
          <dgm:chMax val="7"/>
          <dgm:chPref val="7"/>
          <dgm:dir/>
        </dgm:presLayoutVars>
      </dgm:prSet>
      <dgm:spPr/>
      <dgm:t>
        <a:bodyPr/>
        <a:lstStyle/>
        <a:p>
          <a:endParaRPr lang="en-US"/>
        </a:p>
      </dgm:t>
    </dgm:pt>
    <dgm:pt modelId="{97B9C8F4-518A-4EC4-9F41-34B56B4F4D74}" type="pres">
      <dgm:prSet presAssocID="{A8DB617C-09AE-49C1-AEFB-3F91E1100C43}" presName="Name1" presStyleCnt="0"/>
      <dgm:spPr/>
    </dgm:pt>
    <dgm:pt modelId="{68FA0D5A-E997-4E8A-A791-1F9CE2F61204}" type="pres">
      <dgm:prSet presAssocID="{A8DB617C-09AE-49C1-AEFB-3F91E1100C43}" presName="cycle" presStyleCnt="0"/>
      <dgm:spPr/>
    </dgm:pt>
    <dgm:pt modelId="{72941E4F-1805-45D2-9B3C-D0926228072C}" type="pres">
      <dgm:prSet presAssocID="{A8DB617C-09AE-49C1-AEFB-3F91E1100C43}" presName="srcNode" presStyleLbl="node1" presStyleIdx="0" presStyleCnt="3"/>
      <dgm:spPr/>
    </dgm:pt>
    <dgm:pt modelId="{6101B3F6-09F9-49AD-BED4-D6AE72CB3806}" type="pres">
      <dgm:prSet presAssocID="{A8DB617C-09AE-49C1-AEFB-3F91E1100C43}" presName="conn" presStyleLbl="parChTrans1D2" presStyleIdx="0" presStyleCnt="1"/>
      <dgm:spPr/>
      <dgm:t>
        <a:bodyPr/>
        <a:lstStyle/>
        <a:p>
          <a:endParaRPr lang="en-US"/>
        </a:p>
      </dgm:t>
    </dgm:pt>
    <dgm:pt modelId="{F3D1E457-BD1D-4F1D-AA84-9F3C57CEDF30}" type="pres">
      <dgm:prSet presAssocID="{A8DB617C-09AE-49C1-AEFB-3F91E1100C43}" presName="extraNode" presStyleLbl="node1" presStyleIdx="0" presStyleCnt="3"/>
      <dgm:spPr/>
    </dgm:pt>
    <dgm:pt modelId="{314075A6-6496-48B7-9607-A8C946744E26}" type="pres">
      <dgm:prSet presAssocID="{A8DB617C-09AE-49C1-AEFB-3F91E1100C43}" presName="dstNode" presStyleLbl="node1" presStyleIdx="0" presStyleCnt="3"/>
      <dgm:spPr/>
    </dgm:pt>
    <dgm:pt modelId="{0CEDAC84-84C1-4183-9CC0-BAC35C9DF1C4}" type="pres">
      <dgm:prSet presAssocID="{CC8BC4A0-D4FC-4F11-85CB-BED239338CA6}" presName="text_1" presStyleLbl="node1" presStyleIdx="0" presStyleCnt="3">
        <dgm:presLayoutVars>
          <dgm:bulletEnabled val="1"/>
        </dgm:presLayoutVars>
      </dgm:prSet>
      <dgm:spPr/>
      <dgm:t>
        <a:bodyPr/>
        <a:lstStyle/>
        <a:p>
          <a:endParaRPr lang="en-US"/>
        </a:p>
      </dgm:t>
    </dgm:pt>
    <dgm:pt modelId="{E612FF1B-7108-4E06-AC79-7DC7FFD418FE}" type="pres">
      <dgm:prSet presAssocID="{CC8BC4A0-D4FC-4F11-85CB-BED239338CA6}" presName="accent_1" presStyleCnt="0"/>
      <dgm:spPr/>
    </dgm:pt>
    <dgm:pt modelId="{5A9E5C9B-C014-4E96-B8A5-C562A3B494F6}" type="pres">
      <dgm:prSet presAssocID="{CC8BC4A0-D4FC-4F11-85CB-BED239338CA6}" presName="accentRepeatNode" presStyleLbl="solidFgAcc1" presStyleIdx="0" presStyleCnt="3"/>
      <dgm:spPr/>
    </dgm:pt>
    <dgm:pt modelId="{C8C654B7-674E-4600-8943-66CE422B7324}" type="pres">
      <dgm:prSet presAssocID="{2A5B5B00-50E2-4C43-9602-3FBDF8F6405C}" presName="text_2" presStyleLbl="node1" presStyleIdx="1" presStyleCnt="3">
        <dgm:presLayoutVars>
          <dgm:bulletEnabled val="1"/>
        </dgm:presLayoutVars>
      </dgm:prSet>
      <dgm:spPr/>
      <dgm:t>
        <a:bodyPr/>
        <a:lstStyle/>
        <a:p>
          <a:endParaRPr lang="en-US"/>
        </a:p>
      </dgm:t>
    </dgm:pt>
    <dgm:pt modelId="{E782A8B1-8E66-426C-B23C-0F5CC79B1B79}" type="pres">
      <dgm:prSet presAssocID="{2A5B5B00-50E2-4C43-9602-3FBDF8F6405C}" presName="accent_2" presStyleCnt="0"/>
      <dgm:spPr/>
    </dgm:pt>
    <dgm:pt modelId="{569A2FCB-8851-4D71-876E-BE90F2BC0FC0}" type="pres">
      <dgm:prSet presAssocID="{2A5B5B00-50E2-4C43-9602-3FBDF8F6405C}" presName="accentRepeatNode" presStyleLbl="solidFgAcc1" presStyleIdx="1" presStyleCnt="3"/>
      <dgm:spPr/>
    </dgm:pt>
    <dgm:pt modelId="{7A78F9E4-621C-4443-A7B5-93F377CDEB56}" type="pres">
      <dgm:prSet presAssocID="{6644F1C9-3D92-4F06-8BD2-E6DD79338081}" presName="text_3" presStyleLbl="node1" presStyleIdx="2" presStyleCnt="3">
        <dgm:presLayoutVars>
          <dgm:bulletEnabled val="1"/>
        </dgm:presLayoutVars>
      </dgm:prSet>
      <dgm:spPr/>
      <dgm:t>
        <a:bodyPr/>
        <a:lstStyle/>
        <a:p>
          <a:endParaRPr lang="en-US"/>
        </a:p>
      </dgm:t>
    </dgm:pt>
    <dgm:pt modelId="{C594B5E7-692B-4D9A-A924-E8F7FCBBEDED}" type="pres">
      <dgm:prSet presAssocID="{6644F1C9-3D92-4F06-8BD2-E6DD79338081}" presName="accent_3" presStyleCnt="0"/>
      <dgm:spPr/>
    </dgm:pt>
    <dgm:pt modelId="{953B9834-4DAA-4D2E-A3D3-615CD86DF776}" type="pres">
      <dgm:prSet presAssocID="{6644F1C9-3D92-4F06-8BD2-E6DD79338081}" presName="accentRepeatNode" presStyleLbl="solidFgAcc1" presStyleIdx="2" presStyleCnt="3"/>
      <dgm:spPr/>
    </dgm:pt>
  </dgm:ptLst>
  <dgm:cxnLst>
    <dgm:cxn modelId="{E14A57B7-BB2F-4969-950E-F252CD186D24}" type="presOf" srcId="{2A5B5B00-50E2-4C43-9602-3FBDF8F6405C}" destId="{C8C654B7-674E-4600-8943-66CE422B7324}" srcOrd="0" destOrd="0" presId="urn:microsoft.com/office/officeart/2008/layout/VerticalCurvedList"/>
    <dgm:cxn modelId="{B8360950-D9CE-4196-8655-10C92350D94C}" srcId="{A8DB617C-09AE-49C1-AEFB-3F91E1100C43}" destId="{6644F1C9-3D92-4F06-8BD2-E6DD79338081}" srcOrd="2" destOrd="0" parTransId="{F5FAC840-F190-4D44-9D50-4A872CE2A67D}" sibTransId="{CB02FC44-BFC5-44F8-ACD6-4EC009B4B6C4}"/>
    <dgm:cxn modelId="{1DD7CC36-4207-4254-A02B-DC196061FF73}" type="presOf" srcId="{CC8BC4A0-D4FC-4F11-85CB-BED239338CA6}" destId="{0CEDAC84-84C1-4183-9CC0-BAC35C9DF1C4}" srcOrd="0" destOrd="0" presId="urn:microsoft.com/office/officeart/2008/layout/VerticalCurvedList"/>
    <dgm:cxn modelId="{7E59441F-8BA3-49AF-98F6-3B37ACB3BC04}" type="presOf" srcId="{A8DB617C-09AE-49C1-AEFB-3F91E1100C43}" destId="{C26174A9-A016-456E-AAB3-C4E02FB99DBA}" srcOrd="0" destOrd="0" presId="urn:microsoft.com/office/officeart/2008/layout/VerticalCurvedList"/>
    <dgm:cxn modelId="{E41B744B-28ED-4A83-9379-543150AFD29F}" srcId="{A8DB617C-09AE-49C1-AEFB-3F91E1100C43}" destId="{2A5B5B00-50E2-4C43-9602-3FBDF8F6405C}" srcOrd="1" destOrd="0" parTransId="{6BCCD192-FB53-48A5-94DE-6418D38680F0}" sibTransId="{D373154F-C8AC-411B-A4FB-021E430C581D}"/>
    <dgm:cxn modelId="{03BB4320-744F-456B-8849-2983E9E469BE}" type="presOf" srcId="{19F7345D-E761-4B6B-80E0-7505B2E7F9D4}" destId="{6101B3F6-09F9-49AD-BED4-D6AE72CB3806}" srcOrd="0" destOrd="0" presId="urn:microsoft.com/office/officeart/2008/layout/VerticalCurvedList"/>
    <dgm:cxn modelId="{BAF2177B-23D5-44BE-ACE1-3F942CB680F8}" type="presOf" srcId="{6644F1C9-3D92-4F06-8BD2-E6DD79338081}" destId="{7A78F9E4-621C-4443-A7B5-93F377CDEB56}" srcOrd="0" destOrd="0" presId="urn:microsoft.com/office/officeart/2008/layout/VerticalCurvedList"/>
    <dgm:cxn modelId="{797D447C-CC78-4C59-93F1-2328482BD035}" srcId="{A8DB617C-09AE-49C1-AEFB-3F91E1100C43}" destId="{CC8BC4A0-D4FC-4F11-85CB-BED239338CA6}" srcOrd="0" destOrd="0" parTransId="{0D53A4FA-BD19-4866-AB4C-B67EDF99E8D5}" sibTransId="{19F7345D-E761-4B6B-80E0-7505B2E7F9D4}"/>
    <dgm:cxn modelId="{4A8ECDF1-1BBD-471D-B70F-2CBD97AF9DC0}" type="presParOf" srcId="{C26174A9-A016-456E-AAB3-C4E02FB99DBA}" destId="{97B9C8F4-518A-4EC4-9F41-34B56B4F4D74}" srcOrd="0" destOrd="0" presId="urn:microsoft.com/office/officeart/2008/layout/VerticalCurvedList"/>
    <dgm:cxn modelId="{DF0EEA44-767B-45BD-9905-84E92657EEEB}" type="presParOf" srcId="{97B9C8F4-518A-4EC4-9F41-34B56B4F4D74}" destId="{68FA0D5A-E997-4E8A-A791-1F9CE2F61204}" srcOrd="0" destOrd="0" presId="urn:microsoft.com/office/officeart/2008/layout/VerticalCurvedList"/>
    <dgm:cxn modelId="{52F811CE-89CD-4BEC-A102-5DD3E750573D}" type="presParOf" srcId="{68FA0D5A-E997-4E8A-A791-1F9CE2F61204}" destId="{72941E4F-1805-45D2-9B3C-D0926228072C}" srcOrd="0" destOrd="0" presId="urn:microsoft.com/office/officeart/2008/layout/VerticalCurvedList"/>
    <dgm:cxn modelId="{8A992B8B-8062-4C8B-8EDE-3C6AFD85F99F}" type="presParOf" srcId="{68FA0D5A-E997-4E8A-A791-1F9CE2F61204}" destId="{6101B3F6-09F9-49AD-BED4-D6AE72CB3806}" srcOrd="1" destOrd="0" presId="urn:microsoft.com/office/officeart/2008/layout/VerticalCurvedList"/>
    <dgm:cxn modelId="{A4AEB6B2-E772-4B1B-8652-82A306247F65}" type="presParOf" srcId="{68FA0D5A-E997-4E8A-A791-1F9CE2F61204}" destId="{F3D1E457-BD1D-4F1D-AA84-9F3C57CEDF30}" srcOrd="2" destOrd="0" presId="urn:microsoft.com/office/officeart/2008/layout/VerticalCurvedList"/>
    <dgm:cxn modelId="{FABA1B70-F5DA-43BA-AF06-9EE62565FA39}" type="presParOf" srcId="{68FA0D5A-E997-4E8A-A791-1F9CE2F61204}" destId="{314075A6-6496-48B7-9607-A8C946744E26}" srcOrd="3" destOrd="0" presId="urn:microsoft.com/office/officeart/2008/layout/VerticalCurvedList"/>
    <dgm:cxn modelId="{DCE0C6D1-9059-44FD-BB90-76EB6831FD75}" type="presParOf" srcId="{97B9C8F4-518A-4EC4-9F41-34B56B4F4D74}" destId="{0CEDAC84-84C1-4183-9CC0-BAC35C9DF1C4}" srcOrd="1" destOrd="0" presId="urn:microsoft.com/office/officeart/2008/layout/VerticalCurvedList"/>
    <dgm:cxn modelId="{C7C1F77C-BEC3-413B-9928-F0F6D2090949}" type="presParOf" srcId="{97B9C8F4-518A-4EC4-9F41-34B56B4F4D74}" destId="{E612FF1B-7108-4E06-AC79-7DC7FFD418FE}" srcOrd="2" destOrd="0" presId="urn:microsoft.com/office/officeart/2008/layout/VerticalCurvedList"/>
    <dgm:cxn modelId="{9CEF1F5F-090E-4227-BF10-7AD9E6600C1E}" type="presParOf" srcId="{E612FF1B-7108-4E06-AC79-7DC7FFD418FE}" destId="{5A9E5C9B-C014-4E96-B8A5-C562A3B494F6}" srcOrd="0" destOrd="0" presId="urn:microsoft.com/office/officeart/2008/layout/VerticalCurvedList"/>
    <dgm:cxn modelId="{DD52BB7D-5E92-4002-916B-5C6F697E9401}" type="presParOf" srcId="{97B9C8F4-518A-4EC4-9F41-34B56B4F4D74}" destId="{C8C654B7-674E-4600-8943-66CE422B7324}" srcOrd="3" destOrd="0" presId="urn:microsoft.com/office/officeart/2008/layout/VerticalCurvedList"/>
    <dgm:cxn modelId="{BE1E5446-929A-414D-8E3F-F7DDA53ADCAC}" type="presParOf" srcId="{97B9C8F4-518A-4EC4-9F41-34B56B4F4D74}" destId="{E782A8B1-8E66-426C-B23C-0F5CC79B1B79}" srcOrd="4" destOrd="0" presId="urn:microsoft.com/office/officeart/2008/layout/VerticalCurvedList"/>
    <dgm:cxn modelId="{B4A6DF46-86BE-4645-B2DC-F236114E4FF8}" type="presParOf" srcId="{E782A8B1-8E66-426C-B23C-0F5CC79B1B79}" destId="{569A2FCB-8851-4D71-876E-BE90F2BC0FC0}" srcOrd="0" destOrd="0" presId="urn:microsoft.com/office/officeart/2008/layout/VerticalCurvedList"/>
    <dgm:cxn modelId="{B2112687-ADA6-426B-90C8-70760EF4966D}" type="presParOf" srcId="{97B9C8F4-518A-4EC4-9F41-34B56B4F4D74}" destId="{7A78F9E4-621C-4443-A7B5-93F377CDEB56}" srcOrd="5" destOrd="0" presId="urn:microsoft.com/office/officeart/2008/layout/VerticalCurvedList"/>
    <dgm:cxn modelId="{D49FFD4A-071F-4B34-8C29-F920820C6889}" type="presParOf" srcId="{97B9C8F4-518A-4EC4-9F41-34B56B4F4D74}" destId="{C594B5E7-692B-4D9A-A924-E8F7FCBBEDED}" srcOrd="6" destOrd="0" presId="urn:microsoft.com/office/officeart/2008/layout/VerticalCurvedList"/>
    <dgm:cxn modelId="{7756E25B-AC62-4CE3-AD7B-AD117B4533A2}" type="presParOf" srcId="{C594B5E7-692B-4D9A-A924-E8F7FCBBEDED}" destId="{953B9834-4DAA-4D2E-A3D3-615CD86DF77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0FE1193-ABF8-448E-A4F0-F6BC79A597B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B0627CF-9113-4A18-9E9A-46B1B2D2E55C}">
      <dgm:prSet phldrT="[Text]"/>
      <dgm:spPr/>
      <dgm:t>
        <a:bodyPr/>
        <a:lstStyle/>
        <a:p>
          <a:r>
            <a:rPr lang="en-US" dirty="0" smtClean="0"/>
            <a:t>The Resolution Professional shall within fourteen days of the completion of the repayment plan forward to the persons who are bound by the repayment plan and the AA the following documents</a:t>
          </a:r>
          <a:endParaRPr lang="en-US" dirty="0"/>
        </a:p>
      </dgm:t>
    </dgm:pt>
    <dgm:pt modelId="{48299595-C515-454F-B3F9-817EC2171473}" type="parTrans" cxnId="{2F0AF8F0-348B-44AD-BEE5-E71426CDE0CB}">
      <dgm:prSet/>
      <dgm:spPr/>
      <dgm:t>
        <a:bodyPr/>
        <a:lstStyle/>
        <a:p>
          <a:endParaRPr lang="en-US"/>
        </a:p>
      </dgm:t>
    </dgm:pt>
    <dgm:pt modelId="{B1D80AE4-0132-444A-B9DF-1E0F4EDBDEE9}" type="sibTrans" cxnId="{2F0AF8F0-348B-44AD-BEE5-E71426CDE0CB}">
      <dgm:prSet/>
      <dgm:spPr/>
      <dgm:t>
        <a:bodyPr/>
        <a:lstStyle/>
        <a:p>
          <a:endParaRPr lang="en-US"/>
        </a:p>
      </dgm:t>
    </dgm:pt>
    <dgm:pt modelId="{D5D0121B-EE42-46E1-A55B-CC44A12545D8}">
      <dgm:prSet phldrT="[Text]"/>
      <dgm:spPr/>
      <dgm:t>
        <a:bodyPr/>
        <a:lstStyle/>
        <a:p>
          <a:r>
            <a:rPr lang="en-US" dirty="0" smtClean="0"/>
            <a:t>a notice that the repayment plan has been fully implemented</a:t>
          </a:r>
          <a:endParaRPr lang="en-US" dirty="0"/>
        </a:p>
      </dgm:t>
    </dgm:pt>
    <dgm:pt modelId="{E4E6BE6A-A7FE-4C3A-9465-CA9F203B038E}" type="parTrans" cxnId="{2D2A3DB5-9D3F-4A6E-8F20-B296C6A40E78}">
      <dgm:prSet/>
      <dgm:spPr/>
      <dgm:t>
        <a:bodyPr/>
        <a:lstStyle/>
        <a:p>
          <a:endParaRPr lang="en-US"/>
        </a:p>
      </dgm:t>
    </dgm:pt>
    <dgm:pt modelId="{721A0A8F-7DE6-4A62-BE08-2C8DFA7EF028}" type="sibTrans" cxnId="{2D2A3DB5-9D3F-4A6E-8F20-B296C6A40E78}">
      <dgm:prSet/>
      <dgm:spPr/>
      <dgm:t>
        <a:bodyPr/>
        <a:lstStyle/>
        <a:p>
          <a:endParaRPr lang="en-US"/>
        </a:p>
      </dgm:t>
    </dgm:pt>
    <dgm:pt modelId="{C2136E0C-0927-4BA4-8450-F0E2F2B2ED48}">
      <dgm:prSet phldrT="[Text]"/>
      <dgm:spPr/>
      <dgm:t>
        <a:bodyPr/>
        <a:lstStyle/>
        <a:p>
          <a:r>
            <a:rPr lang="en-US" dirty="0" smtClean="0"/>
            <a:t>a copy of a report by the RP summarizing all receipts and payments made in pursuance of the repayment plan and extent of the implementation of such plan</a:t>
          </a:r>
          <a:endParaRPr lang="en-US" dirty="0"/>
        </a:p>
      </dgm:t>
    </dgm:pt>
    <dgm:pt modelId="{F6102DBE-496E-4B47-94EA-BA44273951C5}" type="parTrans" cxnId="{093A9099-8E4A-483C-89A7-C1020F757513}">
      <dgm:prSet/>
      <dgm:spPr/>
      <dgm:t>
        <a:bodyPr/>
        <a:lstStyle/>
        <a:p>
          <a:endParaRPr lang="en-US"/>
        </a:p>
      </dgm:t>
    </dgm:pt>
    <dgm:pt modelId="{EC01AB94-22E5-43E5-AF1C-EFA6F194E5DF}" type="sibTrans" cxnId="{093A9099-8E4A-483C-89A7-C1020F757513}">
      <dgm:prSet/>
      <dgm:spPr/>
      <dgm:t>
        <a:bodyPr/>
        <a:lstStyle/>
        <a:p>
          <a:endParaRPr lang="en-US"/>
        </a:p>
      </dgm:t>
    </dgm:pt>
    <dgm:pt modelId="{8286BC89-F10B-4135-A886-C868F3356A62}" type="pres">
      <dgm:prSet presAssocID="{10FE1193-ABF8-448E-A4F0-F6BC79A597BF}" presName="hierChild1" presStyleCnt="0">
        <dgm:presLayoutVars>
          <dgm:orgChart val="1"/>
          <dgm:chPref val="1"/>
          <dgm:dir/>
          <dgm:animOne val="branch"/>
          <dgm:animLvl val="lvl"/>
          <dgm:resizeHandles/>
        </dgm:presLayoutVars>
      </dgm:prSet>
      <dgm:spPr/>
      <dgm:t>
        <a:bodyPr/>
        <a:lstStyle/>
        <a:p>
          <a:endParaRPr lang="en-US"/>
        </a:p>
      </dgm:t>
    </dgm:pt>
    <dgm:pt modelId="{B13C9D50-723F-4FCE-AFC8-B0CC8B7D634E}" type="pres">
      <dgm:prSet presAssocID="{DB0627CF-9113-4A18-9E9A-46B1B2D2E55C}" presName="hierRoot1" presStyleCnt="0">
        <dgm:presLayoutVars>
          <dgm:hierBranch val="init"/>
        </dgm:presLayoutVars>
      </dgm:prSet>
      <dgm:spPr/>
    </dgm:pt>
    <dgm:pt modelId="{19F9A42B-797C-43A7-92A5-E91CFCB29ADE}" type="pres">
      <dgm:prSet presAssocID="{DB0627CF-9113-4A18-9E9A-46B1B2D2E55C}" presName="rootComposite1" presStyleCnt="0"/>
      <dgm:spPr/>
    </dgm:pt>
    <dgm:pt modelId="{127162EB-3035-4DE4-9FCD-1F83E6F9F7EC}" type="pres">
      <dgm:prSet presAssocID="{DB0627CF-9113-4A18-9E9A-46B1B2D2E55C}" presName="rootText1" presStyleLbl="node0" presStyleIdx="0" presStyleCnt="1" custScaleX="132260">
        <dgm:presLayoutVars>
          <dgm:chPref val="3"/>
        </dgm:presLayoutVars>
      </dgm:prSet>
      <dgm:spPr/>
      <dgm:t>
        <a:bodyPr/>
        <a:lstStyle/>
        <a:p>
          <a:endParaRPr lang="en-US"/>
        </a:p>
      </dgm:t>
    </dgm:pt>
    <dgm:pt modelId="{AB7A21B7-A9D4-4801-82C5-955AC49BF2B7}" type="pres">
      <dgm:prSet presAssocID="{DB0627CF-9113-4A18-9E9A-46B1B2D2E55C}" presName="rootConnector1" presStyleLbl="node1" presStyleIdx="0" presStyleCnt="0"/>
      <dgm:spPr/>
      <dgm:t>
        <a:bodyPr/>
        <a:lstStyle/>
        <a:p>
          <a:endParaRPr lang="en-US"/>
        </a:p>
      </dgm:t>
    </dgm:pt>
    <dgm:pt modelId="{03BE2C28-D364-434B-8C4B-DDCFAA285FD6}" type="pres">
      <dgm:prSet presAssocID="{DB0627CF-9113-4A18-9E9A-46B1B2D2E55C}" presName="hierChild2" presStyleCnt="0"/>
      <dgm:spPr/>
    </dgm:pt>
    <dgm:pt modelId="{3AEE144D-2FDE-41B7-9AC3-36459200A1FE}" type="pres">
      <dgm:prSet presAssocID="{E4E6BE6A-A7FE-4C3A-9465-CA9F203B038E}" presName="Name37" presStyleLbl="parChTrans1D2" presStyleIdx="0" presStyleCnt="2"/>
      <dgm:spPr/>
      <dgm:t>
        <a:bodyPr/>
        <a:lstStyle/>
        <a:p>
          <a:endParaRPr lang="en-US"/>
        </a:p>
      </dgm:t>
    </dgm:pt>
    <dgm:pt modelId="{6D046734-E50F-4084-BF1C-D10CB34A782C}" type="pres">
      <dgm:prSet presAssocID="{D5D0121B-EE42-46E1-A55B-CC44A12545D8}" presName="hierRoot2" presStyleCnt="0">
        <dgm:presLayoutVars>
          <dgm:hierBranch val="init"/>
        </dgm:presLayoutVars>
      </dgm:prSet>
      <dgm:spPr/>
    </dgm:pt>
    <dgm:pt modelId="{9CC98A65-2F2F-4872-8524-D24E342699C0}" type="pres">
      <dgm:prSet presAssocID="{D5D0121B-EE42-46E1-A55B-CC44A12545D8}" presName="rootComposite" presStyleCnt="0"/>
      <dgm:spPr/>
    </dgm:pt>
    <dgm:pt modelId="{94AD66CF-33B6-442B-9FD1-46C259826B40}" type="pres">
      <dgm:prSet presAssocID="{D5D0121B-EE42-46E1-A55B-CC44A12545D8}" presName="rootText" presStyleLbl="node2" presStyleIdx="0" presStyleCnt="2" custScaleX="126200" custLinFactNeighborX="-32039" custLinFactNeighborY="-3979">
        <dgm:presLayoutVars>
          <dgm:chPref val="3"/>
        </dgm:presLayoutVars>
      </dgm:prSet>
      <dgm:spPr/>
      <dgm:t>
        <a:bodyPr/>
        <a:lstStyle/>
        <a:p>
          <a:endParaRPr lang="en-US"/>
        </a:p>
      </dgm:t>
    </dgm:pt>
    <dgm:pt modelId="{8081A60F-8A78-4066-A93B-E54A4498F244}" type="pres">
      <dgm:prSet presAssocID="{D5D0121B-EE42-46E1-A55B-CC44A12545D8}" presName="rootConnector" presStyleLbl="node2" presStyleIdx="0" presStyleCnt="2"/>
      <dgm:spPr/>
      <dgm:t>
        <a:bodyPr/>
        <a:lstStyle/>
        <a:p>
          <a:endParaRPr lang="en-US"/>
        </a:p>
      </dgm:t>
    </dgm:pt>
    <dgm:pt modelId="{072B6FA4-E8AB-42B2-8C67-F4472EA97162}" type="pres">
      <dgm:prSet presAssocID="{D5D0121B-EE42-46E1-A55B-CC44A12545D8}" presName="hierChild4" presStyleCnt="0"/>
      <dgm:spPr/>
    </dgm:pt>
    <dgm:pt modelId="{B1FBFA4C-6D2B-479D-A00C-4FE746EE4FD7}" type="pres">
      <dgm:prSet presAssocID="{D5D0121B-EE42-46E1-A55B-CC44A12545D8}" presName="hierChild5" presStyleCnt="0"/>
      <dgm:spPr/>
    </dgm:pt>
    <dgm:pt modelId="{B48F3878-70D6-44E2-8EFE-4BCB9A6C1DED}" type="pres">
      <dgm:prSet presAssocID="{F6102DBE-496E-4B47-94EA-BA44273951C5}" presName="Name37" presStyleLbl="parChTrans1D2" presStyleIdx="1" presStyleCnt="2"/>
      <dgm:spPr/>
      <dgm:t>
        <a:bodyPr/>
        <a:lstStyle/>
        <a:p>
          <a:endParaRPr lang="en-US"/>
        </a:p>
      </dgm:t>
    </dgm:pt>
    <dgm:pt modelId="{B1851A28-844C-4754-BF4E-0EBA5608EF09}" type="pres">
      <dgm:prSet presAssocID="{C2136E0C-0927-4BA4-8450-F0E2F2B2ED48}" presName="hierRoot2" presStyleCnt="0">
        <dgm:presLayoutVars>
          <dgm:hierBranch val="init"/>
        </dgm:presLayoutVars>
      </dgm:prSet>
      <dgm:spPr/>
    </dgm:pt>
    <dgm:pt modelId="{794FE865-4864-4949-904E-A8F6D95E3A70}" type="pres">
      <dgm:prSet presAssocID="{C2136E0C-0927-4BA4-8450-F0E2F2B2ED48}" presName="rootComposite" presStyleCnt="0"/>
      <dgm:spPr/>
    </dgm:pt>
    <dgm:pt modelId="{F8E84D00-A1A2-4DA6-A09C-F68AB0CAE72A}" type="pres">
      <dgm:prSet presAssocID="{C2136E0C-0927-4BA4-8450-F0E2F2B2ED48}" presName="rootText" presStyleLbl="node2" presStyleIdx="1" presStyleCnt="2" custScaleX="134483" custLinFactNeighborX="34672" custLinFactNeighborY="-3979">
        <dgm:presLayoutVars>
          <dgm:chPref val="3"/>
        </dgm:presLayoutVars>
      </dgm:prSet>
      <dgm:spPr/>
      <dgm:t>
        <a:bodyPr/>
        <a:lstStyle/>
        <a:p>
          <a:endParaRPr lang="en-US"/>
        </a:p>
      </dgm:t>
    </dgm:pt>
    <dgm:pt modelId="{91049F6B-87DB-4389-AFFB-8B64EA877CEC}" type="pres">
      <dgm:prSet presAssocID="{C2136E0C-0927-4BA4-8450-F0E2F2B2ED48}" presName="rootConnector" presStyleLbl="node2" presStyleIdx="1" presStyleCnt="2"/>
      <dgm:spPr/>
      <dgm:t>
        <a:bodyPr/>
        <a:lstStyle/>
        <a:p>
          <a:endParaRPr lang="en-US"/>
        </a:p>
      </dgm:t>
    </dgm:pt>
    <dgm:pt modelId="{B50C0A40-2A32-4EC3-96E2-FFC35786EB38}" type="pres">
      <dgm:prSet presAssocID="{C2136E0C-0927-4BA4-8450-F0E2F2B2ED48}" presName="hierChild4" presStyleCnt="0"/>
      <dgm:spPr/>
    </dgm:pt>
    <dgm:pt modelId="{7363615E-3B34-4F2F-8859-C52669D3F9A2}" type="pres">
      <dgm:prSet presAssocID="{C2136E0C-0927-4BA4-8450-F0E2F2B2ED48}" presName="hierChild5" presStyleCnt="0"/>
      <dgm:spPr/>
    </dgm:pt>
    <dgm:pt modelId="{8AE47647-D4B6-4707-A7DF-6D5015137AD4}" type="pres">
      <dgm:prSet presAssocID="{DB0627CF-9113-4A18-9E9A-46B1B2D2E55C}" presName="hierChild3" presStyleCnt="0"/>
      <dgm:spPr/>
    </dgm:pt>
  </dgm:ptLst>
  <dgm:cxnLst>
    <dgm:cxn modelId="{93B06E5A-A5AF-4628-BFF1-D2C7A3D2C169}" type="presOf" srcId="{D5D0121B-EE42-46E1-A55B-CC44A12545D8}" destId="{8081A60F-8A78-4066-A93B-E54A4498F244}" srcOrd="1" destOrd="0" presId="urn:microsoft.com/office/officeart/2005/8/layout/orgChart1"/>
    <dgm:cxn modelId="{611E6385-469B-486D-9EE5-67DFF392344E}" type="presOf" srcId="{C2136E0C-0927-4BA4-8450-F0E2F2B2ED48}" destId="{91049F6B-87DB-4389-AFFB-8B64EA877CEC}" srcOrd="1" destOrd="0" presId="urn:microsoft.com/office/officeart/2005/8/layout/orgChart1"/>
    <dgm:cxn modelId="{2F0AF8F0-348B-44AD-BEE5-E71426CDE0CB}" srcId="{10FE1193-ABF8-448E-A4F0-F6BC79A597BF}" destId="{DB0627CF-9113-4A18-9E9A-46B1B2D2E55C}" srcOrd="0" destOrd="0" parTransId="{48299595-C515-454F-B3F9-817EC2171473}" sibTransId="{B1D80AE4-0132-444A-B9DF-1E0F4EDBDEE9}"/>
    <dgm:cxn modelId="{1516843A-3BB8-47C6-BDB2-7A5796CDEDBF}" type="presOf" srcId="{10FE1193-ABF8-448E-A4F0-F6BC79A597BF}" destId="{8286BC89-F10B-4135-A886-C868F3356A62}" srcOrd="0" destOrd="0" presId="urn:microsoft.com/office/officeart/2005/8/layout/orgChart1"/>
    <dgm:cxn modelId="{1711B5C2-CCCF-4299-AD17-A5543BD26FCC}" type="presOf" srcId="{F6102DBE-496E-4B47-94EA-BA44273951C5}" destId="{B48F3878-70D6-44E2-8EFE-4BCB9A6C1DED}" srcOrd="0" destOrd="0" presId="urn:microsoft.com/office/officeart/2005/8/layout/orgChart1"/>
    <dgm:cxn modelId="{587CAC90-5126-4E09-9DAB-5DD017E19D1A}" type="presOf" srcId="{E4E6BE6A-A7FE-4C3A-9465-CA9F203B038E}" destId="{3AEE144D-2FDE-41B7-9AC3-36459200A1FE}" srcOrd="0" destOrd="0" presId="urn:microsoft.com/office/officeart/2005/8/layout/orgChart1"/>
    <dgm:cxn modelId="{6351C3C1-1025-42B3-BB92-B73434C13501}" type="presOf" srcId="{DB0627CF-9113-4A18-9E9A-46B1B2D2E55C}" destId="{127162EB-3035-4DE4-9FCD-1F83E6F9F7EC}" srcOrd="0" destOrd="0" presId="urn:microsoft.com/office/officeart/2005/8/layout/orgChart1"/>
    <dgm:cxn modelId="{093A9099-8E4A-483C-89A7-C1020F757513}" srcId="{DB0627CF-9113-4A18-9E9A-46B1B2D2E55C}" destId="{C2136E0C-0927-4BA4-8450-F0E2F2B2ED48}" srcOrd="1" destOrd="0" parTransId="{F6102DBE-496E-4B47-94EA-BA44273951C5}" sibTransId="{EC01AB94-22E5-43E5-AF1C-EFA6F194E5DF}"/>
    <dgm:cxn modelId="{80193D2B-5A38-40E5-AB36-CB5F6D0D8923}" type="presOf" srcId="{C2136E0C-0927-4BA4-8450-F0E2F2B2ED48}" destId="{F8E84D00-A1A2-4DA6-A09C-F68AB0CAE72A}" srcOrd="0" destOrd="0" presId="urn:microsoft.com/office/officeart/2005/8/layout/orgChart1"/>
    <dgm:cxn modelId="{503B6ADA-969A-45E1-BF72-7685B5AA8B5A}" type="presOf" srcId="{DB0627CF-9113-4A18-9E9A-46B1B2D2E55C}" destId="{AB7A21B7-A9D4-4801-82C5-955AC49BF2B7}" srcOrd="1" destOrd="0" presId="urn:microsoft.com/office/officeart/2005/8/layout/orgChart1"/>
    <dgm:cxn modelId="{2D2A3DB5-9D3F-4A6E-8F20-B296C6A40E78}" srcId="{DB0627CF-9113-4A18-9E9A-46B1B2D2E55C}" destId="{D5D0121B-EE42-46E1-A55B-CC44A12545D8}" srcOrd="0" destOrd="0" parTransId="{E4E6BE6A-A7FE-4C3A-9465-CA9F203B038E}" sibTransId="{721A0A8F-7DE6-4A62-BE08-2C8DFA7EF028}"/>
    <dgm:cxn modelId="{57DB56A1-5078-4A3B-BE5C-90DE8DAE15BE}" type="presOf" srcId="{D5D0121B-EE42-46E1-A55B-CC44A12545D8}" destId="{94AD66CF-33B6-442B-9FD1-46C259826B40}" srcOrd="0" destOrd="0" presId="urn:microsoft.com/office/officeart/2005/8/layout/orgChart1"/>
    <dgm:cxn modelId="{5EBC3152-07CB-4E7E-9F36-4A2D9862C44B}" type="presParOf" srcId="{8286BC89-F10B-4135-A886-C868F3356A62}" destId="{B13C9D50-723F-4FCE-AFC8-B0CC8B7D634E}" srcOrd="0" destOrd="0" presId="urn:microsoft.com/office/officeart/2005/8/layout/orgChart1"/>
    <dgm:cxn modelId="{8E1965EB-6BE5-41FC-9977-7E5D11FBEBB2}" type="presParOf" srcId="{B13C9D50-723F-4FCE-AFC8-B0CC8B7D634E}" destId="{19F9A42B-797C-43A7-92A5-E91CFCB29ADE}" srcOrd="0" destOrd="0" presId="urn:microsoft.com/office/officeart/2005/8/layout/orgChart1"/>
    <dgm:cxn modelId="{CED9F942-6481-4BAA-9318-C9B4F9A88F27}" type="presParOf" srcId="{19F9A42B-797C-43A7-92A5-E91CFCB29ADE}" destId="{127162EB-3035-4DE4-9FCD-1F83E6F9F7EC}" srcOrd="0" destOrd="0" presId="urn:microsoft.com/office/officeart/2005/8/layout/orgChart1"/>
    <dgm:cxn modelId="{763D04AF-A62E-4AE5-9C9F-31BC79429ABD}" type="presParOf" srcId="{19F9A42B-797C-43A7-92A5-E91CFCB29ADE}" destId="{AB7A21B7-A9D4-4801-82C5-955AC49BF2B7}" srcOrd="1" destOrd="0" presId="urn:microsoft.com/office/officeart/2005/8/layout/orgChart1"/>
    <dgm:cxn modelId="{D1CA5EBF-6519-473C-AC59-ABF3D718AA37}" type="presParOf" srcId="{B13C9D50-723F-4FCE-AFC8-B0CC8B7D634E}" destId="{03BE2C28-D364-434B-8C4B-DDCFAA285FD6}" srcOrd="1" destOrd="0" presId="urn:microsoft.com/office/officeart/2005/8/layout/orgChart1"/>
    <dgm:cxn modelId="{64BA2063-519B-4247-91EF-D896CF7509EA}" type="presParOf" srcId="{03BE2C28-D364-434B-8C4B-DDCFAA285FD6}" destId="{3AEE144D-2FDE-41B7-9AC3-36459200A1FE}" srcOrd="0" destOrd="0" presId="urn:microsoft.com/office/officeart/2005/8/layout/orgChart1"/>
    <dgm:cxn modelId="{E879355D-30D6-49AB-AEAB-49551E1DE10F}" type="presParOf" srcId="{03BE2C28-D364-434B-8C4B-DDCFAA285FD6}" destId="{6D046734-E50F-4084-BF1C-D10CB34A782C}" srcOrd="1" destOrd="0" presId="urn:microsoft.com/office/officeart/2005/8/layout/orgChart1"/>
    <dgm:cxn modelId="{34DE3A46-2502-4C22-AC13-FE29CCD213FE}" type="presParOf" srcId="{6D046734-E50F-4084-BF1C-D10CB34A782C}" destId="{9CC98A65-2F2F-4872-8524-D24E342699C0}" srcOrd="0" destOrd="0" presId="urn:microsoft.com/office/officeart/2005/8/layout/orgChart1"/>
    <dgm:cxn modelId="{411A1722-96C0-4DC3-AC31-4E45F6FB9FF9}" type="presParOf" srcId="{9CC98A65-2F2F-4872-8524-D24E342699C0}" destId="{94AD66CF-33B6-442B-9FD1-46C259826B40}" srcOrd="0" destOrd="0" presId="urn:microsoft.com/office/officeart/2005/8/layout/orgChart1"/>
    <dgm:cxn modelId="{BAE71E7F-C6E5-47EE-911D-4B44DB52D5E6}" type="presParOf" srcId="{9CC98A65-2F2F-4872-8524-D24E342699C0}" destId="{8081A60F-8A78-4066-A93B-E54A4498F244}" srcOrd="1" destOrd="0" presId="urn:microsoft.com/office/officeart/2005/8/layout/orgChart1"/>
    <dgm:cxn modelId="{13EAC67F-8DB7-4389-A814-2F8AA47DBAF5}" type="presParOf" srcId="{6D046734-E50F-4084-BF1C-D10CB34A782C}" destId="{072B6FA4-E8AB-42B2-8C67-F4472EA97162}" srcOrd="1" destOrd="0" presId="urn:microsoft.com/office/officeart/2005/8/layout/orgChart1"/>
    <dgm:cxn modelId="{D376B672-6471-4A5F-A005-F800C277A863}" type="presParOf" srcId="{6D046734-E50F-4084-BF1C-D10CB34A782C}" destId="{B1FBFA4C-6D2B-479D-A00C-4FE746EE4FD7}" srcOrd="2" destOrd="0" presId="urn:microsoft.com/office/officeart/2005/8/layout/orgChart1"/>
    <dgm:cxn modelId="{48A0BF7E-D48A-4BBB-9AD0-E181527E15F7}" type="presParOf" srcId="{03BE2C28-D364-434B-8C4B-DDCFAA285FD6}" destId="{B48F3878-70D6-44E2-8EFE-4BCB9A6C1DED}" srcOrd="2" destOrd="0" presId="urn:microsoft.com/office/officeart/2005/8/layout/orgChart1"/>
    <dgm:cxn modelId="{7FC88396-6F90-4C51-AEC2-93F4D893B4D0}" type="presParOf" srcId="{03BE2C28-D364-434B-8C4B-DDCFAA285FD6}" destId="{B1851A28-844C-4754-BF4E-0EBA5608EF09}" srcOrd="3" destOrd="0" presId="urn:microsoft.com/office/officeart/2005/8/layout/orgChart1"/>
    <dgm:cxn modelId="{9B5850A1-61DB-4F14-838D-C1A0834A3986}" type="presParOf" srcId="{B1851A28-844C-4754-BF4E-0EBA5608EF09}" destId="{794FE865-4864-4949-904E-A8F6D95E3A70}" srcOrd="0" destOrd="0" presId="urn:microsoft.com/office/officeart/2005/8/layout/orgChart1"/>
    <dgm:cxn modelId="{C0530088-4F28-4BD3-9D1C-D96E39FDF7BE}" type="presParOf" srcId="{794FE865-4864-4949-904E-A8F6D95E3A70}" destId="{F8E84D00-A1A2-4DA6-A09C-F68AB0CAE72A}" srcOrd="0" destOrd="0" presId="urn:microsoft.com/office/officeart/2005/8/layout/orgChart1"/>
    <dgm:cxn modelId="{2A53F5A9-0A70-4625-AC78-60FCE14C9F5B}" type="presParOf" srcId="{794FE865-4864-4949-904E-A8F6D95E3A70}" destId="{91049F6B-87DB-4389-AFFB-8B64EA877CEC}" srcOrd="1" destOrd="0" presId="urn:microsoft.com/office/officeart/2005/8/layout/orgChart1"/>
    <dgm:cxn modelId="{6FD4ACC9-05F6-45E5-9DE8-98C3EAFF1DB8}" type="presParOf" srcId="{B1851A28-844C-4754-BF4E-0EBA5608EF09}" destId="{B50C0A40-2A32-4EC3-96E2-FFC35786EB38}" srcOrd="1" destOrd="0" presId="urn:microsoft.com/office/officeart/2005/8/layout/orgChart1"/>
    <dgm:cxn modelId="{3CD87D9A-D1AA-4FB1-A05C-9BC1B859DDE8}" type="presParOf" srcId="{B1851A28-844C-4754-BF4E-0EBA5608EF09}" destId="{7363615E-3B34-4F2F-8859-C52669D3F9A2}" srcOrd="2" destOrd="0" presId="urn:microsoft.com/office/officeart/2005/8/layout/orgChart1"/>
    <dgm:cxn modelId="{0CB3BD15-02A8-4E2F-86A2-BAC7272F9775}" type="presParOf" srcId="{B13C9D50-723F-4FCE-AFC8-B0CC8B7D634E}" destId="{8AE47647-D4B6-4707-A7DF-6D5015137AD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2F5C2A-2527-43E4-9F47-D1E9EFE747A7}"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IN"/>
        </a:p>
      </dgm:t>
    </dgm:pt>
    <dgm:pt modelId="{21D878B8-1EC5-4182-B327-F10BC0ECE478}">
      <dgm:prSet phldrT="[Text]"/>
      <dgm:spPr/>
      <dgm:t>
        <a:bodyPr/>
        <a:lstStyle/>
        <a:p>
          <a:r>
            <a:rPr lang="en-IN" dirty="0" smtClean="0"/>
            <a:t>Application filed by Debtor or creditor</a:t>
          </a:r>
          <a:endParaRPr lang="en-IN" dirty="0"/>
        </a:p>
      </dgm:t>
    </dgm:pt>
    <dgm:pt modelId="{202F0082-5A35-463E-8526-88EC96715FCD}" type="parTrans" cxnId="{6480F8A2-9CB1-42B6-8AF5-8950D0FF5551}">
      <dgm:prSet/>
      <dgm:spPr/>
      <dgm:t>
        <a:bodyPr/>
        <a:lstStyle/>
        <a:p>
          <a:endParaRPr lang="en-IN"/>
        </a:p>
      </dgm:t>
    </dgm:pt>
    <dgm:pt modelId="{FAA16B32-7A43-4FD1-B78B-E8043250B41B}" type="sibTrans" cxnId="{6480F8A2-9CB1-42B6-8AF5-8950D0FF5551}">
      <dgm:prSet/>
      <dgm:spPr/>
      <dgm:t>
        <a:bodyPr/>
        <a:lstStyle/>
        <a:p>
          <a:endParaRPr lang="en-IN"/>
        </a:p>
      </dgm:t>
    </dgm:pt>
    <dgm:pt modelId="{6A4FC01A-DCFA-4E7B-AB58-905783ED247F}">
      <dgm:prSet phldrT="[Text]"/>
      <dgm:spPr/>
      <dgm:t>
        <a:bodyPr/>
        <a:lstStyle/>
        <a:p>
          <a:r>
            <a:rPr lang="en-IN" dirty="0" smtClean="0"/>
            <a:t>Interim Moratorium commences</a:t>
          </a:r>
          <a:endParaRPr lang="en-IN" dirty="0"/>
        </a:p>
      </dgm:t>
    </dgm:pt>
    <dgm:pt modelId="{BD9ABBC8-5E0B-490D-A126-8BDD30C5BBE2}" type="parTrans" cxnId="{A4AA4B69-D4F5-430C-A06C-6282B6BD37ED}">
      <dgm:prSet/>
      <dgm:spPr/>
      <dgm:t>
        <a:bodyPr/>
        <a:lstStyle/>
        <a:p>
          <a:endParaRPr lang="en-IN"/>
        </a:p>
      </dgm:t>
    </dgm:pt>
    <dgm:pt modelId="{2C7AA9AE-A464-48E0-8BF1-06B6D5979868}" type="sibTrans" cxnId="{A4AA4B69-D4F5-430C-A06C-6282B6BD37ED}">
      <dgm:prSet/>
      <dgm:spPr/>
      <dgm:t>
        <a:bodyPr/>
        <a:lstStyle/>
        <a:p>
          <a:endParaRPr lang="en-IN"/>
        </a:p>
      </dgm:t>
    </dgm:pt>
    <dgm:pt modelId="{89BC8995-53A0-4F1F-8BD0-5B38BD0130B1}">
      <dgm:prSet phldrT="[Text]"/>
      <dgm:spPr/>
      <dgm:t>
        <a:bodyPr/>
        <a:lstStyle/>
        <a:p>
          <a:r>
            <a:rPr lang="en-IN" dirty="0" smtClean="0"/>
            <a:t>Appointment / Replacement of Resolution Professional </a:t>
          </a:r>
          <a:endParaRPr lang="en-IN" dirty="0"/>
        </a:p>
      </dgm:t>
    </dgm:pt>
    <dgm:pt modelId="{141C46CD-D7FA-4F9E-991B-95386E7C40F1}" type="parTrans" cxnId="{099C410B-E440-4153-A0B7-8EA0D5939425}">
      <dgm:prSet/>
      <dgm:spPr/>
      <dgm:t>
        <a:bodyPr/>
        <a:lstStyle/>
        <a:p>
          <a:endParaRPr lang="en-IN"/>
        </a:p>
      </dgm:t>
    </dgm:pt>
    <dgm:pt modelId="{C68456D3-7A46-4967-8E8A-8AAE326730D3}" type="sibTrans" cxnId="{099C410B-E440-4153-A0B7-8EA0D5939425}">
      <dgm:prSet/>
      <dgm:spPr/>
      <dgm:t>
        <a:bodyPr/>
        <a:lstStyle/>
        <a:p>
          <a:endParaRPr lang="en-IN"/>
        </a:p>
      </dgm:t>
    </dgm:pt>
    <dgm:pt modelId="{7BE703F7-822D-4EE5-A84B-5C8BCF3644D8}">
      <dgm:prSet phldrT="[Text]"/>
      <dgm:spPr/>
      <dgm:t>
        <a:bodyPr/>
        <a:lstStyle/>
        <a:p>
          <a:r>
            <a:rPr lang="en-IN" dirty="0" smtClean="0"/>
            <a:t>Resolution professional given a copy of the application</a:t>
          </a:r>
          <a:endParaRPr lang="en-IN" dirty="0"/>
        </a:p>
      </dgm:t>
    </dgm:pt>
    <dgm:pt modelId="{42D57FEE-17DD-487F-8214-91940862795C}" type="parTrans" cxnId="{E8E6E3C4-E51B-480B-ADEA-033128ECA17A}">
      <dgm:prSet/>
      <dgm:spPr/>
      <dgm:t>
        <a:bodyPr/>
        <a:lstStyle/>
        <a:p>
          <a:endParaRPr lang="en-IN"/>
        </a:p>
      </dgm:t>
    </dgm:pt>
    <dgm:pt modelId="{80D7214A-DE52-4FA5-B083-180B8090C4B3}" type="sibTrans" cxnId="{E8E6E3C4-E51B-480B-ADEA-033128ECA17A}">
      <dgm:prSet/>
      <dgm:spPr/>
      <dgm:t>
        <a:bodyPr/>
        <a:lstStyle/>
        <a:p>
          <a:endParaRPr lang="en-IN"/>
        </a:p>
      </dgm:t>
    </dgm:pt>
    <dgm:pt modelId="{5D1C5D69-EA17-44F1-8E59-4683790E62C0}">
      <dgm:prSet phldrT="[Text]"/>
      <dgm:spPr/>
      <dgm:t>
        <a:bodyPr/>
        <a:lstStyle/>
        <a:p>
          <a:r>
            <a:rPr lang="en-IN" dirty="0" smtClean="0"/>
            <a:t>RP reviews the application and recommends acceptance or rejection</a:t>
          </a:r>
          <a:endParaRPr lang="en-IN" dirty="0"/>
        </a:p>
      </dgm:t>
    </dgm:pt>
    <dgm:pt modelId="{C29436C2-D408-406F-9122-3E86CCBA3547}" type="parTrans" cxnId="{9F9ACAB1-5309-4F39-927D-ECF8AB2D5830}">
      <dgm:prSet/>
      <dgm:spPr/>
      <dgm:t>
        <a:bodyPr/>
        <a:lstStyle/>
        <a:p>
          <a:endParaRPr lang="en-IN"/>
        </a:p>
      </dgm:t>
    </dgm:pt>
    <dgm:pt modelId="{7D12434B-5646-43B0-84E5-DE6B08AD8558}" type="sibTrans" cxnId="{9F9ACAB1-5309-4F39-927D-ECF8AB2D5830}">
      <dgm:prSet/>
      <dgm:spPr/>
      <dgm:t>
        <a:bodyPr/>
        <a:lstStyle/>
        <a:p>
          <a:endParaRPr lang="en-IN"/>
        </a:p>
      </dgm:t>
    </dgm:pt>
    <dgm:pt modelId="{F64CAA9A-CAAD-4F23-B197-2CF3D5ED2565}">
      <dgm:prSet phldrT="[Text]"/>
      <dgm:spPr/>
      <dgm:t>
        <a:bodyPr/>
        <a:lstStyle/>
        <a:p>
          <a:r>
            <a:rPr lang="en-IN" dirty="0" smtClean="0"/>
            <a:t>RP presents a report to the Adjudicating Authority on the application</a:t>
          </a:r>
          <a:endParaRPr lang="en-IN" dirty="0"/>
        </a:p>
      </dgm:t>
    </dgm:pt>
    <dgm:pt modelId="{08A1F7B8-9033-49E9-9B8C-7FD432EFAE53}" type="parTrans" cxnId="{96C0B512-5541-4123-A0C6-F7D120090B13}">
      <dgm:prSet/>
      <dgm:spPr/>
      <dgm:t>
        <a:bodyPr/>
        <a:lstStyle/>
        <a:p>
          <a:endParaRPr lang="en-IN"/>
        </a:p>
      </dgm:t>
    </dgm:pt>
    <dgm:pt modelId="{3ECDAF50-C93E-4BE6-98B8-ED9FE37B2C36}" type="sibTrans" cxnId="{96C0B512-5541-4123-A0C6-F7D120090B13}">
      <dgm:prSet/>
      <dgm:spPr/>
      <dgm:t>
        <a:bodyPr/>
        <a:lstStyle/>
        <a:p>
          <a:endParaRPr lang="en-IN"/>
        </a:p>
      </dgm:t>
    </dgm:pt>
    <dgm:pt modelId="{69225B17-462D-4CAC-B2A2-1BF918E34E58}">
      <dgm:prSet phldrT="[Text]"/>
      <dgm:spPr/>
      <dgm:t>
        <a:bodyPr/>
        <a:lstStyle/>
        <a:p>
          <a:r>
            <a:rPr lang="en-IN" dirty="0" smtClean="0"/>
            <a:t>Admission of application and order by AA</a:t>
          </a:r>
          <a:endParaRPr lang="en-IN" dirty="0"/>
        </a:p>
      </dgm:t>
    </dgm:pt>
    <dgm:pt modelId="{C864A2CB-68BE-4A31-A094-6BC06A1EBE33}" type="parTrans" cxnId="{CD7B6D25-EFB1-43E3-8D86-AE1F05610DF7}">
      <dgm:prSet/>
      <dgm:spPr/>
      <dgm:t>
        <a:bodyPr/>
        <a:lstStyle/>
        <a:p>
          <a:endParaRPr lang="en-IN"/>
        </a:p>
      </dgm:t>
    </dgm:pt>
    <dgm:pt modelId="{328E9D53-7F09-45D9-893F-4F8221954F09}" type="sibTrans" cxnId="{CD7B6D25-EFB1-43E3-8D86-AE1F05610DF7}">
      <dgm:prSet/>
      <dgm:spPr/>
      <dgm:t>
        <a:bodyPr/>
        <a:lstStyle/>
        <a:p>
          <a:endParaRPr lang="en-IN"/>
        </a:p>
      </dgm:t>
    </dgm:pt>
    <dgm:pt modelId="{DFEC8C62-092F-4948-972F-85C43066833C}">
      <dgm:prSet phldrT="[Text]"/>
      <dgm:spPr/>
      <dgm:t>
        <a:bodyPr/>
        <a:lstStyle/>
        <a:p>
          <a:r>
            <a:rPr lang="en-IN" dirty="0" smtClean="0"/>
            <a:t>Moratorium </a:t>
          </a:r>
          <a:endParaRPr lang="en-IN" dirty="0"/>
        </a:p>
      </dgm:t>
    </dgm:pt>
    <dgm:pt modelId="{A31BDA28-F288-419F-B174-8B4564C3634B}" type="parTrans" cxnId="{34BCB0C7-7351-4101-8C5A-FE75772C4F33}">
      <dgm:prSet/>
      <dgm:spPr/>
      <dgm:t>
        <a:bodyPr/>
        <a:lstStyle/>
        <a:p>
          <a:endParaRPr lang="en-IN"/>
        </a:p>
      </dgm:t>
    </dgm:pt>
    <dgm:pt modelId="{06D6E0FE-D270-4037-A313-D2D42AFAB30F}" type="sibTrans" cxnId="{34BCB0C7-7351-4101-8C5A-FE75772C4F33}">
      <dgm:prSet/>
      <dgm:spPr/>
      <dgm:t>
        <a:bodyPr/>
        <a:lstStyle/>
        <a:p>
          <a:endParaRPr lang="en-IN"/>
        </a:p>
      </dgm:t>
    </dgm:pt>
    <dgm:pt modelId="{40D2B235-C7F7-425E-9FBE-46B9597DFC36}">
      <dgm:prSet phldrT="[Text]"/>
      <dgm:spPr/>
      <dgm:t>
        <a:bodyPr/>
        <a:lstStyle/>
        <a:p>
          <a:r>
            <a:rPr lang="en-IN" dirty="0" smtClean="0"/>
            <a:t>Discharge Order </a:t>
          </a:r>
          <a:endParaRPr lang="en-IN" dirty="0"/>
        </a:p>
      </dgm:t>
    </dgm:pt>
    <dgm:pt modelId="{3C248A3E-3ACE-4DD8-9FF2-B028215DE659}" type="parTrans" cxnId="{ADC2447D-70CA-4153-A233-D2A0B5EB199A}">
      <dgm:prSet/>
      <dgm:spPr/>
      <dgm:t>
        <a:bodyPr/>
        <a:lstStyle/>
        <a:p>
          <a:endParaRPr lang="en-IN"/>
        </a:p>
      </dgm:t>
    </dgm:pt>
    <dgm:pt modelId="{01A4A6E3-2B77-4B0F-944B-2A4BF731A46F}" type="sibTrans" cxnId="{ADC2447D-70CA-4153-A233-D2A0B5EB199A}">
      <dgm:prSet/>
      <dgm:spPr/>
      <dgm:t>
        <a:bodyPr/>
        <a:lstStyle/>
        <a:p>
          <a:endParaRPr lang="en-IN"/>
        </a:p>
      </dgm:t>
    </dgm:pt>
    <dgm:pt modelId="{95176E05-03F5-4408-BAE2-6C80811D3071}">
      <dgm:prSet/>
      <dgm:spPr/>
      <dgm:t>
        <a:bodyPr/>
        <a:lstStyle/>
        <a:p>
          <a:r>
            <a:rPr lang="en-IN" dirty="0" smtClean="0"/>
            <a:t>Public notice</a:t>
          </a:r>
          <a:endParaRPr lang="en-IN" dirty="0"/>
        </a:p>
      </dgm:t>
    </dgm:pt>
    <dgm:pt modelId="{2C32D4D7-5C9D-4047-AD14-9E34DFE7717B}" type="parTrans" cxnId="{66DD7D9E-026B-4572-A289-23BED2E0D2AA}">
      <dgm:prSet/>
      <dgm:spPr/>
      <dgm:t>
        <a:bodyPr/>
        <a:lstStyle/>
        <a:p>
          <a:endParaRPr lang="en-IN"/>
        </a:p>
      </dgm:t>
    </dgm:pt>
    <dgm:pt modelId="{A897A659-0D38-4E4A-8905-095BAEFD977C}" type="sibTrans" cxnId="{66DD7D9E-026B-4572-A289-23BED2E0D2AA}">
      <dgm:prSet/>
      <dgm:spPr/>
      <dgm:t>
        <a:bodyPr/>
        <a:lstStyle/>
        <a:p>
          <a:endParaRPr lang="en-IN"/>
        </a:p>
      </dgm:t>
    </dgm:pt>
    <dgm:pt modelId="{0C7F06F4-7ADC-42BA-BBAA-4E33C26420FB}">
      <dgm:prSet/>
      <dgm:spPr/>
      <dgm:t>
        <a:bodyPr/>
        <a:lstStyle/>
        <a:p>
          <a:r>
            <a:rPr lang="en-IN" dirty="0" smtClean="0"/>
            <a:t>Preparation of list of creditors</a:t>
          </a:r>
          <a:endParaRPr lang="en-IN" dirty="0"/>
        </a:p>
      </dgm:t>
    </dgm:pt>
    <dgm:pt modelId="{12AA698C-560C-4DA1-A7C2-F66C2D475A52}" type="parTrans" cxnId="{C7D35BE5-21DD-4793-872C-C4C982B6E943}">
      <dgm:prSet/>
      <dgm:spPr/>
      <dgm:t>
        <a:bodyPr/>
        <a:lstStyle/>
        <a:p>
          <a:endParaRPr lang="en-IN"/>
        </a:p>
      </dgm:t>
    </dgm:pt>
    <dgm:pt modelId="{C70C3476-F14A-47FF-9B76-E6134E16A2D4}" type="sibTrans" cxnId="{C7D35BE5-21DD-4793-872C-C4C982B6E943}">
      <dgm:prSet/>
      <dgm:spPr/>
      <dgm:t>
        <a:bodyPr/>
        <a:lstStyle/>
        <a:p>
          <a:endParaRPr lang="en-IN"/>
        </a:p>
      </dgm:t>
    </dgm:pt>
    <dgm:pt modelId="{F3A339EA-E053-499E-8BEF-597E81F8622A}">
      <dgm:prSet/>
      <dgm:spPr/>
      <dgm:t>
        <a:bodyPr/>
        <a:lstStyle/>
        <a:p>
          <a:r>
            <a:rPr lang="en-IN" dirty="0" smtClean="0"/>
            <a:t>Preparation of repayment plan </a:t>
          </a:r>
          <a:endParaRPr lang="en-IN" dirty="0"/>
        </a:p>
      </dgm:t>
    </dgm:pt>
    <dgm:pt modelId="{6677DFE0-F17A-4B7D-9F80-994FF35B2760}" type="parTrans" cxnId="{99B1E193-BF32-4F30-BB37-548847455816}">
      <dgm:prSet/>
      <dgm:spPr/>
      <dgm:t>
        <a:bodyPr/>
        <a:lstStyle/>
        <a:p>
          <a:endParaRPr lang="en-IN"/>
        </a:p>
      </dgm:t>
    </dgm:pt>
    <dgm:pt modelId="{9534E54B-2894-4562-B40D-8E7866B2E350}" type="sibTrans" cxnId="{99B1E193-BF32-4F30-BB37-548847455816}">
      <dgm:prSet/>
      <dgm:spPr/>
      <dgm:t>
        <a:bodyPr/>
        <a:lstStyle/>
        <a:p>
          <a:endParaRPr lang="en-IN"/>
        </a:p>
      </dgm:t>
    </dgm:pt>
    <dgm:pt modelId="{640E0B1F-8CCE-4316-9F30-BA2CDB7D24FA}">
      <dgm:prSet/>
      <dgm:spPr/>
      <dgm:t>
        <a:bodyPr/>
        <a:lstStyle/>
        <a:p>
          <a:r>
            <a:rPr lang="en-IN" dirty="0" smtClean="0"/>
            <a:t>Report of RP on Repayment Plan </a:t>
          </a:r>
          <a:endParaRPr lang="en-IN" dirty="0"/>
        </a:p>
      </dgm:t>
    </dgm:pt>
    <dgm:pt modelId="{819E3A49-9785-4B16-986E-9288DF65528E}" type="parTrans" cxnId="{A6C62102-2E04-4497-9753-6388976F9841}">
      <dgm:prSet/>
      <dgm:spPr/>
      <dgm:t>
        <a:bodyPr/>
        <a:lstStyle/>
        <a:p>
          <a:endParaRPr lang="en-IN"/>
        </a:p>
      </dgm:t>
    </dgm:pt>
    <dgm:pt modelId="{C9F89E83-2959-4C76-AE18-FD9329931465}" type="sibTrans" cxnId="{A6C62102-2E04-4497-9753-6388976F9841}">
      <dgm:prSet/>
      <dgm:spPr/>
      <dgm:t>
        <a:bodyPr/>
        <a:lstStyle/>
        <a:p>
          <a:endParaRPr lang="en-IN"/>
        </a:p>
      </dgm:t>
    </dgm:pt>
    <dgm:pt modelId="{87C718FA-B7FD-4EE5-BBE8-AF4BE94417D7}">
      <dgm:prSet/>
      <dgm:spPr/>
      <dgm:t>
        <a:bodyPr/>
        <a:lstStyle/>
        <a:p>
          <a:r>
            <a:rPr lang="en-IN" dirty="0" smtClean="0"/>
            <a:t>Meetings of creditors to review Repayment Plan and Approval / Report</a:t>
          </a:r>
          <a:endParaRPr lang="en-IN" dirty="0"/>
        </a:p>
      </dgm:t>
    </dgm:pt>
    <dgm:pt modelId="{DDFECF7B-0080-4D20-B64A-72C5A24DDDBF}" type="parTrans" cxnId="{1771A73C-DDBA-48DC-A17B-F8583E33856B}">
      <dgm:prSet/>
      <dgm:spPr/>
      <dgm:t>
        <a:bodyPr/>
        <a:lstStyle/>
        <a:p>
          <a:endParaRPr lang="en-IN"/>
        </a:p>
      </dgm:t>
    </dgm:pt>
    <dgm:pt modelId="{B7A58BFD-32DA-4AD3-8CDC-A8ABB9B3A6D3}" type="sibTrans" cxnId="{1771A73C-DDBA-48DC-A17B-F8583E33856B}">
      <dgm:prSet/>
      <dgm:spPr/>
      <dgm:t>
        <a:bodyPr/>
        <a:lstStyle/>
        <a:p>
          <a:endParaRPr lang="en-IN"/>
        </a:p>
      </dgm:t>
    </dgm:pt>
    <dgm:pt modelId="{EFA44AFF-9218-4BB3-92CF-3F20C8369F07}">
      <dgm:prSet/>
      <dgm:spPr/>
      <dgm:t>
        <a:bodyPr/>
        <a:lstStyle/>
        <a:p>
          <a:r>
            <a:rPr lang="en-IN" dirty="0" smtClean="0"/>
            <a:t>Premature termination of Plan or Orders on Repayment Plan </a:t>
          </a:r>
          <a:endParaRPr lang="en-IN" dirty="0"/>
        </a:p>
      </dgm:t>
    </dgm:pt>
    <dgm:pt modelId="{3FA59014-FB2D-4818-A928-16E1B3A41B54}" type="parTrans" cxnId="{A45A36C9-71C8-47B8-B50D-3189087CC1B2}">
      <dgm:prSet/>
      <dgm:spPr/>
      <dgm:t>
        <a:bodyPr/>
        <a:lstStyle/>
        <a:p>
          <a:endParaRPr lang="en-IN"/>
        </a:p>
      </dgm:t>
    </dgm:pt>
    <dgm:pt modelId="{FEF2F8B8-D42D-4F67-A6D8-E4BD84EC639D}" type="sibTrans" cxnId="{A45A36C9-71C8-47B8-B50D-3189087CC1B2}">
      <dgm:prSet/>
      <dgm:spPr/>
      <dgm:t>
        <a:bodyPr/>
        <a:lstStyle/>
        <a:p>
          <a:endParaRPr lang="en-IN"/>
        </a:p>
      </dgm:t>
    </dgm:pt>
    <dgm:pt modelId="{576A5E20-DB53-48C7-BE61-D664724B2366}" type="pres">
      <dgm:prSet presAssocID="{1D2F5C2A-2527-43E4-9F47-D1E9EFE747A7}" presName="Name0" presStyleCnt="0">
        <dgm:presLayoutVars>
          <dgm:dir/>
          <dgm:resizeHandles/>
        </dgm:presLayoutVars>
      </dgm:prSet>
      <dgm:spPr/>
      <dgm:t>
        <a:bodyPr/>
        <a:lstStyle/>
        <a:p>
          <a:endParaRPr lang="en-IN"/>
        </a:p>
      </dgm:t>
    </dgm:pt>
    <dgm:pt modelId="{CB3C1E74-9499-48B1-807B-F4DA5D40AE3A}" type="pres">
      <dgm:prSet presAssocID="{21D878B8-1EC5-4182-B327-F10BC0ECE478}" presName="compNode" presStyleCnt="0"/>
      <dgm:spPr/>
    </dgm:pt>
    <dgm:pt modelId="{ED133117-9467-47A9-9077-FB430C34B9A4}" type="pres">
      <dgm:prSet presAssocID="{21D878B8-1EC5-4182-B327-F10BC0ECE478}" presName="dummyConnPt" presStyleCnt="0"/>
      <dgm:spPr/>
    </dgm:pt>
    <dgm:pt modelId="{FBC66C63-0BA1-4CCA-A543-1960DE05140A}" type="pres">
      <dgm:prSet presAssocID="{21D878B8-1EC5-4182-B327-F10BC0ECE478}" presName="node" presStyleLbl="node1" presStyleIdx="0" presStyleCnt="15">
        <dgm:presLayoutVars>
          <dgm:bulletEnabled val="1"/>
        </dgm:presLayoutVars>
      </dgm:prSet>
      <dgm:spPr/>
      <dgm:t>
        <a:bodyPr/>
        <a:lstStyle/>
        <a:p>
          <a:endParaRPr lang="en-IN"/>
        </a:p>
      </dgm:t>
    </dgm:pt>
    <dgm:pt modelId="{0C6F836C-F7A7-45CF-A023-C89E98899969}" type="pres">
      <dgm:prSet presAssocID="{FAA16B32-7A43-4FD1-B78B-E8043250B41B}" presName="sibTrans" presStyleLbl="bgSibTrans2D1" presStyleIdx="0" presStyleCnt="14"/>
      <dgm:spPr/>
      <dgm:t>
        <a:bodyPr/>
        <a:lstStyle/>
        <a:p>
          <a:endParaRPr lang="en-IN"/>
        </a:p>
      </dgm:t>
    </dgm:pt>
    <dgm:pt modelId="{F4B46520-164A-4C53-8705-F079D3838317}" type="pres">
      <dgm:prSet presAssocID="{6A4FC01A-DCFA-4E7B-AB58-905783ED247F}" presName="compNode" presStyleCnt="0"/>
      <dgm:spPr/>
    </dgm:pt>
    <dgm:pt modelId="{D90738C8-5668-4170-B08A-B574E84F15A4}" type="pres">
      <dgm:prSet presAssocID="{6A4FC01A-DCFA-4E7B-AB58-905783ED247F}" presName="dummyConnPt" presStyleCnt="0"/>
      <dgm:spPr/>
    </dgm:pt>
    <dgm:pt modelId="{2D230439-82C4-40B2-9A55-196693342868}" type="pres">
      <dgm:prSet presAssocID="{6A4FC01A-DCFA-4E7B-AB58-905783ED247F}" presName="node" presStyleLbl="node1" presStyleIdx="1" presStyleCnt="15">
        <dgm:presLayoutVars>
          <dgm:bulletEnabled val="1"/>
        </dgm:presLayoutVars>
      </dgm:prSet>
      <dgm:spPr/>
      <dgm:t>
        <a:bodyPr/>
        <a:lstStyle/>
        <a:p>
          <a:endParaRPr lang="en-IN"/>
        </a:p>
      </dgm:t>
    </dgm:pt>
    <dgm:pt modelId="{2CD05B19-C761-48BC-B429-6DCDC8B0B913}" type="pres">
      <dgm:prSet presAssocID="{2C7AA9AE-A464-48E0-8BF1-06B6D5979868}" presName="sibTrans" presStyleLbl="bgSibTrans2D1" presStyleIdx="1" presStyleCnt="14"/>
      <dgm:spPr/>
      <dgm:t>
        <a:bodyPr/>
        <a:lstStyle/>
        <a:p>
          <a:endParaRPr lang="en-IN"/>
        </a:p>
      </dgm:t>
    </dgm:pt>
    <dgm:pt modelId="{99F71ED3-A93F-47E6-9919-E48DB0F8638F}" type="pres">
      <dgm:prSet presAssocID="{89BC8995-53A0-4F1F-8BD0-5B38BD0130B1}" presName="compNode" presStyleCnt="0"/>
      <dgm:spPr/>
    </dgm:pt>
    <dgm:pt modelId="{5777F602-CF41-4A3E-ABFD-0B8F76F75DBF}" type="pres">
      <dgm:prSet presAssocID="{89BC8995-53A0-4F1F-8BD0-5B38BD0130B1}" presName="dummyConnPt" presStyleCnt="0"/>
      <dgm:spPr/>
    </dgm:pt>
    <dgm:pt modelId="{392991F1-90BB-416E-AA70-B621C8A24318}" type="pres">
      <dgm:prSet presAssocID="{89BC8995-53A0-4F1F-8BD0-5B38BD0130B1}" presName="node" presStyleLbl="node1" presStyleIdx="2" presStyleCnt="15">
        <dgm:presLayoutVars>
          <dgm:bulletEnabled val="1"/>
        </dgm:presLayoutVars>
      </dgm:prSet>
      <dgm:spPr/>
      <dgm:t>
        <a:bodyPr/>
        <a:lstStyle/>
        <a:p>
          <a:endParaRPr lang="en-IN"/>
        </a:p>
      </dgm:t>
    </dgm:pt>
    <dgm:pt modelId="{950E2A4C-847D-4F93-8EF6-98BEE950A7B3}" type="pres">
      <dgm:prSet presAssocID="{C68456D3-7A46-4967-8E8A-8AAE326730D3}" presName="sibTrans" presStyleLbl="bgSibTrans2D1" presStyleIdx="2" presStyleCnt="14"/>
      <dgm:spPr/>
      <dgm:t>
        <a:bodyPr/>
        <a:lstStyle/>
        <a:p>
          <a:endParaRPr lang="en-IN"/>
        </a:p>
      </dgm:t>
    </dgm:pt>
    <dgm:pt modelId="{D8059D12-A7FE-43FA-8F4B-6B5AC66080C5}" type="pres">
      <dgm:prSet presAssocID="{7BE703F7-822D-4EE5-A84B-5C8BCF3644D8}" presName="compNode" presStyleCnt="0"/>
      <dgm:spPr/>
    </dgm:pt>
    <dgm:pt modelId="{3BAAD6D5-88D2-4DD5-9485-5C8416CD80BC}" type="pres">
      <dgm:prSet presAssocID="{7BE703F7-822D-4EE5-A84B-5C8BCF3644D8}" presName="dummyConnPt" presStyleCnt="0"/>
      <dgm:spPr/>
    </dgm:pt>
    <dgm:pt modelId="{8E1786C2-4270-4EBB-8D6A-B5B2652FA2B7}" type="pres">
      <dgm:prSet presAssocID="{7BE703F7-822D-4EE5-A84B-5C8BCF3644D8}" presName="node" presStyleLbl="node1" presStyleIdx="3" presStyleCnt="15">
        <dgm:presLayoutVars>
          <dgm:bulletEnabled val="1"/>
        </dgm:presLayoutVars>
      </dgm:prSet>
      <dgm:spPr/>
      <dgm:t>
        <a:bodyPr/>
        <a:lstStyle/>
        <a:p>
          <a:endParaRPr lang="en-IN"/>
        </a:p>
      </dgm:t>
    </dgm:pt>
    <dgm:pt modelId="{ADA5103B-99F9-49F2-A12C-155438B9BA93}" type="pres">
      <dgm:prSet presAssocID="{80D7214A-DE52-4FA5-B083-180B8090C4B3}" presName="sibTrans" presStyleLbl="bgSibTrans2D1" presStyleIdx="3" presStyleCnt="14"/>
      <dgm:spPr/>
      <dgm:t>
        <a:bodyPr/>
        <a:lstStyle/>
        <a:p>
          <a:endParaRPr lang="en-IN"/>
        </a:p>
      </dgm:t>
    </dgm:pt>
    <dgm:pt modelId="{1D2E2DAD-B5A3-489B-BE8D-4A131B62E93C}" type="pres">
      <dgm:prSet presAssocID="{5D1C5D69-EA17-44F1-8E59-4683790E62C0}" presName="compNode" presStyleCnt="0"/>
      <dgm:spPr/>
    </dgm:pt>
    <dgm:pt modelId="{4D7CD80D-172E-4D06-9796-320DAB695809}" type="pres">
      <dgm:prSet presAssocID="{5D1C5D69-EA17-44F1-8E59-4683790E62C0}" presName="dummyConnPt" presStyleCnt="0"/>
      <dgm:spPr/>
    </dgm:pt>
    <dgm:pt modelId="{620F947B-9259-456E-A459-6C43D7578ABD}" type="pres">
      <dgm:prSet presAssocID="{5D1C5D69-EA17-44F1-8E59-4683790E62C0}" presName="node" presStyleLbl="node1" presStyleIdx="4" presStyleCnt="15">
        <dgm:presLayoutVars>
          <dgm:bulletEnabled val="1"/>
        </dgm:presLayoutVars>
      </dgm:prSet>
      <dgm:spPr/>
      <dgm:t>
        <a:bodyPr/>
        <a:lstStyle/>
        <a:p>
          <a:endParaRPr lang="en-IN"/>
        </a:p>
      </dgm:t>
    </dgm:pt>
    <dgm:pt modelId="{8252D73F-C09E-41DB-8DC3-690EC0129230}" type="pres">
      <dgm:prSet presAssocID="{7D12434B-5646-43B0-84E5-DE6B08AD8558}" presName="sibTrans" presStyleLbl="bgSibTrans2D1" presStyleIdx="4" presStyleCnt="14"/>
      <dgm:spPr/>
      <dgm:t>
        <a:bodyPr/>
        <a:lstStyle/>
        <a:p>
          <a:endParaRPr lang="en-IN"/>
        </a:p>
      </dgm:t>
    </dgm:pt>
    <dgm:pt modelId="{881C5A07-91A7-4896-9486-CC9E8586179E}" type="pres">
      <dgm:prSet presAssocID="{F64CAA9A-CAAD-4F23-B197-2CF3D5ED2565}" presName="compNode" presStyleCnt="0"/>
      <dgm:spPr/>
    </dgm:pt>
    <dgm:pt modelId="{61432B69-2362-4322-B17D-3459D1F817B5}" type="pres">
      <dgm:prSet presAssocID="{F64CAA9A-CAAD-4F23-B197-2CF3D5ED2565}" presName="dummyConnPt" presStyleCnt="0"/>
      <dgm:spPr/>
    </dgm:pt>
    <dgm:pt modelId="{A7A0EAE4-406A-4158-8BBD-C25BC20B6C47}" type="pres">
      <dgm:prSet presAssocID="{F64CAA9A-CAAD-4F23-B197-2CF3D5ED2565}" presName="node" presStyleLbl="node1" presStyleIdx="5" presStyleCnt="15">
        <dgm:presLayoutVars>
          <dgm:bulletEnabled val="1"/>
        </dgm:presLayoutVars>
      </dgm:prSet>
      <dgm:spPr/>
      <dgm:t>
        <a:bodyPr/>
        <a:lstStyle/>
        <a:p>
          <a:endParaRPr lang="en-IN"/>
        </a:p>
      </dgm:t>
    </dgm:pt>
    <dgm:pt modelId="{10BF1834-E34B-412F-B4B2-0F860916DC71}" type="pres">
      <dgm:prSet presAssocID="{3ECDAF50-C93E-4BE6-98B8-ED9FE37B2C36}" presName="sibTrans" presStyleLbl="bgSibTrans2D1" presStyleIdx="5" presStyleCnt="14"/>
      <dgm:spPr/>
      <dgm:t>
        <a:bodyPr/>
        <a:lstStyle/>
        <a:p>
          <a:endParaRPr lang="en-IN"/>
        </a:p>
      </dgm:t>
    </dgm:pt>
    <dgm:pt modelId="{0AB58CD9-ACB7-4BAF-B729-5619123151F9}" type="pres">
      <dgm:prSet presAssocID="{69225B17-462D-4CAC-B2A2-1BF918E34E58}" presName="compNode" presStyleCnt="0"/>
      <dgm:spPr/>
    </dgm:pt>
    <dgm:pt modelId="{5FD1B0DB-ECDB-4777-AB3C-27E289C92583}" type="pres">
      <dgm:prSet presAssocID="{69225B17-462D-4CAC-B2A2-1BF918E34E58}" presName="dummyConnPt" presStyleCnt="0"/>
      <dgm:spPr/>
    </dgm:pt>
    <dgm:pt modelId="{5DA9FB95-F889-4441-945E-57DD0CA2CBB8}" type="pres">
      <dgm:prSet presAssocID="{69225B17-462D-4CAC-B2A2-1BF918E34E58}" presName="node" presStyleLbl="node1" presStyleIdx="6" presStyleCnt="15">
        <dgm:presLayoutVars>
          <dgm:bulletEnabled val="1"/>
        </dgm:presLayoutVars>
      </dgm:prSet>
      <dgm:spPr/>
      <dgm:t>
        <a:bodyPr/>
        <a:lstStyle/>
        <a:p>
          <a:endParaRPr lang="en-IN"/>
        </a:p>
      </dgm:t>
    </dgm:pt>
    <dgm:pt modelId="{D9B97D1F-ED20-428E-BA61-C47FFC5BAB93}" type="pres">
      <dgm:prSet presAssocID="{328E9D53-7F09-45D9-893F-4F8221954F09}" presName="sibTrans" presStyleLbl="bgSibTrans2D1" presStyleIdx="6" presStyleCnt="14"/>
      <dgm:spPr/>
      <dgm:t>
        <a:bodyPr/>
        <a:lstStyle/>
        <a:p>
          <a:endParaRPr lang="en-IN"/>
        </a:p>
      </dgm:t>
    </dgm:pt>
    <dgm:pt modelId="{ABC59D28-0344-42C1-B9EA-4D3F71D8AC07}" type="pres">
      <dgm:prSet presAssocID="{DFEC8C62-092F-4948-972F-85C43066833C}" presName="compNode" presStyleCnt="0"/>
      <dgm:spPr/>
    </dgm:pt>
    <dgm:pt modelId="{A3FC9DBA-1D5C-48A8-B7BC-84B084A83398}" type="pres">
      <dgm:prSet presAssocID="{DFEC8C62-092F-4948-972F-85C43066833C}" presName="dummyConnPt" presStyleCnt="0"/>
      <dgm:spPr/>
    </dgm:pt>
    <dgm:pt modelId="{4F9FE513-68A8-4016-8104-F7A293652F41}" type="pres">
      <dgm:prSet presAssocID="{DFEC8C62-092F-4948-972F-85C43066833C}" presName="node" presStyleLbl="node1" presStyleIdx="7" presStyleCnt="15">
        <dgm:presLayoutVars>
          <dgm:bulletEnabled val="1"/>
        </dgm:presLayoutVars>
      </dgm:prSet>
      <dgm:spPr/>
      <dgm:t>
        <a:bodyPr/>
        <a:lstStyle/>
        <a:p>
          <a:endParaRPr lang="en-IN"/>
        </a:p>
      </dgm:t>
    </dgm:pt>
    <dgm:pt modelId="{028916BC-EBA0-47C5-8A2E-FDEF9725100A}" type="pres">
      <dgm:prSet presAssocID="{06D6E0FE-D270-4037-A313-D2D42AFAB30F}" presName="sibTrans" presStyleLbl="bgSibTrans2D1" presStyleIdx="7" presStyleCnt="14"/>
      <dgm:spPr/>
      <dgm:t>
        <a:bodyPr/>
        <a:lstStyle/>
        <a:p>
          <a:endParaRPr lang="en-IN"/>
        </a:p>
      </dgm:t>
    </dgm:pt>
    <dgm:pt modelId="{A831BB34-D565-4699-85CC-F6502A9037C8}" type="pres">
      <dgm:prSet presAssocID="{95176E05-03F5-4408-BAE2-6C80811D3071}" presName="compNode" presStyleCnt="0"/>
      <dgm:spPr/>
    </dgm:pt>
    <dgm:pt modelId="{07D2A217-0BC4-4315-8C29-2DFBA611D5BF}" type="pres">
      <dgm:prSet presAssocID="{95176E05-03F5-4408-BAE2-6C80811D3071}" presName="dummyConnPt" presStyleCnt="0"/>
      <dgm:spPr/>
    </dgm:pt>
    <dgm:pt modelId="{E69D6150-C201-4261-9B43-43B86A84E945}" type="pres">
      <dgm:prSet presAssocID="{95176E05-03F5-4408-BAE2-6C80811D3071}" presName="node" presStyleLbl="node1" presStyleIdx="8" presStyleCnt="15">
        <dgm:presLayoutVars>
          <dgm:bulletEnabled val="1"/>
        </dgm:presLayoutVars>
      </dgm:prSet>
      <dgm:spPr/>
      <dgm:t>
        <a:bodyPr/>
        <a:lstStyle/>
        <a:p>
          <a:endParaRPr lang="en-IN"/>
        </a:p>
      </dgm:t>
    </dgm:pt>
    <dgm:pt modelId="{25B8118A-7983-4BD4-B8E5-1C63236C7B8F}" type="pres">
      <dgm:prSet presAssocID="{A897A659-0D38-4E4A-8905-095BAEFD977C}" presName="sibTrans" presStyleLbl="bgSibTrans2D1" presStyleIdx="8" presStyleCnt="14"/>
      <dgm:spPr/>
      <dgm:t>
        <a:bodyPr/>
        <a:lstStyle/>
        <a:p>
          <a:endParaRPr lang="en-IN"/>
        </a:p>
      </dgm:t>
    </dgm:pt>
    <dgm:pt modelId="{B56EA18E-0C61-4CBC-9B80-19A9D3C520D9}" type="pres">
      <dgm:prSet presAssocID="{0C7F06F4-7ADC-42BA-BBAA-4E33C26420FB}" presName="compNode" presStyleCnt="0"/>
      <dgm:spPr/>
    </dgm:pt>
    <dgm:pt modelId="{32D08E86-4370-4000-B47C-227C98CEA2EA}" type="pres">
      <dgm:prSet presAssocID="{0C7F06F4-7ADC-42BA-BBAA-4E33C26420FB}" presName="dummyConnPt" presStyleCnt="0"/>
      <dgm:spPr/>
    </dgm:pt>
    <dgm:pt modelId="{26D6359D-7B48-4F1A-864E-802B4125F931}" type="pres">
      <dgm:prSet presAssocID="{0C7F06F4-7ADC-42BA-BBAA-4E33C26420FB}" presName="node" presStyleLbl="node1" presStyleIdx="9" presStyleCnt="15">
        <dgm:presLayoutVars>
          <dgm:bulletEnabled val="1"/>
        </dgm:presLayoutVars>
      </dgm:prSet>
      <dgm:spPr/>
      <dgm:t>
        <a:bodyPr/>
        <a:lstStyle/>
        <a:p>
          <a:endParaRPr lang="en-IN"/>
        </a:p>
      </dgm:t>
    </dgm:pt>
    <dgm:pt modelId="{4CAD5AB4-CFE4-4B55-B764-CCE2493DBDDC}" type="pres">
      <dgm:prSet presAssocID="{C70C3476-F14A-47FF-9B76-E6134E16A2D4}" presName="sibTrans" presStyleLbl="bgSibTrans2D1" presStyleIdx="9" presStyleCnt="14"/>
      <dgm:spPr/>
      <dgm:t>
        <a:bodyPr/>
        <a:lstStyle/>
        <a:p>
          <a:endParaRPr lang="en-IN"/>
        </a:p>
      </dgm:t>
    </dgm:pt>
    <dgm:pt modelId="{E0FCC6C4-98B5-4614-A8C4-2E82FB05BF11}" type="pres">
      <dgm:prSet presAssocID="{F3A339EA-E053-499E-8BEF-597E81F8622A}" presName="compNode" presStyleCnt="0"/>
      <dgm:spPr/>
    </dgm:pt>
    <dgm:pt modelId="{4F21A250-7E9F-460D-8DD0-B264BDCF51D6}" type="pres">
      <dgm:prSet presAssocID="{F3A339EA-E053-499E-8BEF-597E81F8622A}" presName="dummyConnPt" presStyleCnt="0"/>
      <dgm:spPr/>
    </dgm:pt>
    <dgm:pt modelId="{FF2D4023-2448-4A04-813D-F9FA666346D4}" type="pres">
      <dgm:prSet presAssocID="{F3A339EA-E053-499E-8BEF-597E81F8622A}" presName="node" presStyleLbl="node1" presStyleIdx="10" presStyleCnt="15">
        <dgm:presLayoutVars>
          <dgm:bulletEnabled val="1"/>
        </dgm:presLayoutVars>
      </dgm:prSet>
      <dgm:spPr/>
      <dgm:t>
        <a:bodyPr/>
        <a:lstStyle/>
        <a:p>
          <a:endParaRPr lang="en-IN"/>
        </a:p>
      </dgm:t>
    </dgm:pt>
    <dgm:pt modelId="{56CC4F73-3657-4FDF-A3FA-E6C255EA25A8}" type="pres">
      <dgm:prSet presAssocID="{9534E54B-2894-4562-B40D-8E7866B2E350}" presName="sibTrans" presStyleLbl="bgSibTrans2D1" presStyleIdx="10" presStyleCnt="14"/>
      <dgm:spPr/>
      <dgm:t>
        <a:bodyPr/>
        <a:lstStyle/>
        <a:p>
          <a:endParaRPr lang="en-IN"/>
        </a:p>
      </dgm:t>
    </dgm:pt>
    <dgm:pt modelId="{FA1A71AB-82A9-4F55-AB52-15A717CD2B43}" type="pres">
      <dgm:prSet presAssocID="{640E0B1F-8CCE-4316-9F30-BA2CDB7D24FA}" presName="compNode" presStyleCnt="0"/>
      <dgm:spPr/>
    </dgm:pt>
    <dgm:pt modelId="{AAD13BA2-47BD-40DE-BDF4-9C3F5D9BED53}" type="pres">
      <dgm:prSet presAssocID="{640E0B1F-8CCE-4316-9F30-BA2CDB7D24FA}" presName="dummyConnPt" presStyleCnt="0"/>
      <dgm:spPr/>
    </dgm:pt>
    <dgm:pt modelId="{38A24697-4653-43C7-8DFC-1F8F07A1AADC}" type="pres">
      <dgm:prSet presAssocID="{640E0B1F-8CCE-4316-9F30-BA2CDB7D24FA}" presName="node" presStyleLbl="node1" presStyleIdx="11" presStyleCnt="15" custLinFactNeighborX="-2156" custLinFactNeighborY="-1198">
        <dgm:presLayoutVars>
          <dgm:bulletEnabled val="1"/>
        </dgm:presLayoutVars>
      </dgm:prSet>
      <dgm:spPr/>
      <dgm:t>
        <a:bodyPr/>
        <a:lstStyle/>
        <a:p>
          <a:endParaRPr lang="en-IN"/>
        </a:p>
      </dgm:t>
    </dgm:pt>
    <dgm:pt modelId="{E1AEFC7A-DE53-48A3-88C2-E4924ED58FBB}" type="pres">
      <dgm:prSet presAssocID="{C9F89E83-2959-4C76-AE18-FD9329931465}" presName="sibTrans" presStyleLbl="bgSibTrans2D1" presStyleIdx="11" presStyleCnt="14"/>
      <dgm:spPr/>
      <dgm:t>
        <a:bodyPr/>
        <a:lstStyle/>
        <a:p>
          <a:endParaRPr lang="en-IN"/>
        </a:p>
      </dgm:t>
    </dgm:pt>
    <dgm:pt modelId="{ED973117-C630-487E-875B-2B57D2B3B432}" type="pres">
      <dgm:prSet presAssocID="{87C718FA-B7FD-4EE5-BBE8-AF4BE94417D7}" presName="compNode" presStyleCnt="0"/>
      <dgm:spPr/>
    </dgm:pt>
    <dgm:pt modelId="{49B6DEF3-CA41-4E1B-B6D5-0CB1AC0D14E1}" type="pres">
      <dgm:prSet presAssocID="{87C718FA-B7FD-4EE5-BBE8-AF4BE94417D7}" presName="dummyConnPt" presStyleCnt="0"/>
      <dgm:spPr/>
    </dgm:pt>
    <dgm:pt modelId="{5C706F19-265F-415B-B868-FD751D3813EC}" type="pres">
      <dgm:prSet presAssocID="{87C718FA-B7FD-4EE5-BBE8-AF4BE94417D7}" presName="node" presStyleLbl="node1" presStyleIdx="12" presStyleCnt="15">
        <dgm:presLayoutVars>
          <dgm:bulletEnabled val="1"/>
        </dgm:presLayoutVars>
      </dgm:prSet>
      <dgm:spPr/>
      <dgm:t>
        <a:bodyPr/>
        <a:lstStyle/>
        <a:p>
          <a:endParaRPr lang="en-IN"/>
        </a:p>
      </dgm:t>
    </dgm:pt>
    <dgm:pt modelId="{71415004-792D-422D-91E8-81CAC1F4E337}" type="pres">
      <dgm:prSet presAssocID="{B7A58BFD-32DA-4AD3-8CDC-A8ABB9B3A6D3}" presName="sibTrans" presStyleLbl="bgSibTrans2D1" presStyleIdx="12" presStyleCnt="14"/>
      <dgm:spPr/>
      <dgm:t>
        <a:bodyPr/>
        <a:lstStyle/>
        <a:p>
          <a:endParaRPr lang="en-IN"/>
        </a:p>
      </dgm:t>
    </dgm:pt>
    <dgm:pt modelId="{3DDDAF1F-8ED6-4FE0-954D-F2D906B76625}" type="pres">
      <dgm:prSet presAssocID="{EFA44AFF-9218-4BB3-92CF-3F20C8369F07}" presName="compNode" presStyleCnt="0"/>
      <dgm:spPr/>
    </dgm:pt>
    <dgm:pt modelId="{737A5739-DA8D-477B-B0C1-D5A7EC05080A}" type="pres">
      <dgm:prSet presAssocID="{EFA44AFF-9218-4BB3-92CF-3F20C8369F07}" presName="dummyConnPt" presStyleCnt="0"/>
      <dgm:spPr/>
    </dgm:pt>
    <dgm:pt modelId="{E93C38B5-BACC-4CD5-B678-C46B39314CB9}" type="pres">
      <dgm:prSet presAssocID="{EFA44AFF-9218-4BB3-92CF-3F20C8369F07}" presName="node" presStyleLbl="node1" presStyleIdx="13" presStyleCnt="15">
        <dgm:presLayoutVars>
          <dgm:bulletEnabled val="1"/>
        </dgm:presLayoutVars>
      </dgm:prSet>
      <dgm:spPr/>
      <dgm:t>
        <a:bodyPr/>
        <a:lstStyle/>
        <a:p>
          <a:endParaRPr lang="en-IN"/>
        </a:p>
      </dgm:t>
    </dgm:pt>
    <dgm:pt modelId="{9B48F660-8A27-488F-9437-40A0F49C51E9}" type="pres">
      <dgm:prSet presAssocID="{FEF2F8B8-D42D-4F67-A6D8-E4BD84EC639D}" presName="sibTrans" presStyleLbl="bgSibTrans2D1" presStyleIdx="13" presStyleCnt="14"/>
      <dgm:spPr/>
      <dgm:t>
        <a:bodyPr/>
        <a:lstStyle/>
        <a:p>
          <a:endParaRPr lang="en-IN"/>
        </a:p>
      </dgm:t>
    </dgm:pt>
    <dgm:pt modelId="{1199412E-18DB-4E5D-AE76-2DCE1F3F062E}" type="pres">
      <dgm:prSet presAssocID="{40D2B235-C7F7-425E-9FBE-46B9597DFC36}" presName="compNode" presStyleCnt="0"/>
      <dgm:spPr/>
    </dgm:pt>
    <dgm:pt modelId="{54CB992B-CB3E-4FA7-BE1E-EA51F2294437}" type="pres">
      <dgm:prSet presAssocID="{40D2B235-C7F7-425E-9FBE-46B9597DFC36}" presName="dummyConnPt" presStyleCnt="0"/>
      <dgm:spPr/>
    </dgm:pt>
    <dgm:pt modelId="{F63BE7A1-C9E3-40F5-AE00-94E971681590}" type="pres">
      <dgm:prSet presAssocID="{40D2B235-C7F7-425E-9FBE-46B9597DFC36}" presName="node" presStyleLbl="node1" presStyleIdx="14" presStyleCnt="15">
        <dgm:presLayoutVars>
          <dgm:bulletEnabled val="1"/>
        </dgm:presLayoutVars>
      </dgm:prSet>
      <dgm:spPr/>
      <dgm:t>
        <a:bodyPr/>
        <a:lstStyle/>
        <a:p>
          <a:endParaRPr lang="en-IN"/>
        </a:p>
      </dgm:t>
    </dgm:pt>
  </dgm:ptLst>
  <dgm:cxnLst>
    <dgm:cxn modelId="{1771A73C-DDBA-48DC-A17B-F8583E33856B}" srcId="{1D2F5C2A-2527-43E4-9F47-D1E9EFE747A7}" destId="{87C718FA-B7FD-4EE5-BBE8-AF4BE94417D7}" srcOrd="12" destOrd="0" parTransId="{DDFECF7B-0080-4D20-B64A-72C5A24DDDBF}" sibTransId="{B7A58BFD-32DA-4AD3-8CDC-A8ABB9B3A6D3}"/>
    <dgm:cxn modelId="{8DE860AD-0D1A-45D7-A7D2-DCC7B7A877BD}" type="presOf" srcId="{FEF2F8B8-D42D-4F67-A6D8-E4BD84EC639D}" destId="{9B48F660-8A27-488F-9437-40A0F49C51E9}" srcOrd="0" destOrd="0" presId="urn:microsoft.com/office/officeart/2005/8/layout/bProcess4"/>
    <dgm:cxn modelId="{5F05E018-47FB-4988-99CE-ACB995A6555A}" type="presOf" srcId="{7D12434B-5646-43B0-84E5-DE6B08AD8558}" destId="{8252D73F-C09E-41DB-8DC3-690EC0129230}" srcOrd="0" destOrd="0" presId="urn:microsoft.com/office/officeart/2005/8/layout/bProcess4"/>
    <dgm:cxn modelId="{DAD5E3BF-324B-4A7F-A2D2-AD7791DC9A23}" type="presOf" srcId="{640E0B1F-8CCE-4316-9F30-BA2CDB7D24FA}" destId="{38A24697-4653-43C7-8DFC-1F8F07A1AADC}" srcOrd="0" destOrd="0" presId="urn:microsoft.com/office/officeart/2005/8/layout/bProcess4"/>
    <dgm:cxn modelId="{96C0B512-5541-4123-A0C6-F7D120090B13}" srcId="{1D2F5C2A-2527-43E4-9F47-D1E9EFE747A7}" destId="{F64CAA9A-CAAD-4F23-B197-2CF3D5ED2565}" srcOrd="5" destOrd="0" parTransId="{08A1F7B8-9033-49E9-9B8C-7FD432EFAE53}" sibTransId="{3ECDAF50-C93E-4BE6-98B8-ED9FE37B2C36}"/>
    <dgm:cxn modelId="{A45A36C9-71C8-47B8-B50D-3189087CC1B2}" srcId="{1D2F5C2A-2527-43E4-9F47-D1E9EFE747A7}" destId="{EFA44AFF-9218-4BB3-92CF-3F20C8369F07}" srcOrd="13" destOrd="0" parTransId="{3FA59014-FB2D-4818-A928-16E1B3A41B54}" sibTransId="{FEF2F8B8-D42D-4F67-A6D8-E4BD84EC639D}"/>
    <dgm:cxn modelId="{1F8DEB75-1F3D-4FAB-AD53-324D030E93AD}" type="presOf" srcId="{C9F89E83-2959-4C76-AE18-FD9329931465}" destId="{E1AEFC7A-DE53-48A3-88C2-E4924ED58FBB}" srcOrd="0" destOrd="0" presId="urn:microsoft.com/office/officeart/2005/8/layout/bProcess4"/>
    <dgm:cxn modelId="{C5A17B51-4505-4935-A9D9-50E1A8F0E8E8}" type="presOf" srcId="{21D878B8-1EC5-4182-B327-F10BC0ECE478}" destId="{FBC66C63-0BA1-4CCA-A543-1960DE05140A}" srcOrd="0" destOrd="0" presId="urn:microsoft.com/office/officeart/2005/8/layout/bProcess4"/>
    <dgm:cxn modelId="{A4AA4B69-D4F5-430C-A06C-6282B6BD37ED}" srcId="{1D2F5C2A-2527-43E4-9F47-D1E9EFE747A7}" destId="{6A4FC01A-DCFA-4E7B-AB58-905783ED247F}" srcOrd="1" destOrd="0" parTransId="{BD9ABBC8-5E0B-490D-A126-8BDD30C5BBE2}" sibTransId="{2C7AA9AE-A464-48E0-8BF1-06B6D5979868}"/>
    <dgm:cxn modelId="{80A542A8-AD63-4B84-9E73-F4F98EEC991D}" type="presOf" srcId="{9534E54B-2894-4562-B40D-8E7866B2E350}" destId="{56CC4F73-3657-4FDF-A3FA-E6C255EA25A8}" srcOrd="0" destOrd="0" presId="urn:microsoft.com/office/officeart/2005/8/layout/bProcess4"/>
    <dgm:cxn modelId="{7D663F20-08C0-4E34-9E8E-8716902D3425}" type="presOf" srcId="{2C7AA9AE-A464-48E0-8BF1-06B6D5979868}" destId="{2CD05B19-C761-48BC-B429-6DCDC8B0B913}" srcOrd="0" destOrd="0" presId="urn:microsoft.com/office/officeart/2005/8/layout/bProcess4"/>
    <dgm:cxn modelId="{30484971-4E90-4445-AF04-7232CD5859BE}" type="presOf" srcId="{3ECDAF50-C93E-4BE6-98B8-ED9FE37B2C36}" destId="{10BF1834-E34B-412F-B4B2-0F860916DC71}" srcOrd="0" destOrd="0" presId="urn:microsoft.com/office/officeart/2005/8/layout/bProcess4"/>
    <dgm:cxn modelId="{BAF3354B-F585-4ADF-A8CA-89B36B6CC53A}" type="presOf" srcId="{06D6E0FE-D270-4037-A313-D2D42AFAB30F}" destId="{028916BC-EBA0-47C5-8A2E-FDEF9725100A}" srcOrd="0" destOrd="0" presId="urn:microsoft.com/office/officeart/2005/8/layout/bProcess4"/>
    <dgm:cxn modelId="{ADC2447D-70CA-4153-A233-D2A0B5EB199A}" srcId="{1D2F5C2A-2527-43E4-9F47-D1E9EFE747A7}" destId="{40D2B235-C7F7-425E-9FBE-46B9597DFC36}" srcOrd="14" destOrd="0" parTransId="{3C248A3E-3ACE-4DD8-9FF2-B028215DE659}" sibTransId="{01A4A6E3-2B77-4B0F-944B-2A4BF731A46F}"/>
    <dgm:cxn modelId="{6480F8A2-9CB1-42B6-8AF5-8950D0FF5551}" srcId="{1D2F5C2A-2527-43E4-9F47-D1E9EFE747A7}" destId="{21D878B8-1EC5-4182-B327-F10BC0ECE478}" srcOrd="0" destOrd="0" parTransId="{202F0082-5A35-463E-8526-88EC96715FCD}" sibTransId="{FAA16B32-7A43-4FD1-B78B-E8043250B41B}"/>
    <dgm:cxn modelId="{C7D35BE5-21DD-4793-872C-C4C982B6E943}" srcId="{1D2F5C2A-2527-43E4-9F47-D1E9EFE747A7}" destId="{0C7F06F4-7ADC-42BA-BBAA-4E33C26420FB}" srcOrd="9" destOrd="0" parTransId="{12AA698C-560C-4DA1-A7C2-F66C2D475A52}" sibTransId="{C70C3476-F14A-47FF-9B76-E6134E16A2D4}"/>
    <dgm:cxn modelId="{370ADD08-053B-4ABC-81AE-34B6E51D3F2C}" type="presOf" srcId="{A897A659-0D38-4E4A-8905-095BAEFD977C}" destId="{25B8118A-7983-4BD4-B8E5-1C63236C7B8F}" srcOrd="0" destOrd="0" presId="urn:microsoft.com/office/officeart/2005/8/layout/bProcess4"/>
    <dgm:cxn modelId="{97500ACA-CCDA-4187-ADCC-2D4780FEBE7E}" type="presOf" srcId="{80D7214A-DE52-4FA5-B083-180B8090C4B3}" destId="{ADA5103B-99F9-49F2-A12C-155438B9BA93}" srcOrd="0" destOrd="0" presId="urn:microsoft.com/office/officeart/2005/8/layout/bProcess4"/>
    <dgm:cxn modelId="{4E566B3A-12EA-4293-BD90-25160E91A0E8}" type="presOf" srcId="{40D2B235-C7F7-425E-9FBE-46B9597DFC36}" destId="{F63BE7A1-C9E3-40F5-AE00-94E971681590}" srcOrd="0" destOrd="0" presId="urn:microsoft.com/office/officeart/2005/8/layout/bProcess4"/>
    <dgm:cxn modelId="{A6C62102-2E04-4497-9753-6388976F9841}" srcId="{1D2F5C2A-2527-43E4-9F47-D1E9EFE747A7}" destId="{640E0B1F-8CCE-4316-9F30-BA2CDB7D24FA}" srcOrd="11" destOrd="0" parTransId="{819E3A49-9785-4B16-986E-9288DF65528E}" sibTransId="{C9F89E83-2959-4C76-AE18-FD9329931465}"/>
    <dgm:cxn modelId="{E1E19887-0E45-4E59-ACBB-D539307DFA78}" type="presOf" srcId="{F3A339EA-E053-499E-8BEF-597E81F8622A}" destId="{FF2D4023-2448-4A04-813D-F9FA666346D4}" srcOrd="0" destOrd="0" presId="urn:microsoft.com/office/officeart/2005/8/layout/bProcess4"/>
    <dgm:cxn modelId="{34BCB0C7-7351-4101-8C5A-FE75772C4F33}" srcId="{1D2F5C2A-2527-43E4-9F47-D1E9EFE747A7}" destId="{DFEC8C62-092F-4948-972F-85C43066833C}" srcOrd="7" destOrd="0" parTransId="{A31BDA28-F288-419F-B174-8B4564C3634B}" sibTransId="{06D6E0FE-D270-4037-A313-D2D42AFAB30F}"/>
    <dgm:cxn modelId="{4CBAC2DD-8F4C-4535-872F-4B4D662A2B2F}" type="presOf" srcId="{F64CAA9A-CAAD-4F23-B197-2CF3D5ED2565}" destId="{A7A0EAE4-406A-4158-8BBD-C25BC20B6C47}" srcOrd="0" destOrd="0" presId="urn:microsoft.com/office/officeart/2005/8/layout/bProcess4"/>
    <dgm:cxn modelId="{46C57D62-8464-4178-B07E-7D25DE9674A0}" type="presOf" srcId="{95176E05-03F5-4408-BAE2-6C80811D3071}" destId="{E69D6150-C201-4261-9B43-43B86A84E945}" srcOrd="0" destOrd="0" presId="urn:microsoft.com/office/officeart/2005/8/layout/bProcess4"/>
    <dgm:cxn modelId="{591B7DE1-6923-4FC1-9A57-E58B3E97440D}" type="presOf" srcId="{FAA16B32-7A43-4FD1-B78B-E8043250B41B}" destId="{0C6F836C-F7A7-45CF-A023-C89E98899969}" srcOrd="0" destOrd="0" presId="urn:microsoft.com/office/officeart/2005/8/layout/bProcess4"/>
    <dgm:cxn modelId="{99B1E193-BF32-4F30-BB37-548847455816}" srcId="{1D2F5C2A-2527-43E4-9F47-D1E9EFE747A7}" destId="{F3A339EA-E053-499E-8BEF-597E81F8622A}" srcOrd="10" destOrd="0" parTransId="{6677DFE0-F17A-4B7D-9F80-994FF35B2760}" sibTransId="{9534E54B-2894-4562-B40D-8E7866B2E350}"/>
    <dgm:cxn modelId="{79709C35-FF75-4FC9-B92E-03E858972E14}" type="presOf" srcId="{1D2F5C2A-2527-43E4-9F47-D1E9EFE747A7}" destId="{576A5E20-DB53-48C7-BE61-D664724B2366}" srcOrd="0" destOrd="0" presId="urn:microsoft.com/office/officeart/2005/8/layout/bProcess4"/>
    <dgm:cxn modelId="{51AB47C7-9117-4BEE-ABE5-2A7FDF54CD4C}" type="presOf" srcId="{89BC8995-53A0-4F1F-8BD0-5B38BD0130B1}" destId="{392991F1-90BB-416E-AA70-B621C8A24318}" srcOrd="0" destOrd="0" presId="urn:microsoft.com/office/officeart/2005/8/layout/bProcess4"/>
    <dgm:cxn modelId="{D859EEF3-16B3-4A19-933E-6981A269199C}" type="presOf" srcId="{6A4FC01A-DCFA-4E7B-AB58-905783ED247F}" destId="{2D230439-82C4-40B2-9A55-196693342868}" srcOrd="0" destOrd="0" presId="urn:microsoft.com/office/officeart/2005/8/layout/bProcess4"/>
    <dgm:cxn modelId="{E6DDA35B-1CD5-4D7F-A5B5-67C5BB9959F6}" type="presOf" srcId="{EFA44AFF-9218-4BB3-92CF-3F20C8369F07}" destId="{E93C38B5-BACC-4CD5-B678-C46B39314CB9}" srcOrd="0" destOrd="0" presId="urn:microsoft.com/office/officeart/2005/8/layout/bProcess4"/>
    <dgm:cxn modelId="{66DD7D9E-026B-4572-A289-23BED2E0D2AA}" srcId="{1D2F5C2A-2527-43E4-9F47-D1E9EFE747A7}" destId="{95176E05-03F5-4408-BAE2-6C80811D3071}" srcOrd="8" destOrd="0" parTransId="{2C32D4D7-5C9D-4047-AD14-9E34DFE7717B}" sibTransId="{A897A659-0D38-4E4A-8905-095BAEFD977C}"/>
    <dgm:cxn modelId="{CD7B6D25-EFB1-43E3-8D86-AE1F05610DF7}" srcId="{1D2F5C2A-2527-43E4-9F47-D1E9EFE747A7}" destId="{69225B17-462D-4CAC-B2A2-1BF918E34E58}" srcOrd="6" destOrd="0" parTransId="{C864A2CB-68BE-4A31-A094-6BC06A1EBE33}" sibTransId="{328E9D53-7F09-45D9-893F-4F8221954F09}"/>
    <dgm:cxn modelId="{5DB10E36-92D9-4BA8-9B2F-E47DF90FC426}" type="presOf" srcId="{C68456D3-7A46-4967-8E8A-8AAE326730D3}" destId="{950E2A4C-847D-4F93-8EF6-98BEE950A7B3}" srcOrd="0" destOrd="0" presId="urn:microsoft.com/office/officeart/2005/8/layout/bProcess4"/>
    <dgm:cxn modelId="{FCBE6FF3-166A-4E1C-8CF2-E6FD60BA5A31}" type="presOf" srcId="{87C718FA-B7FD-4EE5-BBE8-AF4BE94417D7}" destId="{5C706F19-265F-415B-B868-FD751D3813EC}" srcOrd="0" destOrd="0" presId="urn:microsoft.com/office/officeart/2005/8/layout/bProcess4"/>
    <dgm:cxn modelId="{3C60B9D7-81AD-4B78-966B-1B975AE0AAB9}" type="presOf" srcId="{5D1C5D69-EA17-44F1-8E59-4683790E62C0}" destId="{620F947B-9259-456E-A459-6C43D7578ABD}" srcOrd="0" destOrd="0" presId="urn:microsoft.com/office/officeart/2005/8/layout/bProcess4"/>
    <dgm:cxn modelId="{C67EF66A-F447-40DA-A4FA-C644642FA765}" type="presOf" srcId="{69225B17-462D-4CAC-B2A2-1BF918E34E58}" destId="{5DA9FB95-F889-4441-945E-57DD0CA2CBB8}" srcOrd="0" destOrd="0" presId="urn:microsoft.com/office/officeart/2005/8/layout/bProcess4"/>
    <dgm:cxn modelId="{9F9ACAB1-5309-4F39-927D-ECF8AB2D5830}" srcId="{1D2F5C2A-2527-43E4-9F47-D1E9EFE747A7}" destId="{5D1C5D69-EA17-44F1-8E59-4683790E62C0}" srcOrd="4" destOrd="0" parTransId="{C29436C2-D408-406F-9122-3E86CCBA3547}" sibTransId="{7D12434B-5646-43B0-84E5-DE6B08AD8558}"/>
    <dgm:cxn modelId="{92D623F1-5F9A-4AC2-9AA8-F2EBD42B1F91}" type="presOf" srcId="{0C7F06F4-7ADC-42BA-BBAA-4E33C26420FB}" destId="{26D6359D-7B48-4F1A-864E-802B4125F931}" srcOrd="0" destOrd="0" presId="urn:microsoft.com/office/officeart/2005/8/layout/bProcess4"/>
    <dgm:cxn modelId="{E8E6E3C4-E51B-480B-ADEA-033128ECA17A}" srcId="{1D2F5C2A-2527-43E4-9F47-D1E9EFE747A7}" destId="{7BE703F7-822D-4EE5-A84B-5C8BCF3644D8}" srcOrd="3" destOrd="0" parTransId="{42D57FEE-17DD-487F-8214-91940862795C}" sibTransId="{80D7214A-DE52-4FA5-B083-180B8090C4B3}"/>
    <dgm:cxn modelId="{7DC0E198-40C1-4D3E-83F4-2AB855335EC8}" type="presOf" srcId="{C70C3476-F14A-47FF-9B76-E6134E16A2D4}" destId="{4CAD5AB4-CFE4-4B55-B764-CCE2493DBDDC}" srcOrd="0" destOrd="0" presId="urn:microsoft.com/office/officeart/2005/8/layout/bProcess4"/>
    <dgm:cxn modelId="{4BF6AC67-4D91-4D63-BE2B-B7135F7C6D1C}" type="presOf" srcId="{DFEC8C62-092F-4948-972F-85C43066833C}" destId="{4F9FE513-68A8-4016-8104-F7A293652F41}" srcOrd="0" destOrd="0" presId="urn:microsoft.com/office/officeart/2005/8/layout/bProcess4"/>
    <dgm:cxn modelId="{099C410B-E440-4153-A0B7-8EA0D5939425}" srcId="{1D2F5C2A-2527-43E4-9F47-D1E9EFE747A7}" destId="{89BC8995-53A0-4F1F-8BD0-5B38BD0130B1}" srcOrd="2" destOrd="0" parTransId="{141C46CD-D7FA-4F9E-991B-95386E7C40F1}" sibTransId="{C68456D3-7A46-4967-8E8A-8AAE326730D3}"/>
    <dgm:cxn modelId="{DEAB601B-91E4-4623-ABD7-6BF2C9DE1661}" type="presOf" srcId="{B7A58BFD-32DA-4AD3-8CDC-A8ABB9B3A6D3}" destId="{71415004-792D-422D-91E8-81CAC1F4E337}" srcOrd="0" destOrd="0" presId="urn:microsoft.com/office/officeart/2005/8/layout/bProcess4"/>
    <dgm:cxn modelId="{0E1BD9BA-18A7-4177-88F1-81EB393EB1A3}" type="presOf" srcId="{7BE703F7-822D-4EE5-A84B-5C8BCF3644D8}" destId="{8E1786C2-4270-4EBB-8D6A-B5B2652FA2B7}" srcOrd="0" destOrd="0" presId="urn:microsoft.com/office/officeart/2005/8/layout/bProcess4"/>
    <dgm:cxn modelId="{F65E0F19-75B8-4EE8-A5ED-841182B69D12}" type="presOf" srcId="{328E9D53-7F09-45D9-893F-4F8221954F09}" destId="{D9B97D1F-ED20-428E-BA61-C47FFC5BAB93}" srcOrd="0" destOrd="0" presId="urn:microsoft.com/office/officeart/2005/8/layout/bProcess4"/>
    <dgm:cxn modelId="{75A1EF26-49D5-4DCB-8F5F-50ACB6934DAB}" type="presParOf" srcId="{576A5E20-DB53-48C7-BE61-D664724B2366}" destId="{CB3C1E74-9499-48B1-807B-F4DA5D40AE3A}" srcOrd="0" destOrd="0" presId="urn:microsoft.com/office/officeart/2005/8/layout/bProcess4"/>
    <dgm:cxn modelId="{70ACED46-1604-44DD-B1E8-E06D8A91EB7E}" type="presParOf" srcId="{CB3C1E74-9499-48B1-807B-F4DA5D40AE3A}" destId="{ED133117-9467-47A9-9077-FB430C34B9A4}" srcOrd="0" destOrd="0" presId="urn:microsoft.com/office/officeart/2005/8/layout/bProcess4"/>
    <dgm:cxn modelId="{9962CAF0-88CF-43A6-A4D3-5F8DEEE4D9B5}" type="presParOf" srcId="{CB3C1E74-9499-48B1-807B-F4DA5D40AE3A}" destId="{FBC66C63-0BA1-4CCA-A543-1960DE05140A}" srcOrd="1" destOrd="0" presId="urn:microsoft.com/office/officeart/2005/8/layout/bProcess4"/>
    <dgm:cxn modelId="{056C1E7E-917A-45B5-85AF-8077FD341D30}" type="presParOf" srcId="{576A5E20-DB53-48C7-BE61-D664724B2366}" destId="{0C6F836C-F7A7-45CF-A023-C89E98899969}" srcOrd="1" destOrd="0" presId="urn:microsoft.com/office/officeart/2005/8/layout/bProcess4"/>
    <dgm:cxn modelId="{42421735-258B-4304-BBD7-7F24D3A96F4A}" type="presParOf" srcId="{576A5E20-DB53-48C7-BE61-D664724B2366}" destId="{F4B46520-164A-4C53-8705-F079D3838317}" srcOrd="2" destOrd="0" presId="urn:microsoft.com/office/officeart/2005/8/layout/bProcess4"/>
    <dgm:cxn modelId="{0F8329A0-29DA-478A-9DF3-933F27C4218C}" type="presParOf" srcId="{F4B46520-164A-4C53-8705-F079D3838317}" destId="{D90738C8-5668-4170-B08A-B574E84F15A4}" srcOrd="0" destOrd="0" presId="urn:microsoft.com/office/officeart/2005/8/layout/bProcess4"/>
    <dgm:cxn modelId="{F814D295-7023-48BB-A663-65A780516E7F}" type="presParOf" srcId="{F4B46520-164A-4C53-8705-F079D3838317}" destId="{2D230439-82C4-40B2-9A55-196693342868}" srcOrd="1" destOrd="0" presId="urn:microsoft.com/office/officeart/2005/8/layout/bProcess4"/>
    <dgm:cxn modelId="{DB6B7576-FD91-47A7-8957-E422CA676ABE}" type="presParOf" srcId="{576A5E20-DB53-48C7-BE61-D664724B2366}" destId="{2CD05B19-C761-48BC-B429-6DCDC8B0B913}" srcOrd="3" destOrd="0" presId="urn:microsoft.com/office/officeart/2005/8/layout/bProcess4"/>
    <dgm:cxn modelId="{1DB4468F-AF53-4421-921F-6E400D746372}" type="presParOf" srcId="{576A5E20-DB53-48C7-BE61-D664724B2366}" destId="{99F71ED3-A93F-47E6-9919-E48DB0F8638F}" srcOrd="4" destOrd="0" presId="urn:microsoft.com/office/officeart/2005/8/layout/bProcess4"/>
    <dgm:cxn modelId="{A964A48E-6491-49CF-A9F6-6C8CB1B4C34A}" type="presParOf" srcId="{99F71ED3-A93F-47E6-9919-E48DB0F8638F}" destId="{5777F602-CF41-4A3E-ABFD-0B8F76F75DBF}" srcOrd="0" destOrd="0" presId="urn:microsoft.com/office/officeart/2005/8/layout/bProcess4"/>
    <dgm:cxn modelId="{E7AF8320-A87D-40E3-9F83-37E7A6473A61}" type="presParOf" srcId="{99F71ED3-A93F-47E6-9919-E48DB0F8638F}" destId="{392991F1-90BB-416E-AA70-B621C8A24318}" srcOrd="1" destOrd="0" presId="urn:microsoft.com/office/officeart/2005/8/layout/bProcess4"/>
    <dgm:cxn modelId="{28E12481-FD4C-4AEE-BF5D-A95A6898A37F}" type="presParOf" srcId="{576A5E20-DB53-48C7-BE61-D664724B2366}" destId="{950E2A4C-847D-4F93-8EF6-98BEE950A7B3}" srcOrd="5" destOrd="0" presId="urn:microsoft.com/office/officeart/2005/8/layout/bProcess4"/>
    <dgm:cxn modelId="{21E0AF5E-5495-4588-9466-5CDFC6388346}" type="presParOf" srcId="{576A5E20-DB53-48C7-BE61-D664724B2366}" destId="{D8059D12-A7FE-43FA-8F4B-6B5AC66080C5}" srcOrd="6" destOrd="0" presId="urn:microsoft.com/office/officeart/2005/8/layout/bProcess4"/>
    <dgm:cxn modelId="{F955B332-E8E6-4F1A-ABDC-FF7043F73958}" type="presParOf" srcId="{D8059D12-A7FE-43FA-8F4B-6B5AC66080C5}" destId="{3BAAD6D5-88D2-4DD5-9485-5C8416CD80BC}" srcOrd="0" destOrd="0" presId="urn:microsoft.com/office/officeart/2005/8/layout/bProcess4"/>
    <dgm:cxn modelId="{237483CE-55DF-4DFD-87C5-01CB61E2A38A}" type="presParOf" srcId="{D8059D12-A7FE-43FA-8F4B-6B5AC66080C5}" destId="{8E1786C2-4270-4EBB-8D6A-B5B2652FA2B7}" srcOrd="1" destOrd="0" presId="urn:microsoft.com/office/officeart/2005/8/layout/bProcess4"/>
    <dgm:cxn modelId="{62B8C41E-2307-477F-B92A-DE001A7C2A67}" type="presParOf" srcId="{576A5E20-DB53-48C7-BE61-D664724B2366}" destId="{ADA5103B-99F9-49F2-A12C-155438B9BA93}" srcOrd="7" destOrd="0" presId="urn:microsoft.com/office/officeart/2005/8/layout/bProcess4"/>
    <dgm:cxn modelId="{E4A4E14B-1BD1-4DDC-B5C6-10B68D12D166}" type="presParOf" srcId="{576A5E20-DB53-48C7-BE61-D664724B2366}" destId="{1D2E2DAD-B5A3-489B-BE8D-4A131B62E93C}" srcOrd="8" destOrd="0" presId="urn:microsoft.com/office/officeart/2005/8/layout/bProcess4"/>
    <dgm:cxn modelId="{7B3705C2-40BF-4C12-9F0C-6A51A49C4032}" type="presParOf" srcId="{1D2E2DAD-B5A3-489B-BE8D-4A131B62E93C}" destId="{4D7CD80D-172E-4D06-9796-320DAB695809}" srcOrd="0" destOrd="0" presId="urn:microsoft.com/office/officeart/2005/8/layout/bProcess4"/>
    <dgm:cxn modelId="{F14D5525-ABCA-49F8-BCAE-7AF84BCAAA31}" type="presParOf" srcId="{1D2E2DAD-B5A3-489B-BE8D-4A131B62E93C}" destId="{620F947B-9259-456E-A459-6C43D7578ABD}" srcOrd="1" destOrd="0" presId="urn:microsoft.com/office/officeart/2005/8/layout/bProcess4"/>
    <dgm:cxn modelId="{46553F37-C6A8-4315-94F3-B531B37ED24B}" type="presParOf" srcId="{576A5E20-DB53-48C7-BE61-D664724B2366}" destId="{8252D73F-C09E-41DB-8DC3-690EC0129230}" srcOrd="9" destOrd="0" presId="urn:microsoft.com/office/officeart/2005/8/layout/bProcess4"/>
    <dgm:cxn modelId="{56466C5F-FFD5-4235-8575-8A5CBE1DFCA2}" type="presParOf" srcId="{576A5E20-DB53-48C7-BE61-D664724B2366}" destId="{881C5A07-91A7-4896-9486-CC9E8586179E}" srcOrd="10" destOrd="0" presId="urn:microsoft.com/office/officeart/2005/8/layout/bProcess4"/>
    <dgm:cxn modelId="{DDEA33FE-C905-4652-B932-BAA34CAA4FB2}" type="presParOf" srcId="{881C5A07-91A7-4896-9486-CC9E8586179E}" destId="{61432B69-2362-4322-B17D-3459D1F817B5}" srcOrd="0" destOrd="0" presId="urn:microsoft.com/office/officeart/2005/8/layout/bProcess4"/>
    <dgm:cxn modelId="{8292B94A-71FB-4AA8-B5E4-709106A3EC49}" type="presParOf" srcId="{881C5A07-91A7-4896-9486-CC9E8586179E}" destId="{A7A0EAE4-406A-4158-8BBD-C25BC20B6C47}" srcOrd="1" destOrd="0" presId="urn:microsoft.com/office/officeart/2005/8/layout/bProcess4"/>
    <dgm:cxn modelId="{1279418F-BE97-4ACF-A9B0-008F88D84966}" type="presParOf" srcId="{576A5E20-DB53-48C7-BE61-D664724B2366}" destId="{10BF1834-E34B-412F-B4B2-0F860916DC71}" srcOrd="11" destOrd="0" presId="urn:microsoft.com/office/officeart/2005/8/layout/bProcess4"/>
    <dgm:cxn modelId="{DEE04FE7-739D-44DE-84FB-8A5F7E09AA90}" type="presParOf" srcId="{576A5E20-DB53-48C7-BE61-D664724B2366}" destId="{0AB58CD9-ACB7-4BAF-B729-5619123151F9}" srcOrd="12" destOrd="0" presId="urn:microsoft.com/office/officeart/2005/8/layout/bProcess4"/>
    <dgm:cxn modelId="{B125C730-038B-45D3-8F4C-5101F6C0721C}" type="presParOf" srcId="{0AB58CD9-ACB7-4BAF-B729-5619123151F9}" destId="{5FD1B0DB-ECDB-4777-AB3C-27E289C92583}" srcOrd="0" destOrd="0" presId="urn:microsoft.com/office/officeart/2005/8/layout/bProcess4"/>
    <dgm:cxn modelId="{3CA3145E-76DC-498B-9D11-5C069568A79F}" type="presParOf" srcId="{0AB58CD9-ACB7-4BAF-B729-5619123151F9}" destId="{5DA9FB95-F889-4441-945E-57DD0CA2CBB8}" srcOrd="1" destOrd="0" presId="urn:microsoft.com/office/officeart/2005/8/layout/bProcess4"/>
    <dgm:cxn modelId="{442763D0-E223-4B43-9089-4BBD3C26F1EE}" type="presParOf" srcId="{576A5E20-DB53-48C7-BE61-D664724B2366}" destId="{D9B97D1F-ED20-428E-BA61-C47FFC5BAB93}" srcOrd="13" destOrd="0" presId="urn:microsoft.com/office/officeart/2005/8/layout/bProcess4"/>
    <dgm:cxn modelId="{CF2A5E5C-DF4A-4FD0-8A47-B287FE26B3D4}" type="presParOf" srcId="{576A5E20-DB53-48C7-BE61-D664724B2366}" destId="{ABC59D28-0344-42C1-B9EA-4D3F71D8AC07}" srcOrd="14" destOrd="0" presId="urn:microsoft.com/office/officeart/2005/8/layout/bProcess4"/>
    <dgm:cxn modelId="{B73378BE-D433-457A-9D4D-5E26E61207B3}" type="presParOf" srcId="{ABC59D28-0344-42C1-B9EA-4D3F71D8AC07}" destId="{A3FC9DBA-1D5C-48A8-B7BC-84B084A83398}" srcOrd="0" destOrd="0" presId="urn:microsoft.com/office/officeart/2005/8/layout/bProcess4"/>
    <dgm:cxn modelId="{DB81D2AD-598D-45AC-9B90-1C18690B1CD9}" type="presParOf" srcId="{ABC59D28-0344-42C1-B9EA-4D3F71D8AC07}" destId="{4F9FE513-68A8-4016-8104-F7A293652F41}" srcOrd="1" destOrd="0" presId="urn:microsoft.com/office/officeart/2005/8/layout/bProcess4"/>
    <dgm:cxn modelId="{1D5935A0-4F77-428F-BE3A-F61CF136BEBB}" type="presParOf" srcId="{576A5E20-DB53-48C7-BE61-D664724B2366}" destId="{028916BC-EBA0-47C5-8A2E-FDEF9725100A}" srcOrd="15" destOrd="0" presId="urn:microsoft.com/office/officeart/2005/8/layout/bProcess4"/>
    <dgm:cxn modelId="{5E352099-1B88-4C2B-AB9A-8BAC7974814D}" type="presParOf" srcId="{576A5E20-DB53-48C7-BE61-D664724B2366}" destId="{A831BB34-D565-4699-85CC-F6502A9037C8}" srcOrd="16" destOrd="0" presId="urn:microsoft.com/office/officeart/2005/8/layout/bProcess4"/>
    <dgm:cxn modelId="{413E1B11-B1CB-4D6C-9680-A91ECD7BFAB0}" type="presParOf" srcId="{A831BB34-D565-4699-85CC-F6502A9037C8}" destId="{07D2A217-0BC4-4315-8C29-2DFBA611D5BF}" srcOrd="0" destOrd="0" presId="urn:microsoft.com/office/officeart/2005/8/layout/bProcess4"/>
    <dgm:cxn modelId="{C21C8626-C3FE-4A85-9062-70CE934911FA}" type="presParOf" srcId="{A831BB34-D565-4699-85CC-F6502A9037C8}" destId="{E69D6150-C201-4261-9B43-43B86A84E945}" srcOrd="1" destOrd="0" presId="urn:microsoft.com/office/officeart/2005/8/layout/bProcess4"/>
    <dgm:cxn modelId="{7C1A2E63-1669-4265-91F8-0DDA3DF41C83}" type="presParOf" srcId="{576A5E20-DB53-48C7-BE61-D664724B2366}" destId="{25B8118A-7983-4BD4-B8E5-1C63236C7B8F}" srcOrd="17" destOrd="0" presId="urn:microsoft.com/office/officeart/2005/8/layout/bProcess4"/>
    <dgm:cxn modelId="{75E1B01D-F777-4103-8D8E-E65E4B759DA8}" type="presParOf" srcId="{576A5E20-DB53-48C7-BE61-D664724B2366}" destId="{B56EA18E-0C61-4CBC-9B80-19A9D3C520D9}" srcOrd="18" destOrd="0" presId="urn:microsoft.com/office/officeart/2005/8/layout/bProcess4"/>
    <dgm:cxn modelId="{F94FCBB5-34C2-4EBF-82AE-96106AB8E4F8}" type="presParOf" srcId="{B56EA18E-0C61-4CBC-9B80-19A9D3C520D9}" destId="{32D08E86-4370-4000-B47C-227C98CEA2EA}" srcOrd="0" destOrd="0" presId="urn:microsoft.com/office/officeart/2005/8/layout/bProcess4"/>
    <dgm:cxn modelId="{436255C3-F1DC-4AA3-BD16-6DE3407C99D7}" type="presParOf" srcId="{B56EA18E-0C61-4CBC-9B80-19A9D3C520D9}" destId="{26D6359D-7B48-4F1A-864E-802B4125F931}" srcOrd="1" destOrd="0" presId="urn:microsoft.com/office/officeart/2005/8/layout/bProcess4"/>
    <dgm:cxn modelId="{4164CDA0-E970-44E0-8990-812F0BBBD1DD}" type="presParOf" srcId="{576A5E20-DB53-48C7-BE61-D664724B2366}" destId="{4CAD5AB4-CFE4-4B55-B764-CCE2493DBDDC}" srcOrd="19" destOrd="0" presId="urn:microsoft.com/office/officeart/2005/8/layout/bProcess4"/>
    <dgm:cxn modelId="{48124F76-6A3D-415A-A1E1-AF0C0F34D5A9}" type="presParOf" srcId="{576A5E20-DB53-48C7-BE61-D664724B2366}" destId="{E0FCC6C4-98B5-4614-A8C4-2E82FB05BF11}" srcOrd="20" destOrd="0" presId="urn:microsoft.com/office/officeart/2005/8/layout/bProcess4"/>
    <dgm:cxn modelId="{67BB954E-3642-4789-A081-EDF6ED063C30}" type="presParOf" srcId="{E0FCC6C4-98B5-4614-A8C4-2E82FB05BF11}" destId="{4F21A250-7E9F-460D-8DD0-B264BDCF51D6}" srcOrd="0" destOrd="0" presId="urn:microsoft.com/office/officeart/2005/8/layout/bProcess4"/>
    <dgm:cxn modelId="{38D2ACA8-6CDA-46E9-96F8-309A25200ABF}" type="presParOf" srcId="{E0FCC6C4-98B5-4614-A8C4-2E82FB05BF11}" destId="{FF2D4023-2448-4A04-813D-F9FA666346D4}" srcOrd="1" destOrd="0" presId="urn:microsoft.com/office/officeart/2005/8/layout/bProcess4"/>
    <dgm:cxn modelId="{F8330C01-E8F6-4F73-8E32-EBDEE19DABDB}" type="presParOf" srcId="{576A5E20-DB53-48C7-BE61-D664724B2366}" destId="{56CC4F73-3657-4FDF-A3FA-E6C255EA25A8}" srcOrd="21" destOrd="0" presId="urn:microsoft.com/office/officeart/2005/8/layout/bProcess4"/>
    <dgm:cxn modelId="{69908C07-EE1E-457A-BE38-C44F0D8192AB}" type="presParOf" srcId="{576A5E20-DB53-48C7-BE61-D664724B2366}" destId="{FA1A71AB-82A9-4F55-AB52-15A717CD2B43}" srcOrd="22" destOrd="0" presId="urn:microsoft.com/office/officeart/2005/8/layout/bProcess4"/>
    <dgm:cxn modelId="{6E0B9830-856A-4868-A96A-3E6D73B4FFDA}" type="presParOf" srcId="{FA1A71AB-82A9-4F55-AB52-15A717CD2B43}" destId="{AAD13BA2-47BD-40DE-BDF4-9C3F5D9BED53}" srcOrd="0" destOrd="0" presId="urn:microsoft.com/office/officeart/2005/8/layout/bProcess4"/>
    <dgm:cxn modelId="{DF87BC56-26DE-4839-8F59-D87FB47BF0B0}" type="presParOf" srcId="{FA1A71AB-82A9-4F55-AB52-15A717CD2B43}" destId="{38A24697-4653-43C7-8DFC-1F8F07A1AADC}" srcOrd="1" destOrd="0" presId="urn:microsoft.com/office/officeart/2005/8/layout/bProcess4"/>
    <dgm:cxn modelId="{137F09DD-8118-4F20-B88C-4894D1740D11}" type="presParOf" srcId="{576A5E20-DB53-48C7-BE61-D664724B2366}" destId="{E1AEFC7A-DE53-48A3-88C2-E4924ED58FBB}" srcOrd="23" destOrd="0" presId="urn:microsoft.com/office/officeart/2005/8/layout/bProcess4"/>
    <dgm:cxn modelId="{A3DD53A8-FE37-4797-B883-B3E97C2BD68D}" type="presParOf" srcId="{576A5E20-DB53-48C7-BE61-D664724B2366}" destId="{ED973117-C630-487E-875B-2B57D2B3B432}" srcOrd="24" destOrd="0" presId="urn:microsoft.com/office/officeart/2005/8/layout/bProcess4"/>
    <dgm:cxn modelId="{D47384F5-905B-4208-9069-3DB03D9413C0}" type="presParOf" srcId="{ED973117-C630-487E-875B-2B57D2B3B432}" destId="{49B6DEF3-CA41-4E1B-B6D5-0CB1AC0D14E1}" srcOrd="0" destOrd="0" presId="urn:microsoft.com/office/officeart/2005/8/layout/bProcess4"/>
    <dgm:cxn modelId="{C4EABEC1-AA19-4A4D-9C9A-7E7733AAD1CC}" type="presParOf" srcId="{ED973117-C630-487E-875B-2B57D2B3B432}" destId="{5C706F19-265F-415B-B868-FD751D3813EC}" srcOrd="1" destOrd="0" presId="urn:microsoft.com/office/officeart/2005/8/layout/bProcess4"/>
    <dgm:cxn modelId="{26C4CA3F-517C-47F5-9CF3-B6450187F7C0}" type="presParOf" srcId="{576A5E20-DB53-48C7-BE61-D664724B2366}" destId="{71415004-792D-422D-91E8-81CAC1F4E337}" srcOrd="25" destOrd="0" presId="urn:microsoft.com/office/officeart/2005/8/layout/bProcess4"/>
    <dgm:cxn modelId="{3532EF84-B1B3-43BD-96E3-3D4FB2F9B93A}" type="presParOf" srcId="{576A5E20-DB53-48C7-BE61-D664724B2366}" destId="{3DDDAF1F-8ED6-4FE0-954D-F2D906B76625}" srcOrd="26" destOrd="0" presId="urn:microsoft.com/office/officeart/2005/8/layout/bProcess4"/>
    <dgm:cxn modelId="{1E92390B-8009-4595-8ABB-3A579E593DF5}" type="presParOf" srcId="{3DDDAF1F-8ED6-4FE0-954D-F2D906B76625}" destId="{737A5739-DA8D-477B-B0C1-D5A7EC05080A}" srcOrd="0" destOrd="0" presId="urn:microsoft.com/office/officeart/2005/8/layout/bProcess4"/>
    <dgm:cxn modelId="{180E4315-D3E3-4AF5-9DA7-1CD087F3AC55}" type="presParOf" srcId="{3DDDAF1F-8ED6-4FE0-954D-F2D906B76625}" destId="{E93C38B5-BACC-4CD5-B678-C46B39314CB9}" srcOrd="1" destOrd="0" presId="urn:microsoft.com/office/officeart/2005/8/layout/bProcess4"/>
    <dgm:cxn modelId="{41731B54-0B14-4AF7-983A-3AF39EA352E2}" type="presParOf" srcId="{576A5E20-DB53-48C7-BE61-D664724B2366}" destId="{9B48F660-8A27-488F-9437-40A0F49C51E9}" srcOrd="27" destOrd="0" presId="urn:microsoft.com/office/officeart/2005/8/layout/bProcess4"/>
    <dgm:cxn modelId="{F620B209-790F-4DB5-AB4F-D4B06C973FB4}" type="presParOf" srcId="{576A5E20-DB53-48C7-BE61-D664724B2366}" destId="{1199412E-18DB-4E5D-AE76-2DCE1F3F062E}" srcOrd="28" destOrd="0" presId="urn:microsoft.com/office/officeart/2005/8/layout/bProcess4"/>
    <dgm:cxn modelId="{C45E3865-8972-4A79-8E04-01286EC846C4}" type="presParOf" srcId="{1199412E-18DB-4E5D-AE76-2DCE1F3F062E}" destId="{54CB992B-CB3E-4FA7-BE1E-EA51F2294437}" srcOrd="0" destOrd="0" presId="urn:microsoft.com/office/officeart/2005/8/layout/bProcess4"/>
    <dgm:cxn modelId="{FA3BE961-374A-4F5A-9076-AEE9486FC6E7}" type="presParOf" srcId="{1199412E-18DB-4E5D-AE76-2DCE1F3F062E}" destId="{F63BE7A1-C9E3-40F5-AE00-94E971681590}" srcOrd="1" destOrd="0" presId="urn:microsoft.com/office/officeart/2005/8/layout/b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8976B7E-53B7-4E67-8AD3-AB08D90C2F9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1C3E81F-B419-4AF3-81F6-A00D206E3FF5}">
      <dgm:prSet phldrT="[Text]" custT="1"/>
      <dgm:spPr/>
      <dgm:t>
        <a:bodyPr/>
        <a:lstStyle/>
        <a:p>
          <a:r>
            <a:rPr lang="en-US" sz="2400" dirty="0" smtClean="0"/>
            <a:t>The Resolution Professional shall apply to the Adjudicating Authority for a discharge order in relation to the debts mentioned in the repayment plan and the Adjudicating Authority may pass such discharge order</a:t>
          </a:r>
          <a:endParaRPr lang="en-US" sz="2400" dirty="0"/>
        </a:p>
      </dgm:t>
    </dgm:pt>
    <dgm:pt modelId="{6E0A399E-779F-4F8F-83F8-78ECB77833AE}" type="parTrans" cxnId="{9148A4C8-51E4-4B1A-930D-CD39E60674B1}">
      <dgm:prSet/>
      <dgm:spPr/>
      <dgm:t>
        <a:bodyPr/>
        <a:lstStyle/>
        <a:p>
          <a:endParaRPr lang="en-US" sz="3200"/>
        </a:p>
      </dgm:t>
    </dgm:pt>
    <dgm:pt modelId="{68FEB023-D198-4765-97C8-E148EBA84257}" type="sibTrans" cxnId="{9148A4C8-51E4-4B1A-930D-CD39E60674B1}">
      <dgm:prSet/>
      <dgm:spPr/>
      <dgm:t>
        <a:bodyPr/>
        <a:lstStyle/>
        <a:p>
          <a:endParaRPr lang="en-US" sz="3200"/>
        </a:p>
      </dgm:t>
    </dgm:pt>
    <dgm:pt modelId="{C1DAC457-C8F2-4AAF-B5B3-93A1BDD8ACCD}">
      <dgm:prSet phldrT="[Text]" custT="1"/>
      <dgm:spPr/>
      <dgm:t>
        <a:bodyPr/>
        <a:lstStyle/>
        <a:p>
          <a:r>
            <a:rPr lang="en-US" sz="2400" dirty="0" smtClean="0"/>
            <a:t>The repayment plan shall provide for </a:t>
          </a:r>
        </a:p>
        <a:p>
          <a:r>
            <a:rPr lang="en-US" sz="2400" dirty="0" smtClean="0"/>
            <a:t>  (a) early discharge; or</a:t>
          </a:r>
        </a:p>
        <a:p>
          <a:r>
            <a:rPr lang="en-US" sz="2400" dirty="0" smtClean="0"/>
            <a:t>  (b) discharge on complete implementation of the repayment plan</a:t>
          </a:r>
          <a:endParaRPr lang="en-US" sz="2400" dirty="0"/>
        </a:p>
      </dgm:t>
    </dgm:pt>
    <dgm:pt modelId="{4856579B-D5E5-41D1-8C1C-0DDE72D47E76}" type="parTrans" cxnId="{8677A8CF-3923-4846-A1F3-23105648AFCE}">
      <dgm:prSet/>
      <dgm:spPr/>
      <dgm:t>
        <a:bodyPr/>
        <a:lstStyle/>
        <a:p>
          <a:endParaRPr lang="en-US" sz="3200"/>
        </a:p>
      </dgm:t>
    </dgm:pt>
    <dgm:pt modelId="{C32EE6FE-68AC-4AE1-9169-ADEAC990EF48}" type="sibTrans" cxnId="{8677A8CF-3923-4846-A1F3-23105648AFCE}">
      <dgm:prSet/>
      <dgm:spPr/>
      <dgm:t>
        <a:bodyPr/>
        <a:lstStyle/>
        <a:p>
          <a:endParaRPr lang="en-US" sz="3200"/>
        </a:p>
      </dgm:t>
    </dgm:pt>
    <dgm:pt modelId="{1C6FA42B-AD6C-4ECE-960F-BFB11AF7BF62}" type="pres">
      <dgm:prSet presAssocID="{98976B7E-53B7-4E67-8AD3-AB08D90C2F96}" presName="Name0" presStyleCnt="0">
        <dgm:presLayoutVars>
          <dgm:chMax val="7"/>
          <dgm:chPref val="7"/>
          <dgm:dir/>
        </dgm:presLayoutVars>
      </dgm:prSet>
      <dgm:spPr/>
      <dgm:t>
        <a:bodyPr/>
        <a:lstStyle/>
        <a:p>
          <a:endParaRPr lang="en-US"/>
        </a:p>
      </dgm:t>
    </dgm:pt>
    <dgm:pt modelId="{A36FD1E2-90D9-4D62-90C1-C277BCAF7E64}" type="pres">
      <dgm:prSet presAssocID="{98976B7E-53B7-4E67-8AD3-AB08D90C2F96}" presName="Name1" presStyleCnt="0"/>
      <dgm:spPr/>
    </dgm:pt>
    <dgm:pt modelId="{CC1BEF0F-FDD7-4F39-821B-444EDAB01AFF}" type="pres">
      <dgm:prSet presAssocID="{98976B7E-53B7-4E67-8AD3-AB08D90C2F96}" presName="cycle" presStyleCnt="0"/>
      <dgm:spPr/>
    </dgm:pt>
    <dgm:pt modelId="{4108A556-6595-4A6E-949F-949FB4B4D377}" type="pres">
      <dgm:prSet presAssocID="{98976B7E-53B7-4E67-8AD3-AB08D90C2F96}" presName="srcNode" presStyleLbl="node1" presStyleIdx="0" presStyleCnt="2"/>
      <dgm:spPr/>
    </dgm:pt>
    <dgm:pt modelId="{9E355D60-E090-4862-846A-3F86D4FBF7A4}" type="pres">
      <dgm:prSet presAssocID="{98976B7E-53B7-4E67-8AD3-AB08D90C2F96}" presName="conn" presStyleLbl="parChTrans1D2" presStyleIdx="0" presStyleCnt="1"/>
      <dgm:spPr/>
      <dgm:t>
        <a:bodyPr/>
        <a:lstStyle/>
        <a:p>
          <a:endParaRPr lang="en-US"/>
        </a:p>
      </dgm:t>
    </dgm:pt>
    <dgm:pt modelId="{1C25945C-F4C5-43E2-A76B-DB8D72B30A8A}" type="pres">
      <dgm:prSet presAssocID="{98976B7E-53B7-4E67-8AD3-AB08D90C2F96}" presName="extraNode" presStyleLbl="node1" presStyleIdx="0" presStyleCnt="2"/>
      <dgm:spPr/>
    </dgm:pt>
    <dgm:pt modelId="{B2EBB039-E012-4B3B-8629-C56BD84A8195}" type="pres">
      <dgm:prSet presAssocID="{98976B7E-53B7-4E67-8AD3-AB08D90C2F96}" presName="dstNode" presStyleLbl="node1" presStyleIdx="0" presStyleCnt="2"/>
      <dgm:spPr/>
    </dgm:pt>
    <dgm:pt modelId="{FE25DA3E-81FD-43E8-BF85-17CB71877258}" type="pres">
      <dgm:prSet presAssocID="{11C3E81F-B419-4AF3-81F6-A00D206E3FF5}" presName="text_1" presStyleLbl="node1" presStyleIdx="0" presStyleCnt="2" custScaleY="117848">
        <dgm:presLayoutVars>
          <dgm:bulletEnabled val="1"/>
        </dgm:presLayoutVars>
      </dgm:prSet>
      <dgm:spPr/>
      <dgm:t>
        <a:bodyPr/>
        <a:lstStyle/>
        <a:p>
          <a:endParaRPr lang="en-US"/>
        </a:p>
      </dgm:t>
    </dgm:pt>
    <dgm:pt modelId="{4BEE5096-57BB-45DC-A3B8-726E23373C02}" type="pres">
      <dgm:prSet presAssocID="{11C3E81F-B419-4AF3-81F6-A00D206E3FF5}" presName="accent_1" presStyleCnt="0"/>
      <dgm:spPr/>
    </dgm:pt>
    <dgm:pt modelId="{9224484D-1692-4A5D-9040-593216BAA998}" type="pres">
      <dgm:prSet presAssocID="{11C3E81F-B419-4AF3-81F6-A00D206E3FF5}" presName="accentRepeatNode" presStyleLbl="solidFgAcc1" presStyleIdx="0" presStyleCnt="2"/>
      <dgm:spPr/>
    </dgm:pt>
    <dgm:pt modelId="{F120408F-016B-4E43-B448-1667755A88F7}" type="pres">
      <dgm:prSet presAssocID="{C1DAC457-C8F2-4AAF-B5B3-93A1BDD8ACCD}" presName="text_2" presStyleLbl="node1" presStyleIdx="1" presStyleCnt="2" custScaleY="108732">
        <dgm:presLayoutVars>
          <dgm:bulletEnabled val="1"/>
        </dgm:presLayoutVars>
      </dgm:prSet>
      <dgm:spPr/>
      <dgm:t>
        <a:bodyPr/>
        <a:lstStyle/>
        <a:p>
          <a:endParaRPr lang="en-US"/>
        </a:p>
      </dgm:t>
    </dgm:pt>
    <dgm:pt modelId="{1585AB0A-EDC7-4693-AEBE-8C8B73F86F29}" type="pres">
      <dgm:prSet presAssocID="{C1DAC457-C8F2-4AAF-B5B3-93A1BDD8ACCD}" presName="accent_2" presStyleCnt="0"/>
      <dgm:spPr/>
    </dgm:pt>
    <dgm:pt modelId="{D8F47C77-FB04-43E3-8A89-3BEB1B8A2C9D}" type="pres">
      <dgm:prSet presAssocID="{C1DAC457-C8F2-4AAF-B5B3-93A1BDD8ACCD}" presName="accentRepeatNode" presStyleLbl="solidFgAcc1" presStyleIdx="1" presStyleCnt="2"/>
      <dgm:spPr/>
    </dgm:pt>
  </dgm:ptLst>
  <dgm:cxnLst>
    <dgm:cxn modelId="{04F2CD00-BB99-4451-9885-4BA8007B0289}" type="presOf" srcId="{11C3E81F-B419-4AF3-81F6-A00D206E3FF5}" destId="{FE25DA3E-81FD-43E8-BF85-17CB71877258}" srcOrd="0" destOrd="0" presId="urn:microsoft.com/office/officeart/2008/layout/VerticalCurvedList"/>
    <dgm:cxn modelId="{8677A8CF-3923-4846-A1F3-23105648AFCE}" srcId="{98976B7E-53B7-4E67-8AD3-AB08D90C2F96}" destId="{C1DAC457-C8F2-4AAF-B5B3-93A1BDD8ACCD}" srcOrd="1" destOrd="0" parTransId="{4856579B-D5E5-41D1-8C1C-0DDE72D47E76}" sibTransId="{C32EE6FE-68AC-4AE1-9169-ADEAC990EF48}"/>
    <dgm:cxn modelId="{D5FB10C3-E7ED-4510-9C61-2FF0A1233A1D}" type="presOf" srcId="{98976B7E-53B7-4E67-8AD3-AB08D90C2F96}" destId="{1C6FA42B-AD6C-4ECE-960F-BFB11AF7BF62}" srcOrd="0" destOrd="0" presId="urn:microsoft.com/office/officeart/2008/layout/VerticalCurvedList"/>
    <dgm:cxn modelId="{E3885439-24C5-48CE-8BA7-00E6762B439E}" type="presOf" srcId="{68FEB023-D198-4765-97C8-E148EBA84257}" destId="{9E355D60-E090-4862-846A-3F86D4FBF7A4}" srcOrd="0" destOrd="0" presId="urn:microsoft.com/office/officeart/2008/layout/VerticalCurvedList"/>
    <dgm:cxn modelId="{FA090079-1ED7-44D2-96D5-F579C5CDFB26}" type="presOf" srcId="{C1DAC457-C8F2-4AAF-B5B3-93A1BDD8ACCD}" destId="{F120408F-016B-4E43-B448-1667755A88F7}" srcOrd="0" destOrd="0" presId="urn:microsoft.com/office/officeart/2008/layout/VerticalCurvedList"/>
    <dgm:cxn modelId="{9148A4C8-51E4-4B1A-930D-CD39E60674B1}" srcId="{98976B7E-53B7-4E67-8AD3-AB08D90C2F96}" destId="{11C3E81F-B419-4AF3-81F6-A00D206E3FF5}" srcOrd="0" destOrd="0" parTransId="{6E0A399E-779F-4F8F-83F8-78ECB77833AE}" sibTransId="{68FEB023-D198-4765-97C8-E148EBA84257}"/>
    <dgm:cxn modelId="{A4C4E403-06FA-4D70-A5EE-A30DAD4F5C27}" type="presParOf" srcId="{1C6FA42B-AD6C-4ECE-960F-BFB11AF7BF62}" destId="{A36FD1E2-90D9-4D62-90C1-C277BCAF7E64}" srcOrd="0" destOrd="0" presId="urn:microsoft.com/office/officeart/2008/layout/VerticalCurvedList"/>
    <dgm:cxn modelId="{64101374-F4AB-4A9B-868D-1024F01245FF}" type="presParOf" srcId="{A36FD1E2-90D9-4D62-90C1-C277BCAF7E64}" destId="{CC1BEF0F-FDD7-4F39-821B-444EDAB01AFF}" srcOrd="0" destOrd="0" presId="urn:microsoft.com/office/officeart/2008/layout/VerticalCurvedList"/>
    <dgm:cxn modelId="{1EA6EF48-98F9-44BE-B7CC-EBBF23AF6A75}" type="presParOf" srcId="{CC1BEF0F-FDD7-4F39-821B-444EDAB01AFF}" destId="{4108A556-6595-4A6E-949F-949FB4B4D377}" srcOrd="0" destOrd="0" presId="urn:microsoft.com/office/officeart/2008/layout/VerticalCurvedList"/>
    <dgm:cxn modelId="{C3368378-871A-4051-9149-E341BBE0E550}" type="presParOf" srcId="{CC1BEF0F-FDD7-4F39-821B-444EDAB01AFF}" destId="{9E355D60-E090-4862-846A-3F86D4FBF7A4}" srcOrd="1" destOrd="0" presId="urn:microsoft.com/office/officeart/2008/layout/VerticalCurvedList"/>
    <dgm:cxn modelId="{B8C3B0E7-9270-42F8-B6B1-EDC98CDCDE5A}" type="presParOf" srcId="{CC1BEF0F-FDD7-4F39-821B-444EDAB01AFF}" destId="{1C25945C-F4C5-43E2-A76B-DB8D72B30A8A}" srcOrd="2" destOrd="0" presId="urn:microsoft.com/office/officeart/2008/layout/VerticalCurvedList"/>
    <dgm:cxn modelId="{9DDAA48E-4F1F-4F9C-B4F6-DACFCE9EE260}" type="presParOf" srcId="{CC1BEF0F-FDD7-4F39-821B-444EDAB01AFF}" destId="{B2EBB039-E012-4B3B-8629-C56BD84A8195}" srcOrd="3" destOrd="0" presId="urn:microsoft.com/office/officeart/2008/layout/VerticalCurvedList"/>
    <dgm:cxn modelId="{C169054B-4077-4AC3-ACA7-2CE083BD414E}" type="presParOf" srcId="{A36FD1E2-90D9-4D62-90C1-C277BCAF7E64}" destId="{FE25DA3E-81FD-43E8-BF85-17CB71877258}" srcOrd="1" destOrd="0" presId="urn:microsoft.com/office/officeart/2008/layout/VerticalCurvedList"/>
    <dgm:cxn modelId="{DFB2F20C-CD4E-45D0-A82E-FE6FD69FE069}" type="presParOf" srcId="{A36FD1E2-90D9-4D62-90C1-C277BCAF7E64}" destId="{4BEE5096-57BB-45DC-A3B8-726E23373C02}" srcOrd="2" destOrd="0" presId="urn:microsoft.com/office/officeart/2008/layout/VerticalCurvedList"/>
    <dgm:cxn modelId="{98A36A09-A55B-4C61-B608-396867190FD4}" type="presParOf" srcId="{4BEE5096-57BB-45DC-A3B8-726E23373C02}" destId="{9224484D-1692-4A5D-9040-593216BAA998}" srcOrd="0" destOrd="0" presId="urn:microsoft.com/office/officeart/2008/layout/VerticalCurvedList"/>
    <dgm:cxn modelId="{EE4EA1FA-DCD1-4FE6-9000-8F191188520C}" type="presParOf" srcId="{A36FD1E2-90D9-4D62-90C1-C277BCAF7E64}" destId="{F120408F-016B-4E43-B448-1667755A88F7}" srcOrd="3" destOrd="0" presId="urn:microsoft.com/office/officeart/2008/layout/VerticalCurvedList"/>
    <dgm:cxn modelId="{CBC4B116-98B4-403E-A192-8BD1952BA3F6}" type="presParOf" srcId="{A36FD1E2-90D9-4D62-90C1-C277BCAF7E64}" destId="{1585AB0A-EDC7-4693-AEBE-8C8B73F86F29}" srcOrd="4" destOrd="0" presId="urn:microsoft.com/office/officeart/2008/layout/VerticalCurvedList"/>
    <dgm:cxn modelId="{D189693E-99E5-4A92-A99D-683D831240D8}" type="presParOf" srcId="{1585AB0A-EDC7-4693-AEBE-8C8B73F86F29}" destId="{D8F47C77-FB04-43E3-8A89-3BEB1B8A2C9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8976B7E-53B7-4E67-8AD3-AB08D90C2F9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11C3E81F-B419-4AF3-81F6-A00D206E3FF5}">
      <dgm:prSet phldrT="[Text]" custT="1"/>
      <dgm:spPr/>
      <dgm:t>
        <a:bodyPr/>
        <a:lstStyle/>
        <a:p>
          <a:r>
            <a:rPr lang="en-US" sz="2400" dirty="0" smtClean="0"/>
            <a:t>The discharge order shall be forwarded to the Board, for the purpose of recording entries in the register</a:t>
          </a:r>
        </a:p>
        <a:p>
          <a:r>
            <a:rPr lang="en-US" sz="2400" dirty="0" smtClean="0"/>
            <a:t>The discharge order  shall not discharge any other person from any liability in respect of his debt</a:t>
          </a:r>
          <a:endParaRPr lang="en-US" sz="2400" dirty="0"/>
        </a:p>
      </dgm:t>
    </dgm:pt>
    <dgm:pt modelId="{6E0A399E-779F-4F8F-83F8-78ECB77833AE}" type="parTrans" cxnId="{9148A4C8-51E4-4B1A-930D-CD39E60674B1}">
      <dgm:prSet/>
      <dgm:spPr/>
      <dgm:t>
        <a:bodyPr/>
        <a:lstStyle/>
        <a:p>
          <a:endParaRPr lang="en-US" sz="3200"/>
        </a:p>
      </dgm:t>
    </dgm:pt>
    <dgm:pt modelId="{68FEB023-D198-4765-97C8-E148EBA84257}" type="sibTrans" cxnId="{9148A4C8-51E4-4B1A-930D-CD39E60674B1}">
      <dgm:prSet/>
      <dgm:spPr/>
      <dgm:t>
        <a:bodyPr/>
        <a:lstStyle/>
        <a:p>
          <a:endParaRPr lang="en-US" sz="3200"/>
        </a:p>
      </dgm:t>
    </dgm:pt>
    <dgm:pt modelId="{C1DAC457-C8F2-4AAF-B5B3-93A1BDD8ACCD}">
      <dgm:prSet phldrT="[Text]" custT="1"/>
      <dgm:spPr/>
      <dgm:t>
        <a:bodyPr/>
        <a:lstStyle/>
        <a:p>
          <a:r>
            <a:rPr lang="en-US" sz="2400" dirty="0" smtClean="0"/>
            <a:t>The RP shall perform his duties in accordance with the code of conduct(standard of conduct – section 120)</a:t>
          </a:r>
        </a:p>
      </dgm:t>
    </dgm:pt>
    <dgm:pt modelId="{4856579B-D5E5-41D1-8C1C-0DDE72D47E76}" type="parTrans" cxnId="{8677A8CF-3923-4846-A1F3-23105648AFCE}">
      <dgm:prSet/>
      <dgm:spPr/>
      <dgm:t>
        <a:bodyPr/>
        <a:lstStyle/>
        <a:p>
          <a:endParaRPr lang="en-US" sz="3200"/>
        </a:p>
      </dgm:t>
    </dgm:pt>
    <dgm:pt modelId="{C32EE6FE-68AC-4AE1-9169-ADEAC990EF48}" type="sibTrans" cxnId="{8677A8CF-3923-4846-A1F3-23105648AFCE}">
      <dgm:prSet/>
      <dgm:spPr/>
      <dgm:t>
        <a:bodyPr/>
        <a:lstStyle/>
        <a:p>
          <a:endParaRPr lang="en-US" sz="3200"/>
        </a:p>
      </dgm:t>
    </dgm:pt>
    <dgm:pt modelId="{1C6FA42B-AD6C-4ECE-960F-BFB11AF7BF62}" type="pres">
      <dgm:prSet presAssocID="{98976B7E-53B7-4E67-8AD3-AB08D90C2F96}" presName="Name0" presStyleCnt="0">
        <dgm:presLayoutVars>
          <dgm:chMax val="7"/>
          <dgm:chPref val="7"/>
          <dgm:dir/>
        </dgm:presLayoutVars>
      </dgm:prSet>
      <dgm:spPr/>
      <dgm:t>
        <a:bodyPr/>
        <a:lstStyle/>
        <a:p>
          <a:endParaRPr lang="en-US"/>
        </a:p>
      </dgm:t>
    </dgm:pt>
    <dgm:pt modelId="{A36FD1E2-90D9-4D62-90C1-C277BCAF7E64}" type="pres">
      <dgm:prSet presAssocID="{98976B7E-53B7-4E67-8AD3-AB08D90C2F96}" presName="Name1" presStyleCnt="0"/>
      <dgm:spPr/>
    </dgm:pt>
    <dgm:pt modelId="{CC1BEF0F-FDD7-4F39-821B-444EDAB01AFF}" type="pres">
      <dgm:prSet presAssocID="{98976B7E-53B7-4E67-8AD3-AB08D90C2F96}" presName="cycle" presStyleCnt="0"/>
      <dgm:spPr/>
    </dgm:pt>
    <dgm:pt modelId="{4108A556-6595-4A6E-949F-949FB4B4D377}" type="pres">
      <dgm:prSet presAssocID="{98976B7E-53B7-4E67-8AD3-AB08D90C2F96}" presName="srcNode" presStyleLbl="node1" presStyleIdx="0" presStyleCnt="2"/>
      <dgm:spPr/>
    </dgm:pt>
    <dgm:pt modelId="{9E355D60-E090-4862-846A-3F86D4FBF7A4}" type="pres">
      <dgm:prSet presAssocID="{98976B7E-53B7-4E67-8AD3-AB08D90C2F96}" presName="conn" presStyleLbl="parChTrans1D2" presStyleIdx="0" presStyleCnt="1"/>
      <dgm:spPr/>
      <dgm:t>
        <a:bodyPr/>
        <a:lstStyle/>
        <a:p>
          <a:endParaRPr lang="en-US"/>
        </a:p>
      </dgm:t>
    </dgm:pt>
    <dgm:pt modelId="{1C25945C-F4C5-43E2-A76B-DB8D72B30A8A}" type="pres">
      <dgm:prSet presAssocID="{98976B7E-53B7-4E67-8AD3-AB08D90C2F96}" presName="extraNode" presStyleLbl="node1" presStyleIdx="0" presStyleCnt="2"/>
      <dgm:spPr/>
    </dgm:pt>
    <dgm:pt modelId="{B2EBB039-E012-4B3B-8629-C56BD84A8195}" type="pres">
      <dgm:prSet presAssocID="{98976B7E-53B7-4E67-8AD3-AB08D90C2F96}" presName="dstNode" presStyleLbl="node1" presStyleIdx="0" presStyleCnt="2"/>
      <dgm:spPr/>
    </dgm:pt>
    <dgm:pt modelId="{FE25DA3E-81FD-43E8-BF85-17CB71877258}" type="pres">
      <dgm:prSet presAssocID="{11C3E81F-B419-4AF3-81F6-A00D206E3FF5}" presName="text_1" presStyleLbl="node1" presStyleIdx="0" presStyleCnt="2" custScaleY="117848">
        <dgm:presLayoutVars>
          <dgm:bulletEnabled val="1"/>
        </dgm:presLayoutVars>
      </dgm:prSet>
      <dgm:spPr/>
      <dgm:t>
        <a:bodyPr/>
        <a:lstStyle/>
        <a:p>
          <a:endParaRPr lang="en-US"/>
        </a:p>
      </dgm:t>
    </dgm:pt>
    <dgm:pt modelId="{4BEE5096-57BB-45DC-A3B8-726E23373C02}" type="pres">
      <dgm:prSet presAssocID="{11C3E81F-B419-4AF3-81F6-A00D206E3FF5}" presName="accent_1" presStyleCnt="0"/>
      <dgm:spPr/>
    </dgm:pt>
    <dgm:pt modelId="{9224484D-1692-4A5D-9040-593216BAA998}" type="pres">
      <dgm:prSet presAssocID="{11C3E81F-B419-4AF3-81F6-A00D206E3FF5}" presName="accentRepeatNode" presStyleLbl="solidFgAcc1" presStyleIdx="0" presStyleCnt="2"/>
      <dgm:spPr/>
    </dgm:pt>
    <dgm:pt modelId="{F120408F-016B-4E43-B448-1667755A88F7}" type="pres">
      <dgm:prSet presAssocID="{C1DAC457-C8F2-4AAF-B5B3-93A1BDD8ACCD}" presName="text_2" presStyleLbl="node1" presStyleIdx="1" presStyleCnt="2" custScaleY="108732">
        <dgm:presLayoutVars>
          <dgm:bulletEnabled val="1"/>
        </dgm:presLayoutVars>
      </dgm:prSet>
      <dgm:spPr/>
      <dgm:t>
        <a:bodyPr/>
        <a:lstStyle/>
        <a:p>
          <a:endParaRPr lang="en-US"/>
        </a:p>
      </dgm:t>
    </dgm:pt>
    <dgm:pt modelId="{1585AB0A-EDC7-4693-AEBE-8C8B73F86F29}" type="pres">
      <dgm:prSet presAssocID="{C1DAC457-C8F2-4AAF-B5B3-93A1BDD8ACCD}" presName="accent_2" presStyleCnt="0"/>
      <dgm:spPr/>
    </dgm:pt>
    <dgm:pt modelId="{D8F47C77-FB04-43E3-8A89-3BEB1B8A2C9D}" type="pres">
      <dgm:prSet presAssocID="{C1DAC457-C8F2-4AAF-B5B3-93A1BDD8ACCD}" presName="accentRepeatNode" presStyleLbl="solidFgAcc1" presStyleIdx="1" presStyleCnt="2"/>
      <dgm:spPr/>
    </dgm:pt>
  </dgm:ptLst>
  <dgm:cxnLst>
    <dgm:cxn modelId="{12DE541B-8B82-4D15-838A-C42752928B1B}" type="presOf" srcId="{11C3E81F-B419-4AF3-81F6-A00D206E3FF5}" destId="{FE25DA3E-81FD-43E8-BF85-17CB71877258}" srcOrd="0" destOrd="0" presId="urn:microsoft.com/office/officeart/2008/layout/VerticalCurvedList"/>
    <dgm:cxn modelId="{8677A8CF-3923-4846-A1F3-23105648AFCE}" srcId="{98976B7E-53B7-4E67-8AD3-AB08D90C2F96}" destId="{C1DAC457-C8F2-4AAF-B5B3-93A1BDD8ACCD}" srcOrd="1" destOrd="0" parTransId="{4856579B-D5E5-41D1-8C1C-0DDE72D47E76}" sibTransId="{C32EE6FE-68AC-4AE1-9169-ADEAC990EF48}"/>
    <dgm:cxn modelId="{B75E215A-5149-4B8E-9327-BB6DB3EE0E4D}" type="presOf" srcId="{C1DAC457-C8F2-4AAF-B5B3-93A1BDD8ACCD}" destId="{F120408F-016B-4E43-B448-1667755A88F7}" srcOrd="0" destOrd="0" presId="urn:microsoft.com/office/officeart/2008/layout/VerticalCurvedList"/>
    <dgm:cxn modelId="{8FD9AEDC-42D7-4A20-A3A6-15D0E702E821}" type="presOf" srcId="{98976B7E-53B7-4E67-8AD3-AB08D90C2F96}" destId="{1C6FA42B-AD6C-4ECE-960F-BFB11AF7BF62}" srcOrd="0" destOrd="0" presId="urn:microsoft.com/office/officeart/2008/layout/VerticalCurvedList"/>
    <dgm:cxn modelId="{9148A4C8-51E4-4B1A-930D-CD39E60674B1}" srcId="{98976B7E-53B7-4E67-8AD3-AB08D90C2F96}" destId="{11C3E81F-B419-4AF3-81F6-A00D206E3FF5}" srcOrd="0" destOrd="0" parTransId="{6E0A399E-779F-4F8F-83F8-78ECB77833AE}" sibTransId="{68FEB023-D198-4765-97C8-E148EBA84257}"/>
    <dgm:cxn modelId="{C99C276D-35F5-4F94-AE56-3E2F28F90F86}" type="presOf" srcId="{68FEB023-D198-4765-97C8-E148EBA84257}" destId="{9E355D60-E090-4862-846A-3F86D4FBF7A4}" srcOrd="0" destOrd="0" presId="urn:microsoft.com/office/officeart/2008/layout/VerticalCurvedList"/>
    <dgm:cxn modelId="{4D5DE59E-6562-4550-837D-56F93D42CD55}" type="presParOf" srcId="{1C6FA42B-AD6C-4ECE-960F-BFB11AF7BF62}" destId="{A36FD1E2-90D9-4D62-90C1-C277BCAF7E64}" srcOrd="0" destOrd="0" presId="urn:microsoft.com/office/officeart/2008/layout/VerticalCurvedList"/>
    <dgm:cxn modelId="{69AFD144-57B5-4739-92EA-2A0FF8B34C9A}" type="presParOf" srcId="{A36FD1E2-90D9-4D62-90C1-C277BCAF7E64}" destId="{CC1BEF0F-FDD7-4F39-821B-444EDAB01AFF}" srcOrd="0" destOrd="0" presId="urn:microsoft.com/office/officeart/2008/layout/VerticalCurvedList"/>
    <dgm:cxn modelId="{C53EF377-123A-404C-AC7F-85B5A133BF24}" type="presParOf" srcId="{CC1BEF0F-FDD7-4F39-821B-444EDAB01AFF}" destId="{4108A556-6595-4A6E-949F-949FB4B4D377}" srcOrd="0" destOrd="0" presId="urn:microsoft.com/office/officeart/2008/layout/VerticalCurvedList"/>
    <dgm:cxn modelId="{89F73094-1197-4D73-9011-07498F02C68D}" type="presParOf" srcId="{CC1BEF0F-FDD7-4F39-821B-444EDAB01AFF}" destId="{9E355D60-E090-4862-846A-3F86D4FBF7A4}" srcOrd="1" destOrd="0" presId="urn:microsoft.com/office/officeart/2008/layout/VerticalCurvedList"/>
    <dgm:cxn modelId="{BB70CD97-5BD8-4C69-A0E3-7950A1D35657}" type="presParOf" srcId="{CC1BEF0F-FDD7-4F39-821B-444EDAB01AFF}" destId="{1C25945C-F4C5-43E2-A76B-DB8D72B30A8A}" srcOrd="2" destOrd="0" presId="urn:microsoft.com/office/officeart/2008/layout/VerticalCurvedList"/>
    <dgm:cxn modelId="{116378DB-9ED6-4DD5-9D6D-585ABFB28605}" type="presParOf" srcId="{CC1BEF0F-FDD7-4F39-821B-444EDAB01AFF}" destId="{B2EBB039-E012-4B3B-8629-C56BD84A8195}" srcOrd="3" destOrd="0" presId="urn:microsoft.com/office/officeart/2008/layout/VerticalCurvedList"/>
    <dgm:cxn modelId="{1C30E11D-FBD8-47E6-9203-15AD15425324}" type="presParOf" srcId="{A36FD1E2-90D9-4D62-90C1-C277BCAF7E64}" destId="{FE25DA3E-81FD-43E8-BF85-17CB71877258}" srcOrd="1" destOrd="0" presId="urn:microsoft.com/office/officeart/2008/layout/VerticalCurvedList"/>
    <dgm:cxn modelId="{AF5A5ED4-3467-4586-850E-0FD886EE039A}" type="presParOf" srcId="{A36FD1E2-90D9-4D62-90C1-C277BCAF7E64}" destId="{4BEE5096-57BB-45DC-A3B8-726E23373C02}" srcOrd="2" destOrd="0" presId="urn:microsoft.com/office/officeart/2008/layout/VerticalCurvedList"/>
    <dgm:cxn modelId="{BD7F608F-BB28-4878-9D5E-E82061733566}" type="presParOf" srcId="{4BEE5096-57BB-45DC-A3B8-726E23373C02}" destId="{9224484D-1692-4A5D-9040-593216BAA998}" srcOrd="0" destOrd="0" presId="urn:microsoft.com/office/officeart/2008/layout/VerticalCurvedList"/>
    <dgm:cxn modelId="{DC2E2B2F-5C13-47FC-8A09-9AD16AB17368}" type="presParOf" srcId="{A36FD1E2-90D9-4D62-90C1-C277BCAF7E64}" destId="{F120408F-016B-4E43-B448-1667755A88F7}" srcOrd="3" destOrd="0" presId="urn:microsoft.com/office/officeart/2008/layout/VerticalCurvedList"/>
    <dgm:cxn modelId="{1A113FC7-BD68-48BD-9DF4-74B4060025F4}" type="presParOf" srcId="{A36FD1E2-90D9-4D62-90C1-C277BCAF7E64}" destId="{1585AB0A-EDC7-4693-AEBE-8C8B73F86F29}" srcOrd="4" destOrd="0" presId="urn:microsoft.com/office/officeart/2008/layout/VerticalCurvedList"/>
    <dgm:cxn modelId="{BED3E76A-C52B-421E-88FF-2C61708E9E65}" type="presParOf" srcId="{1585AB0A-EDC7-4693-AEBE-8C8B73F86F29}" destId="{D8F47C77-FB04-43E3-8A89-3BEB1B8A2C9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89C771-DEF5-4817-AC65-D67F307555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02E08CA7-19D9-4C9C-89B9-8A3130141A4B}">
      <dgm:prSet custT="1"/>
      <dgm:spPr/>
      <dgm:t>
        <a:bodyPr/>
        <a:lstStyle/>
        <a:p>
          <a:r>
            <a:rPr lang="en-IN" sz="2400" dirty="0" smtClean="0">
              <a:solidFill>
                <a:schemeClr val="bg1"/>
              </a:solidFill>
            </a:rPr>
            <a:t>By Debtor </a:t>
          </a:r>
        </a:p>
      </dgm:t>
    </dgm:pt>
    <dgm:pt modelId="{57FA9004-BACD-4419-9861-E511F604C8EB}" type="parTrans" cxnId="{A55790A1-F18E-444C-A088-164244CE0D66}">
      <dgm:prSet/>
      <dgm:spPr/>
      <dgm:t>
        <a:bodyPr/>
        <a:lstStyle/>
        <a:p>
          <a:endParaRPr lang="en-IN">
            <a:solidFill>
              <a:schemeClr val="tx1"/>
            </a:solidFill>
          </a:endParaRPr>
        </a:p>
      </dgm:t>
    </dgm:pt>
    <dgm:pt modelId="{860BFB7F-52A2-4CEE-A8C6-541F8B42CD5F}" type="sibTrans" cxnId="{A55790A1-F18E-444C-A088-164244CE0D66}">
      <dgm:prSet/>
      <dgm:spPr/>
      <dgm:t>
        <a:bodyPr/>
        <a:lstStyle/>
        <a:p>
          <a:endParaRPr lang="en-IN">
            <a:solidFill>
              <a:schemeClr val="tx1"/>
            </a:solidFill>
          </a:endParaRPr>
        </a:p>
      </dgm:t>
    </dgm:pt>
    <dgm:pt modelId="{7E046EAF-CC81-4A3F-A0F1-A177E04615D2}">
      <dgm:prSet custT="1"/>
      <dgm:spPr/>
      <dgm:t>
        <a:bodyPr/>
        <a:lstStyle/>
        <a:p>
          <a:r>
            <a:rPr lang="en-IN" sz="2400" dirty="0" smtClean="0">
              <a:solidFill>
                <a:schemeClr val="bg1"/>
              </a:solidFill>
            </a:rPr>
            <a:t>By Creditor </a:t>
          </a:r>
          <a:endParaRPr lang="en-IN" sz="2400" dirty="0">
            <a:solidFill>
              <a:schemeClr val="bg1"/>
            </a:solidFill>
          </a:endParaRPr>
        </a:p>
      </dgm:t>
    </dgm:pt>
    <dgm:pt modelId="{DCB759A7-36A4-4F81-BDE8-DA6D2734428F}" type="parTrans" cxnId="{F990E8A9-CF28-401C-A130-726736745D12}">
      <dgm:prSet/>
      <dgm:spPr/>
      <dgm:t>
        <a:bodyPr/>
        <a:lstStyle/>
        <a:p>
          <a:endParaRPr lang="en-IN">
            <a:solidFill>
              <a:schemeClr val="tx1"/>
            </a:solidFill>
          </a:endParaRPr>
        </a:p>
      </dgm:t>
    </dgm:pt>
    <dgm:pt modelId="{4F899699-766A-455C-AA21-91CC7F822C3F}" type="sibTrans" cxnId="{F990E8A9-CF28-401C-A130-726736745D12}">
      <dgm:prSet/>
      <dgm:spPr/>
      <dgm:t>
        <a:bodyPr/>
        <a:lstStyle/>
        <a:p>
          <a:endParaRPr lang="en-IN">
            <a:solidFill>
              <a:schemeClr val="tx1"/>
            </a:solidFill>
          </a:endParaRPr>
        </a:p>
      </dgm:t>
    </dgm:pt>
    <dgm:pt modelId="{EBAD588F-D363-4842-AFAD-4D9FEB6E34CE}" type="pres">
      <dgm:prSet presAssocID="{C589C771-DEF5-4817-AC65-D67F30755526}" presName="Name0" presStyleCnt="0">
        <dgm:presLayoutVars>
          <dgm:chMax val="7"/>
          <dgm:chPref val="7"/>
          <dgm:dir/>
        </dgm:presLayoutVars>
      </dgm:prSet>
      <dgm:spPr/>
      <dgm:t>
        <a:bodyPr/>
        <a:lstStyle/>
        <a:p>
          <a:endParaRPr lang="en-IN"/>
        </a:p>
      </dgm:t>
    </dgm:pt>
    <dgm:pt modelId="{B52E1E72-C7E0-4670-8C8D-BE5644086126}" type="pres">
      <dgm:prSet presAssocID="{C589C771-DEF5-4817-AC65-D67F30755526}" presName="Name1" presStyleCnt="0"/>
      <dgm:spPr/>
    </dgm:pt>
    <dgm:pt modelId="{41C69576-7A31-4B9C-AAB0-C0DBE0D0BE95}" type="pres">
      <dgm:prSet presAssocID="{C589C771-DEF5-4817-AC65-D67F30755526}" presName="cycle" presStyleCnt="0"/>
      <dgm:spPr/>
    </dgm:pt>
    <dgm:pt modelId="{8740D235-3BC2-4F83-AFB2-0FB6950A08A1}" type="pres">
      <dgm:prSet presAssocID="{C589C771-DEF5-4817-AC65-D67F30755526}" presName="srcNode" presStyleLbl="node1" presStyleIdx="0" presStyleCnt="2"/>
      <dgm:spPr/>
    </dgm:pt>
    <dgm:pt modelId="{34C5CB43-71F8-4DFA-8056-5162D968C123}" type="pres">
      <dgm:prSet presAssocID="{C589C771-DEF5-4817-AC65-D67F30755526}" presName="conn" presStyleLbl="parChTrans1D2" presStyleIdx="0" presStyleCnt="1"/>
      <dgm:spPr/>
      <dgm:t>
        <a:bodyPr/>
        <a:lstStyle/>
        <a:p>
          <a:endParaRPr lang="en-IN"/>
        </a:p>
      </dgm:t>
    </dgm:pt>
    <dgm:pt modelId="{A6D1EAA7-AD6E-4A35-A455-FFB00DAB1CDD}" type="pres">
      <dgm:prSet presAssocID="{C589C771-DEF5-4817-AC65-D67F30755526}" presName="extraNode" presStyleLbl="node1" presStyleIdx="0" presStyleCnt="2"/>
      <dgm:spPr/>
    </dgm:pt>
    <dgm:pt modelId="{897A420F-981A-4614-B717-132359033A01}" type="pres">
      <dgm:prSet presAssocID="{C589C771-DEF5-4817-AC65-D67F30755526}" presName="dstNode" presStyleLbl="node1" presStyleIdx="0" presStyleCnt="2"/>
      <dgm:spPr/>
    </dgm:pt>
    <dgm:pt modelId="{A12CF96A-0EFA-4159-92E7-113FD069B522}" type="pres">
      <dgm:prSet presAssocID="{02E08CA7-19D9-4C9C-89B9-8A3130141A4B}" presName="text_1" presStyleLbl="node1" presStyleIdx="0" presStyleCnt="2">
        <dgm:presLayoutVars>
          <dgm:bulletEnabled val="1"/>
        </dgm:presLayoutVars>
      </dgm:prSet>
      <dgm:spPr/>
      <dgm:t>
        <a:bodyPr/>
        <a:lstStyle/>
        <a:p>
          <a:endParaRPr lang="en-IN"/>
        </a:p>
      </dgm:t>
    </dgm:pt>
    <dgm:pt modelId="{D3DE70E4-B755-4B1C-BEC0-DB244ECFD626}" type="pres">
      <dgm:prSet presAssocID="{02E08CA7-19D9-4C9C-89B9-8A3130141A4B}" presName="accent_1" presStyleCnt="0"/>
      <dgm:spPr/>
    </dgm:pt>
    <dgm:pt modelId="{834AB67A-92FD-43BD-987B-8C81217C2568}" type="pres">
      <dgm:prSet presAssocID="{02E08CA7-19D9-4C9C-89B9-8A3130141A4B}" presName="accentRepeatNode" presStyleLbl="solidFgAcc1" presStyleIdx="0" presStyleCnt="2"/>
      <dgm:spPr/>
    </dgm:pt>
    <dgm:pt modelId="{E56DD5F4-7627-4B3D-8F5F-E935D3E46B4C}" type="pres">
      <dgm:prSet presAssocID="{7E046EAF-CC81-4A3F-A0F1-A177E04615D2}" presName="text_2" presStyleLbl="node1" presStyleIdx="1" presStyleCnt="2">
        <dgm:presLayoutVars>
          <dgm:bulletEnabled val="1"/>
        </dgm:presLayoutVars>
      </dgm:prSet>
      <dgm:spPr/>
      <dgm:t>
        <a:bodyPr/>
        <a:lstStyle/>
        <a:p>
          <a:endParaRPr lang="en-IN"/>
        </a:p>
      </dgm:t>
    </dgm:pt>
    <dgm:pt modelId="{E7387BC4-446F-4F23-84EA-D1EDCFB630FB}" type="pres">
      <dgm:prSet presAssocID="{7E046EAF-CC81-4A3F-A0F1-A177E04615D2}" presName="accent_2" presStyleCnt="0"/>
      <dgm:spPr/>
    </dgm:pt>
    <dgm:pt modelId="{B82CC70D-1191-44C7-9503-EEF750487BB2}" type="pres">
      <dgm:prSet presAssocID="{7E046EAF-CC81-4A3F-A0F1-A177E04615D2}" presName="accentRepeatNode" presStyleLbl="solidFgAcc1" presStyleIdx="1" presStyleCnt="2"/>
      <dgm:spPr/>
    </dgm:pt>
  </dgm:ptLst>
  <dgm:cxnLst>
    <dgm:cxn modelId="{F990E8A9-CF28-401C-A130-726736745D12}" srcId="{C589C771-DEF5-4817-AC65-D67F30755526}" destId="{7E046EAF-CC81-4A3F-A0F1-A177E04615D2}" srcOrd="1" destOrd="0" parTransId="{DCB759A7-36A4-4F81-BDE8-DA6D2734428F}" sibTransId="{4F899699-766A-455C-AA21-91CC7F822C3F}"/>
    <dgm:cxn modelId="{2C3F8E07-A899-4843-BF86-C1A610431E22}" type="presOf" srcId="{02E08CA7-19D9-4C9C-89B9-8A3130141A4B}" destId="{A12CF96A-0EFA-4159-92E7-113FD069B522}" srcOrd="0" destOrd="0" presId="urn:microsoft.com/office/officeart/2008/layout/VerticalCurvedList"/>
    <dgm:cxn modelId="{A55790A1-F18E-444C-A088-164244CE0D66}" srcId="{C589C771-DEF5-4817-AC65-D67F30755526}" destId="{02E08CA7-19D9-4C9C-89B9-8A3130141A4B}" srcOrd="0" destOrd="0" parTransId="{57FA9004-BACD-4419-9861-E511F604C8EB}" sibTransId="{860BFB7F-52A2-4CEE-A8C6-541F8B42CD5F}"/>
    <dgm:cxn modelId="{DAA4137E-769B-4CDF-A354-7E4D7462D18D}" type="presOf" srcId="{7E046EAF-CC81-4A3F-A0F1-A177E04615D2}" destId="{E56DD5F4-7627-4B3D-8F5F-E935D3E46B4C}" srcOrd="0" destOrd="0" presId="urn:microsoft.com/office/officeart/2008/layout/VerticalCurvedList"/>
    <dgm:cxn modelId="{CB86371D-4701-4A3A-AAA2-2D22228B351B}" type="presOf" srcId="{860BFB7F-52A2-4CEE-A8C6-541F8B42CD5F}" destId="{34C5CB43-71F8-4DFA-8056-5162D968C123}" srcOrd="0" destOrd="0" presId="urn:microsoft.com/office/officeart/2008/layout/VerticalCurvedList"/>
    <dgm:cxn modelId="{66A50725-83A0-41B7-ABBA-272E2EE4072D}" type="presOf" srcId="{C589C771-DEF5-4817-AC65-D67F30755526}" destId="{EBAD588F-D363-4842-AFAD-4D9FEB6E34CE}" srcOrd="0" destOrd="0" presId="urn:microsoft.com/office/officeart/2008/layout/VerticalCurvedList"/>
    <dgm:cxn modelId="{2F15C1CB-8C20-46FE-A9BD-774EA088B7DF}" type="presParOf" srcId="{EBAD588F-D363-4842-AFAD-4D9FEB6E34CE}" destId="{B52E1E72-C7E0-4670-8C8D-BE5644086126}" srcOrd="0" destOrd="0" presId="urn:microsoft.com/office/officeart/2008/layout/VerticalCurvedList"/>
    <dgm:cxn modelId="{2CA4C40D-F11F-4FDA-A506-46681C90B603}" type="presParOf" srcId="{B52E1E72-C7E0-4670-8C8D-BE5644086126}" destId="{41C69576-7A31-4B9C-AAB0-C0DBE0D0BE95}" srcOrd="0" destOrd="0" presId="urn:microsoft.com/office/officeart/2008/layout/VerticalCurvedList"/>
    <dgm:cxn modelId="{1DDCBEFE-BE68-4A7B-8609-646316CAA2FD}" type="presParOf" srcId="{41C69576-7A31-4B9C-AAB0-C0DBE0D0BE95}" destId="{8740D235-3BC2-4F83-AFB2-0FB6950A08A1}" srcOrd="0" destOrd="0" presId="urn:microsoft.com/office/officeart/2008/layout/VerticalCurvedList"/>
    <dgm:cxn modelId="{626ED90A-1A90-4115-A739-1FA1ED2D0BFF}" type="presParOf" srcId="{41C69576-7A31-4B9C-AAB0-C0DBE0D0BE95}" destId="{34C5CB43-71F8-4DFA-8056-5162D968C123}" srcOrd="1" destOrd="0" presId="urn:microsoft.com/office/officeart/2008/layout/VerticalCurvedList"/>
    <dgm:cxn modelId="{FE5F04AE-E4C3-4DB3-A34D-A6BB3C3AE358}" type="presParOf" srcId="{41C69576-7A31-4B9C-AAB0-C0DBE0D0BE95}" destId="{A6D1EAA7-AD6E-4A35-A455-FFB00DAB1CDD}" srcOrd="2" destOrd="0" presId="urn:microsoft.com/office/officeart/2008/layout/VerticalCurvedList"/>
    <dgm:cxn modelId="{9A4F6315-E891-4DB2-9827-B41B83A77FEE}" type="presParOf" srcId="{41C69576-7A31-4B9C-AAB0-C0DBE0D0BE95}" destId="{897A420F-981A-4614-B717-132359033A01}" srcOrd="3" destOrd="0" presId="urn:microsoft.com/office/officeart/2008/layout/VerticalCurvedList"/>
    <dgm:cxn modelId="{584E561E-3854-4DC1-ACE7-531A01C8AB15}" type="presParOf" srcId="{B52E1E72-C7E0-4670-8C8D-BE5644086126}" destId="{A12CF96A-0EFA-4159-92E7-113FD069B522}" srcOrd="1" destOrd="0" presId="urn:microsoft.com/office/officeart/2008/layout/VerticalCurvedList"/>
    <dgm:cxn modelId="{0717C77F-4981-4A90-84B7-99985ADC8A75}" type="presParOf" srcId="{B52E1E72-C7E0-4670-8C8D-BE5644086126}" destId="{D3DE70E4-B755-4B1C-BEC0-DB244ECFD626}" srcOrd="2" destOrd="0" presId="urn:microsoft.com/office/officeart/2008/layout/VerticalCurvedList"/>
    <dgm:cxn modelId="{27402D3F-5C2F-44EB-AEE8-A2F63FC2A9A3}" type="presParOf" srcId="{D3DE70E4-B755-4B1C-BEC0-DB244ECFD626}" destId="{834AB67A-92FD-43BD-987B-8C81217C2568}" srcOrd="0" destOrd="0" presId="urn:microsoft.com/office/officeart/2008/layout/VerticalCurvedList"/>
    <dgm:cxn modelId="{B9431AC6-EBD1-422E-A8A4-90D376B9D7BD}" type="presParOf" srcId="{B52E1E72-C7E0-4670-8C8D-BE5644086126}" destId="{E56DD5F4-7627-4B3D-8F5F-E935D3E46B4C}" srcOrd="3" destOrd="0" presId="urn:microsoft.com/office/officeart/2008/layout/VerticalCurvedList"/>
    <dgm:cxn modelId="{B0C3B601-33FB-412B-8B7B-1AF53EC0C2B9}" type="presParOf" srcId="{B52E1E72-C7E0-4670-8C8D-BE5644086126}" destId="{E7387BC4-446F-4F23-84EA-D1EDCFB630FB}" srcOrd="4" destOrd="0" presId="urn:microsoft.com/office/officeart/2008/layout/VerticalCurvedList"/>
    <dgm:cxn modelId="{C8956474-97AE-40D5-89F2-11A1325B91B1}" type="presParOf" srcId="{E7387BC4-446F-4F23-84EA-D1EDCFB630FB}" destId="{B82CC70D-1191-44C7-9503-EEF750487BB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89C771-DEF5-4817-AC65-D67F307555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02E08CA7-19D9-4C9C-89B9-8A3130141A4B}">
      <dgm:prSet custT="1"/>
      <dgm:spPr/>
      <dgm:t>
        <a:bodyPr/>
        <a:lstStyle/>
        <a:p>
          <a:r>
            <a:rPr lang="en-IN" sz="2400" dirty="0" smtClean="0">
              <a:solidFill>
                <a:schemeClr val="bg1"/>
              </a:solidFill>
            </a:rPr>
            <a:t>By Debtor </a:t>
          </a:r>
        </a:p>
      </dgm:t>
    </dgm:pt>
    <dgm:pt modelId="{57FA9004-BACD-4419-9861-E511F604C8EB}" type="parTrans" cxnId="{A55790A1-F18E-444C-A088-164244CE0D66}">
      <dgm:prSet/>
      <dgm:spPr/>
      <dgm:t>
        <a:bodyPr/>
        <a:lstStyle/>
        <a:p>
          <a:endParaRPr lang="en-IN">
            <a:solidFill>
              <a:schemeClr val="tx1"/>
            </a:solidFill>
          </a:endParaRPr>
        </a:p>
      </dgm:t>
    </dgm:pt>
    <dgm:pt modelId="{860BFB7F-52A2-4CEE-A8C6-541F8B42CD5F}" type="sibTrans" cxnId="{A55790A1-F18E-444C-A088-164244CE0D66}">
      <dgm:prSet/>
      <dgm:spPr/>
      <dgm:t>
        <a:bodyPr/>
        <a:lstStyle/>
        <a:p>
          <a:endParaRPr lang="en-IN">
            <a:solidFill>
              <a:schemeClr val="tx1"/>
            </a:solidFill>
          </a:endParaRPr>
        </a:p>
      </dgm:t>
    </dgm:pt>
    <dgm:pt modelId="{EBAD588F-D363-4842-AFAD-4D9FEB6E34CE}" type="pres">
      <dgm:prSet presAssocID="{C589C771-DEF5-4817-AC65-D67F30755526}" presName="Name0" presStyleCnt="0">
        <dgm:presLayoutVars>
          <dgm:chMax val="7"/>
          <dgm:chPref val="7"/>
          <dgm:dir/>
        </dgm:presLayoutVars>
      </dgm:prSet>
      <dgm:spPr/>
      <dgm:t>
        <a:bodyPr/>
        <a:lstStyle/>
        <a:p>
          <a:endParaRPr lang="en-IN"/>
        </a:p>
      </dgm:t>
    </dgm:pt>
    <dgm:pt modelId="{B52E1E72-C7E0-4670-8C8D-BE5644086126}" type="pres">
      <dgm:prSet presAssocID="{C589C771-DEF5-4817-AC65-D67F30755526}" presName="Name1" presStyleCnt="0"/>
      <dgm:spPr/>
    </dgm:pt>
    <dgm:pt modelId="{41C69576-7A31-4B9C-AAB0-C0DBE0D0BE95}" type="pres">
      <dgm:prSet presAssocID="{C589C771-DEF5-4817-AC65-D67F30755526}" presName="cycle" presStyleCnt="0"/>
      <dgm:spPr/>
    </dgm:pt>
    <dgm:pt modelId="{8740D235-3BC2-4F83-AFB2-0FB6950A08A1}" type="pres">
      <dgm:prSet presAssocID="{C589C771-DEF5-4817-AC65-D67F30755526}" presName="srcNode" presStyleLbl="node1" presStyleIdx="0" presStyleCnt="1"/>
      <dgm:spPr/>
    </dgm:pt>
    <dgm:pt modelId="{34C5CB43-71F8-4DFA-8056-5162D968C123}" type="pres">
      <dgm:prSet presAssocID="{C589C771-DEF5-4817-AC65-D67F30755526}" presName="conn" presStyleLbl="parChTrans1D2" presStyleIdx="0" presStyleCnt="1"/>
      <dgm:spPr/>
      <dgm:t>
        <a:bodyPr/>
        <a:lstStyle/>
        <a:p>
          <a:endParaRPr lang="en-IN"/>
        </a:p>
      </dgm:t>
    </dgm:pt>
    <dgm:pt modelId="{A6D1EAA7-AD6E-4A35-A455-FFB00DAB1CDD}" type="pres">
      <dgm:prSet presAssocID="{C589C771-DEF5-4817-AC65-D67F30755526}" presName="extraNode" presStyleLbl="node1" presStyleIdx="0" presStyleCnt="1"/>
      <dgm:spPr/>
    </dgm:pt>
    <dgm:pt modelId="{897A420F-981A-4614-B717-132359033A01}" type="pres">
      <dgm:prSet presAssocID="{C589C771-DEF5-4817-AC65-D67F30755526}" presName="dstNode" presStyleLbl="node1" presStyleIdx="0" presStyleCnt="1"/>
      <dgm:spPr/>
    </dgm:pt>
    <dgm:pt modelId="{A12CF96A-0EFA-4159-92E7-113FD069B522}" type="pres">
      <dgm:prSet presAssocID="{02E08CA7-19D9-4C9C-89B9-8A3130141A4B}" presName="text_1" presStyleLbl="node1" presStyleIdx="0" presStyleCnt="1">
        <dgm:presLayoutVars>
          <dgm:bulletEnabled val="1"/>
        </dgm:presLayoutVars>
      </dgm:prSet>
      <dgm:spPr/>
      <dgm:t>
        <a:bodyPr/>
        <a:lstStyle/>
        <a:p>
          <a:endParaRPr lang="en-IN"/>
        </a:p>
      </dgm:t>
    </dgm:pt>
    <dgm:pt modelId="{D3DE70E4-B755-4B1C-BEC0-DB244ECFD626}" type="pres">
      <dgm:prSet presAssocID="{02E08CA7-19D9-4C9C-89B9-8A3130141A4B}" presName="accent_1" presStyleCnt="0"/>
      <dgm:spPr/>
    </dgm:pt>
    <dgm:pt modelId="{834AB67A-92FD-43BD-987B-8C81217C2568}" type="pres">
      <dgm:prSet presAssocID="{02E08CA7-19D9-4C9C-89B9-8A3130141A4B}" presName="accentRepeatNode" presStyleLbl="solidFgAcc1" presStyleIdx="0" presStyleCnt="1"/>
      <dgm:spPr/>
    </dgm:pt>
  </dgm:ptLst>
  <dgm:cxnLst>
    <dgm:cxn modelId="{A55790A1-F18E-444C-A088-164244CE0D66}" srcId="{C589C771-DEF5-4817-AC65-D67F30755526}" destId="{02E08CA7-19D9-4C9C-89B9-8A3130141A4B}" srcOrd="0" destOrd="0" parTransId="{57FA9004-BACD-4419-9861-E511F604C8EB}" sibTransId="{860BFB7F-52A2-4CEE-A8C6-541F8B42CD5F}"/>
    <dgm:cxn modelId="{2A74D14B-F974-4997-B981-D4986EC2FC3E}" type="presOf" srcId="{02E08CA7-19D9-4C9C-89B9-8A3130141A4B}" destId="{A12CF96A-0EFA-4159-92E7-113FD069B522}" srcOrd="0" destOrd="0" presId="urn:microsoft.com/office/officeart/2008/layout/VerticalCurvedList"/>
    <dgm:cxn modelId="{962ED645-0D5E-40F4-AC5A-EBB7AAD56B14}" type="presOf" srcId="{C589C771-DEF5-4817-AC65-D67F30755526}" destId="{EBAD588F-D363-4842-AFAD-4D9FEB6E34CE}" srcOrd="0" destOrd="0" presId="urn:microsoft.com/office/officeart/2008/layout/VerticalCurvedList"/>
    <dgm:cxn modelId="{B6F1737D-43E9-40DC-95D5-D1BE4AEE3AD2}" type="presOf" srcId="{860BFB7F-52A2-4CEE-A8C6-541F8B42CD5F}" destId="{34C5CB43-71F8-4DFA-8056-5162D968C123}" srcOrd="0" destOrd="0" presId="urn:microsoft.com/office/officeart/2008/layout/VerticalCurvedList"/>
    <dgm:cxn modelId="{2DC49BE3-7AA8-4B5A-8A62-8A592A1F1BF9}" type="presParOf" srcId="{EBAD588F-D363-4842-AFAD-4D9FEB6E34CE}" destId="{B52E1E72-C7E0-4670-8C8D-BE5644086126}" srcOrd="0" destOrd="0" presId="urn:microsoft.com/office/officeart/2008/layout/VerticalCurvedList"/>
    <dgm:cxn modelId="{85A577E4-6C82-44FE-909E-6DC5F374F1FC}" type="presParOf" srcId="{B52E1E72-C7E0-4670-8C8D-BE5644086126}" destId="{41C69576-7A31-4B9C-AAB0-C0DBE0D0BE95}" srcOrd="0" destOrd="0" presId="urn:microsoft.com/office/officeart/2008/layout/VerticalCurvedList"/>
    <dgm:cxn modelId="{B96A0019-FCD2-4F96-AD3E-CCE52721A8D3}" type="presParOf" srcId="{41C69576-7A31-4B9C-AAB0-C0DBE0D0BE95}" destId="{8740D235-3BC2-4F83-AFB2-0FB6950A08A1}" srcOrd="0" destOrd="0" presId="urn:microsoft.com/office/officeart/2008/layout/VerticalCurvedList"/>
    <dgm:cxn modelId="{14419888-A6AA-4D6A-8AAE-FCB876A3656F}" type="presParOf" srcId="{41C69576-7A31-4B9C-AAB0-C0DBE0D0BE95}" destId="{34C5CB43-71F8-4DFA-8056-5162D968C123}" srcOrd="1" destOrd="0" presId="urn:microsoft.com/office/officeart/2008/layout/VerticalCurvedList"/>
    <dgm:cxn modelId="{46B7E877-08E0-492F-815C-EE6772225A97}" type="presParOf" srcId="{41C69576-7A31-4B9C-AAB0-C0DBE0D0BE95}" destId="{A6D1EAA7-AD6E-4A35-A455-FFB00DAB1CDD}" srcOrd="2" destOrd="0" presId="urn:microsoft.com/office/officeart/2008/layout/VerticalCurvedList"/>
    <dgm:cxn modelId="{8B2C66F1-9CFB-4A29-A7F1-22C8BCC01CA0}" type="presParOf" srcId="{41C69576-7A31-4B9C-AAB0-C0DBE0D0BE95}" destId="{897A420F-981A-4614-B717-132359033A01}" srcOrd="3" destOrd="0" presId="urn:microsoft.com/office/officeart/2008/layout/VerticalCurvedList"/>
    <dgm:cxn modelId="{3FCD5DAF-EB40-4CED-8925-0DC6A3FDE61D}" type="presParOf" srcId="{B52E1E72-C7E0-4670-8C8D-BE5644086126}" destId="{A12CF96A-0EFA-4159-92E7-113FD069B522}" srcOrd="1" destOrd="0" presId="urn:microsoft.com/office/officeart/2008/layout/VerticalCurvedList"/>
    <dgm:cxn modelId="{41375F8F-208D-4705-977E-C84C2BA6A4A8}" type="presParOf" srcId="{B52E1E72-C7E0-4670-8C8D-BE5644086126}" destId="{D3DE70E4-B755-4B1C-BEC0-DB244ECFD626}" srcOrd="2" destOrd="0" presId="urn:microsoft.com/office/officeart/2008/layout/VerticalCurvedList"/>
    <dgm:cxn modelId="{DD27647B-7B74-467F-9E60-6D07A8E544AA}" type="presParOf" srcId="{D3DE70E4-B755-4B1C-BEC0-DB244ECFD626}" destId="{834AB67A-92FD-43BD-987B-8C81217C256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89C771-DEF5-4817-AC65-D67F307555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02E08CA7-19D9-4C9C-89B9-8A3130141A4B}">
      <dgm:prSet custT="1"/>
      <dgm:spPr/>
      <dgm:t>
        <a:bodyPr/>
        <a:lstStyle/>
        <a:p>
          <a:r>
            <a:rPr lang="en-IN" sz="2400" dirty="0" smtClean="0">
              <a:solidFill>
                <a:schemeClr val="bg1"/>
              </a:solidFill>
            </a:rPr>
            <a:t>By Debtor who has committed a default</a:t>
          </a:r>
        </a:p>
      </dgm:t>
    </dgm:pt>
    <dgm:pt modelId="{57FA9004-BACD-4419-9861-E511F604C8EB}" type="parTrans" cxnId="{A55790A1-F18E-444C-A088-164244CE0D66}">
      <dgm:prSet/>
      <dgm:spPr/>
      <dgm:t>
        <a:bodyPr/>
        <a:lstStyle/>
        <a:p>
          <a:endParaRPr lang="en-IN">
            <a:solidFill>
              <a:schemeClr val="tx1"/>
            </a:solidFill>
          </a:endParaRPr>
        </a:p>
      </dgm:t>
    </dgm:pt>
    <dgm:pt modelId="{860BFB7F-52A2-4CEE-A8C6-541F8B42CD5F}" type="sibTrans" cxnId="{A55790A1-F18E-444C-A088-164244CE0D66}">
      <dgm:prSet/>
      <dgm:spPr/>
      <dgm:t>
        <a:bodyPr/>
        <a:lstStyle/>
        <a:p>
          <a:endParaRPr lang="en-IN">
            <a:solidFill>
              <a:schemeClr val="tx1"/>
            </a:solidFill>
          </a:endParaRPr>
        </a:p>
      </dgm:t>
    </dgm:pt>
    <dgm:pt modelId="{7E046EAF-CC81-4A3F-A0F1-A177E04615D2}">
      <dgm:prSet custT="1"/>
      <dgm:spPr/>
      <dgm:t>
        <a:bodyPr/>
        <a:lstStyle/>
        <a:p>
          <a:r>
            <a:rPr lang="en-IN" sz="2400" dirty="0" smtClean="0">
              <a:solidFill>
                <a:schemeClr val="bg1"/>
              </a:solidFill>
            </a:rPr>
            <a:t>Application can be personally or through a Resolution Professional Apply to the Adjudicating Authority for initiating the Insolvency resolution process</a:t>
          </a:r>
          <a:endParaRPr lang="en-IN" sz="2400" dirty="0">
            <a:solidFill>
              <a:schemeClr val="bg1"/>
            </a:solidFill>
          </a:endParaRPr>
        </a:p>
      </dgm:t>
    </dgm:pt>
    <dgm:pt modelId="{DCB759A7-36A4-4F81-BDE8-DA6D2734428F}" type="parTrans" cxnId="{F990E8A9-CF28-401C-A130-726736745D12}">
      <dgm:prSet/>
      <dgm:spPr/>
      <dgm:t>
        <a:bodyPr/>
        <a:lstStyle/>
        <a:p>
          <a:endParaRPr lang="en-IN">
            <a:solidFill>
              <a:schemeClr val="tx1"/>
            </a:solidFill>
          </a:endParaRPr>
        </a:p>
      </dgm:t>
    </dgm:pt>
    <dgm:pt modelId="{4F899699-766A-455C-AA21-91CC7F822C3F}" type="sibTrans" cxnId="{F990E8A9-CF28-401C-A130-726736745D12}">
      <dgm:prSet/>
      <dgm:spPr/>
      <dgm:t>
        <a:bodyPr/>
        <a:lstStyle/>
        <a:p>
          <a:endParaRPr lang="en-IN">
            <a:solidFill>
              <a:schemeClr val="tx1"/>
            </a:solidFill>
          </a:endParaRPr>
        </a:p>
      </dgm:t>
    </dgm:pt>
    <dgm:pt modelId="{EBAD588F-D363-4842-AFAD-4D9FEB6E34CE}" type="pres">
      <dgm:prSet presAssocID="{C589C771-DEF5-4817-AC65-D67F30755526}" presName="Name0" presStyleCnt="0">
        <dgm:presLayoutVars>
          <dgm:chMax val="7"/>
          <dgm:chPref val="7"/>
          <dgm:dir/>
        </dgm:presLayoutVars>
      </dgm:prSet>
      <dgm:spPr/>
      <dgm:t>
        <a:bodyPr/>
        <a:lstStyle/>
        <a:p>
          <a:endParaRPr lang="en-IN"/>
        </a:p>
      </dgm:t>
    </dgm:pt>
    <dgm:pt modelId="{B52E1E72-C7E0-4670-8C8D-BE5644086126}" type="pres">
      <dgm:prSet presAssocID="{C589C771-DEF5-4817-AC65-D67F30755526}" presName="Name1" presStyleCnt="0"/>
      <dgm:spPr/>
    </dgm:pt>
    <dgm:pt modelId="{41C69576-7A31-4B9C-AAB0-C0DBE0D0BE95}" type="pres">
      <dgm:prSet presAssocID="{C589C771-DEF5-4817-AC65-D67F30755526}" presName="cycle" presStyleCnt="0"/>
      <dgm:spPr/>
    </dgm:pt>
    <dgm:pt modelId="{8740D235-3BC2-4F83-AFB2-0FB6950A08A1}" type="pres">
      <dgm:prSet presAssocID="{C589C771-DEF5-4817-AC65-D67F30755526}" presName="srcNode" presStyleLbl="node1" presStyleIdx="0" presStyleCnt="2"/>
      <dgm:spPr/>
    </dgm:pt>
    <dgm:pt modelId="{34C5CB43-71F8-4DFA-8056-5162D968C123}" type="pres">
      <dgm:prSet presAssocID="{C589C771-DEF5-4817-AC65-D67F30755526}" presName="conn" presStyleLbl="parChTrans1D2" presStyleIdx="0" presStyleCnt="1"/>
      <dgm:spPr/>
      <dgm:t>
        <a:bodyPr/>
        <a:lstStyle/>
        <a:p>
          <a:endParaRPr lang="en-IN"/>
        </a:p>
      </dgm:t>
    </dgm:pt>
    <dgm:pt modelId="{A6D1EAA7-AD6E-4A35-A455-FFB00DAB1CDD}" type="pres">
      <dgm:prSet presAssocID="{C589C771-DEF5-4817-AC65-D67F30755526}" presName="extraNode" presStyleLbl="node1" presStyleIdx="0" presStyleCnt="2"/>
      <dgm:spPr/>
    </dgm:pt>
    <dgm:pt modelId="{897A420F-981A-4614-B717-132359033A01}" type="pres">
      <dgm:prSet presAssocID="{C589C771-DEF5-4817-AC65-D67F30755526}" presName="dstNode" presStyleLbl="node1" presStyleIdx="0" presStyleCnt="2"/>
      <dgm:spPr/>
    </dgm:pt>
    <dgm:pt modelId="{A12CF96A-0EFA-4159-92E7-113FD069B522}" type="pres">
      <dgm:prSet presAssocID="{02E08CA7-19D9-4C9C-89B9-8A3130141A4B}" presName="text_1" presStyleLbl="node1" presStyleIdx="0" presStyleCnt="2">
        <dgm:presLayoutVars>
          <dgm:bulletEnabled val="1"/>
        </dgm:presLayoutVars>
      </dgm:prSet>
      <dgm:spPr/>
      <dgm:t>
        <a:bodyPr/>
        <a:lstStyle/>
        <a:p>
          <a:endParaRPr lang="en-IN"/>
        </a:p>
      </dgm:t>
    </dgm:pt>
    <dgm:pt modelId="{D3DE70E4-B755-4B1C-BEC0-DB244ECFD626}" type="pres">
      <dgm:prSet presAssocID="{02E08CA7-19D9-4C9C-89B9-8A3130141A4B}" presName="accent_1" presStyleCnt="0"/>
      <dgm:spPr/>
    </dgm:pt>
    <dgm:pt modelId="{834AB67A-92FD-43BD-987B-8C81217C2568}" type="pres">
      <dgm:prSet presAssocID="{02E08CA7-19D9-4C9C-89B9-8A3130141A4B}" presName="accentRepeatNode" presStyleLbl="solidFgAcc1" presStyleIdx="0" presStyleCnt="2"/>
      <dgm:spPr/>
    </dgm:pt>
    <dgm:pt modelId="{E56DD5F4-7627-4B3D-8F5F-E935D3E46B4C}" type="pres">
      <dgm:prSet presAssocID="{7E046EAF-CC81-4A3F-A0F1-A177E04615D2}" presName="text_2" presStyleLbl="node1" presStyleIdx="1" presStyleCnt="2">
        <dgm:presLayoutVars>
          <dgm:bulletEnabled val="1"/>
        </dgm:presLayoutVars>
      </dgm:prSet>
      <dgm:spPr/>
      <dgm:t>
        <a:bodyPr/>
        <a:lstStyle/>
        <a:p>
          <a:endParaRPr lang="en-IN"/>
        </a:p>
      </dgm:t>
    </dgm:pt>
    <dgm:pt modelId="{E7387BC4-446F-4F23-84EA-D1EDCFB630FB}" type="pres">
      <dgm:prSet presAssocID="{7E046EAF-CC81-4A3F-A0F1-A177E04615D2}" presName="accent_2" presStyleCnt="0"/>
      <dgm:spPr/>
    </dgm:pt>
    <dgm:pt modelId="{B82CC70D-1191-44C7-9503-EEF750487BB2}" type="pres">
      <dgm:prSet presAssocID="{7E046EAF-CC81-4A3F-A0F1-A177E04615D2}" presName="accentRepeatNode" presStyleLbl="solidFgAcc1" presStyleIdx="1" presStyleCnt="2"/>
      <dgm:spPr/>
    </dgm:pt>
  </dgm:ptLst>
  <dgm:cxnLst>
    <dgm:cxn modelId="{ABE5B20B-F8E0-4A27-A5B9-D3BB4DC9A311}" type="presOf" srcId="{02E08CA7-19D9-4C9C-89B9-8A3130141A4B}" destId="{A12CF96A-0EFA-4159-92E7-113FD069B522}" srcOrd="0" destOrd="0" presId="urn:microsoft.com/office/officeart/2008/layout/VerticalCurvedList"/>
    <dgm:cxn modelId="{2EF565CA-0A31-4A9A-A2C4-D6219129EBD2}" type="presOf" srcId="{860BFB7F-52A2-4CEE-A8C6-541F8B42CD5F}" destId="{34C5CB43-71F8-4DFA-8056-5162D968C123}" srcOrd="0" destOrd="0" presId="urn:microsoft.com/office/officeart/2008/layout/VerticalCurvedList"/>
    <dgm:cxn modelId="{A55790A1-F18E-444C-A088-164244CE0D66}" srcId="{C589C771-DEF5-4817-AC65-D67F30755526}" destId="{02E08CA7-19D9-4C9C-89B9-8A3130141A4B}" srcOrd="0" destOrd="0" parTransId="{57FA9004-BACD-4419-9861-E511F604C8EB}" sibTransId="{860BFB7F-52A2-4CEE-A8C6-541F8B42CD5F}"/>
    <dgm:cxn modelId="{E426DB61-7855-4029-832F-C398278AB8A3}" type="presOf" srcId="{C589C771-DEF5-4817-AC65-D67F30755526}" destId="{EBAD588F-D363-4842-AFAD-4D9FEB6E34CE}" srcOrd="0" destOrd="0" presId="urn:microsoft.com/office/officeart/2008/layout/VerticalCurvedList"/>
    <dgm:cxn modelId="{C18B33F7-15A9-491C-B596-8F4925B0A36F}" type="presOf" srcId="{7E046EAF-CC81-4A3F-A0F1-A177E04615D2}" destId="{E56DD5F4-7627-4B3D-8F5F-E935D3E46B4C}" srcOrd="0" destOrd="0" presId="urn:microsoft.com/office/officeart/2008/layout/VerticalCurvedList"/>
    <dgm:cxn modelId="{F990E8A9-CF28-401C-A130-726736745D12}" srcId="{C589C771-DEF5-4817-AC65-D67F30755526}" destId="{7E046EAF-CC81-4A3F-A0F1-A177E04615D2}" srcOrd="1" destOrd="0" parTransId="{DCB759A7-36A4-4F81-BDE8-DA6D2734428F}" sibTransId="{4F899699-766A-455C-AA21-91CC7F822C3F}"/>
    <dgm:cxn modelId="{20D79B95-829F-45AC-A3B5-E3B907CCA73D}" type="presParOf" srcId="{EBAD588F-D363-4842-AFAD-4D9FEB6E34CE}" destId="{B52E1E72-C7E0-4670-8C8D-BE5644086126}" srcOrd="0" destOrd="0" presId="urn:microsoft.com/office/officeart/2008/layout/VerticalCurvedList"/>
    <dgm:cxn modelId="{23F85BA4-9580-46F6-89F6-A7F84255FB00}" type="presParOf" srcId="{B52E1E72-C7E0-4670-8C8D-BE5644086126}" destId="{41C69576-7A31-4B9C-AAB0-C0DBE0D0BE95}" srcOrd="0" destOrd="0" presId="urn:microsoft.com/office/officeart/2008/layout/VerticalCurvedList"/>
    <dgm:cxn modelId="{D882D1EA-2F84-4689-9B15-EF3664472ED3}" type="presParOf" srcId="{41C69576-7A31-4B9C-AAB0-C0DBE0D0BE95}" destId="{8740D235-3BC2-4F83-AFB2-0FB6950A08A1}" srcOrd="0" destOrd="0" presId="urn:microsoft.com/office/officeart/2008/layout/VerticalCurvedList"/>
    <dgm:cxn modelId="{28EBAE70-23E8-4C81-B263-027896245CE7}" type="presParOf" srcId="{41C69576-7A31-4B9C-AAB0-C0DBE0D0BE95}" destId="{34C5CB43-71F8-4DFA-8056-5162D968C123}" srcOrd="1" destOrd="0" presId="urn:microsoft.com/office/officeart/2008/layout/VerticalCurvedList"/>
    <dgm:cxn modelId="{50DD65E7-CBE9-4906-878B-68CA2D78460C}" type="presParOf" srcId="{41C69576-7A31-4B9C-AAB0-C0DBE0D0BE95}" destId="{A6D1EAA7-AD6E-4A35-A455-FFB00DAB1CDD}" srcOrd="2" destOrd="0" presId="urn:microsoft.com/office/officeart/2008/layout/VerticalCurvedList"/>
    <dgm:cxn modelId="{493037B2-8F73-4488-992B-FFB1D5A21FB3}" type="presParOf" srcId="{41C69576-7A31-4B9C-AAB0-C0DBE0D0BE95}" destId="{897A420F-981A-4614-B717-132359033A01}" srcOrd="3" destOrd="0" presId="urn:microsoft.com/office/officeart/2008/layout/VerticalCurvedList"/>
    <dgm:cxn modelId="{54F6EDB6-F9AB-436D-B6DE-C09030B1C5C4}" type="presParOf" srcId="{B52E1E72-C7E0-4670-8C8D-BE5644086126}" destId="{A12CF96A-0EFA-4159-92E7-113FD069B522}" srcOrd="1" destOrd="0" presId="urn:microsoft.com/office/officeart/2008/layout/VerticalCurvedList"/>
    <dgm:cxn modelId="{5C35DB6C-1049-4D9E-9B95-9BB82A4D486C}" type="presParOf" srcId="{B52E1E72-C7E0-4670-8C8D-BE5644086126}" destId="{D3DE70E4-B755-4B1C-BEC0-DB244ECFD626}" srcOrd="2" destOrd="0" presId="urn:microsoft.com/office/officeart/2008/layout/VerticalCurvedList"/>
    <dgm:cxn modelId="{215EF532-1524-4809-8985-58DB669AA3D4}" type="presParOf" srcId="{D3DE70E4-B755-4B1C-BEC0-DB244ECFD626}" destId="{834AB67A-92FD-43BD-987B-8C81217C2568}" srcOrd="0" destOrd="0" presId="urn:microsoft.com/office/officeart/2008/layout/VerticalCurvedList"/>
    <dgm:cxn modelId="{7265D822-981D-474E-BBE6-057C47CBB667}" type="presParOf" srcId="{B52E1E72-C7E0-4670-8C8D-BE5644086126}" destId="{E56DD5F4-7627-4B3D-8F5F-E935D3E46B4C}" srcOrd="3" destOrd="0" presId="urn:microsoft.com/office/officeart/2008/layout/VerticalCurvedList"/>
    <dgm:cxn modelId="{80C145FD-DD9C-4029-84D1-D988FF8F0C51}" type="presParOf" srcId="{B52E1E72-C7E0-4670-8C8D-BE5644086126}" destId="{E7387BC4-446F-4F23-84EA-D1EDCFB630FB}" srcOrd="4" destOrd="0" presId="urn:microsoft.com/office/officeart/2008/layout/VerticalCurvedList"/>
    <dgm:cxn modelId="{EBA5ADD8-A219-494A-9CF8-99537C34A713}" type="presParOf" srcId="{E7387BC4-446F-4F23-84EA-D1EDCFB630FB}" destId="{B82CC70D-1191-44C7-9503-EEF750487BB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589C771-DEF5-4817-AC65-D67F307555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904329EB-DD35-421D-A263-9AC9EB9DB031}">
      <dgm:prSet phldrT="[Text]" custT="1"/>
      <dgm:spPr/>
      <dgm:t>
        <a:bodyPr/>
        <a:lstStyle/>
        <a:p>
          <a:r>
            <a:rPr lang="en-IN" sz="2400" dirty="0" smtClean="0"/>
            <a:t>Application cannot be for excluded debts</a:t>
          </a:r>
          <a:endParaRPr lang="en-IN" sz="2400" dirty="0">
            <a:solidFill>
              <a:schemeClr val="bg1"/>
            </a:solidFill>
          </a:endParaRPr>
        </a:p>
      </dgm:t>
    </dgm:pt>
    <dgm:pt modelId="{18A3E52E-19D5-4563-B2F8-55A8FECEAB7B}" type="parTrans" cxnId="{3CFAB23C-BE2A-471F-A5D1-C2AD4D415477}">
      <dgm:prSet/>
      <dgm:spPr/>
      <dgm:t>
        <a:bodyPr/>
        <a:lstStyle/>
        <a:p>
          <a:endParaRPr lang="en-IN">
            <a:solidFill>
              <a:schemeClr val="tx1"/>
            </a:solidFill>
          </a:endParaRPr>
        </a:p>
      </dgm:t>
    </dgm:pt>
    <dgm:pt modelId="{7F165B57-A531-48B1-8C95-6B11C25204D7}" type="sibTrans" cxnId="{3CFAB23C-BE2A-471F-A5D1-C2AD4D415477}">
      <dgm:prSet/>
      <dgm:spPr/>
      <dgm:t>
        <a:bodyPr/>
        <a:lstStyle/>
        <a:p>
          <a:endParaRPr lang="en-IN">
            <a:solidFill>
              <a:schemeClr val="tx1"/>
            </a:solidFill>
          </a:endParaRPr>
        </a:p>
      </dgm:t>
    </dgm:pt>
    <dgm:pt modelId="{02E08CA7-19D9-4C9C-89B9-8A3130141A4B}">
      <dgm:prSet custT="1"/>
      <dgm:spPr/>
      <dgm:t>
        <a:bodyPr/>
        <a:lstStyle/>
        <a:p>
          <a:r>
            <a:rPr lang="en-IN" sz="2400" dirty="0" smtClean="0"/>
            <a:t>Where the Debtor is a partner of a firm, such Debtor shall not apply under this Chapter to the Adjudicating Authority in respect of the firm unless all or a majority of the partners of the firm file the application jointly</a:t>
          </a:r>
          <a:endParaRPr lang="en-IN" sz="2400" dirty="0" smtClean="0">
            <a:solidFill>
              <a:schemeClr val="bg1"/>
            </a:solidFill>
          </a:endParaRPr>
        </a:p>
      </dgm:t>
    </dgm:pt>
    <dgm:pt modelId="{57FA9004-BACD-4419-9861-E511F604C8EB}" type="parTrans" cxnId="{A55790A1-F18E-444C-A088-164244CE0D66}">
      <dgm:prSet/>
      <dgm:spPr/>
      <dgm:t>
        <a:bodyPr/>
        <a:lstStyle/>
        <a:p>
          <a:endParaRPr lang="en-IN">
            <a:solidFill>
              <a:schemeClr val="tx1"/>
            </a:solidFill>
          </a:endParaRPr>
        </a:p>
      </dgm:t>
    </dgm:pt>
    <dgm:pt modelId="{860BFB7F-52A2-4CEE-A8C6-541F8B42CD5F}" type="sibTrans" cxnId="{A55790A1-F18E-444C-A088-164244CE0D66}">
      <dgm:prSet/>
      <dgm:spPr/>
      <dgm:t>
        <a:bodyPr/>
        <a:lstStyle/>
        <a:p>
          <a:endParaRPr lang="en-IN">
            <a:solidFill>
              <a:schemeClr val="tx1"/>
            </a:solidFill>
          </a:endParaRPr>
        </a:p>
      </dgm:t>
    </dgm:pt>
    <dgm:pt modelId="{EBAD588F-D363-4842-AFAD-4D9FEB6E34CE}" type="pres">
      <dgm:prSet presAssocID="{C589C771-DEF5-4817-AC65-D67F30755526}" presName="Name0" presStyleCnt="0">
        <dgm:presLayoutVars>
          <dgm:chMax val="7"/>
          <dgm:chPref val="7"/>
          <dgm:dir/>
        </dgm:presLayoutVars>
      </dgm:prSet>
      <dgm:spPr/>
      <dgm:t>
        <a:bodyPr/>
        <a:lstStyle/>
        <a:p>
          <a:endParaRPr lang="en-IN"/>
        </a:p>
      </dgm:t>
    </dgm:pt>
    <dgm:pt modelId="{B52E1E72-C7E0-4670-8C8D-BE5644086126}" type="pres">
      <dgm:prSet presAssocID="{C589C771-DEF5-4817-AC65-D67F30755526}" presName="Name1" presStyleCnt="0"/>
      <dgm:spPr/>
    </dgm:pt>
    <dgm:pt modelId="{41C69576-7A31-4B9C-AAB0-C0DBE0D0BE95}" type="pres">
      <dgm:prSet presAssocID="{C589C771-DEF5-4817-AC65-D67F30755526}" presName="cycle" presStyleCnt="0"/>
      <dgm:spPr/>
    </dgm:pt>
    <dgm:pt modelId="{8740D235-3BC2-4F83-AFB2-0FB6950A08A1}" type="pres">
      <dgm:prSet presAssocID="{C589C771-DEF5-4817-AC65-D67F30755526}" presName="srcNode" presStyleLbl="node1" presStyleIdx="0" presStyleCnt="2"/>
      <dgm:spPr/>
    </dgm:pt>
    <dgm:pt modelId="{34C5CB43-71F8-4DFA-8056-5162D968C123}" type="pres">
      <dgm:prSet presAssocID="{C589C771-DEF5-4817-AC65-D67F30755526}" presName="conn" presStyleLbl="parChTrans1D2" presStyleIdx="0" presStyleCnt="1"/>
      <dgm:spPr/>
      <dgm:t>
        <a:bodyPr/>
        <a:lstStyle/>
        <a:p>
          <a:endParaRPr lang="en-IN"/>
        </a:p>
      </dgm:t>
    </dgm:pt>
    <dgm:pt modelId="{A6D1EAA7-AD6E-4A35-A455-FFB00DAB1CDD}" type="pres">
      <dgm:prSet presAssocID="{C589C771-DEF5-4817-AC65-D67F30755526}" presName="extraNode" presStyleLbl="node1" presStyleIdx="0" presStyleCnt="2"/>
      <dgm:spPr/>
    </dgm:pt>
    <dgm:pt modelId="{897A420F-981A-4614-B717-132359033A01}" type="pres">
      <dgm:prSet presAssocID="{C589C771-DEF5-4817-AC65-D67F30755526}" presName="dstNode" presStyleLbl="node1" presStyleIdx="0" presStyleCnt="2"/>
      <dgm:spPr/>
    </dgm:pt>
    <dgm:pt modelId="{A12CF96A-0EFA-4159-92E7-113FD069B522}" type="pres">
      <dgm:prSet presAssocID="{02E08CA7-19D9-4C9C-89B9-8A3130141A4B}" presName="text_1" presStyleLbl="node1" presStyleIdx="0" presStyleCnt="2">
        <dgm:presLayoutVars>
          <dgm:bulletEnabled val="1"/>
        </dgm:presLayoutVars>
      </dgm:prSet>
      <dgm:spPr/>
      <dgm:t>
        <a:bodyPr/>
        <a:lstStyle/>
        <a:p>
          <a:endParaRPr lang="en-IN"/>
        </a:p>
      </dgm:t>
    </dgm:pt>
    <dgm:pt modelId="{D3DE70E4-B755-4B1C-BEC0-DB244ECFD626}" type="pres">
      <dgm:prSet presAssocID="{02E08CA7-19D9-4C9C-89B9-8A3130141A4B}" presName="accent_1" presStyleCnt="0"/>
      <dgm:spPr/>
    </dgm:pt>
    <dgm:pt modelId="{834AB67A-92FD-43BD-987B-8C81217C2568}" type="pres">
      <dgm:prSet presAssocID="{02E08CA7-19D9-4C9C-89B9-8A3130141A4B}" presName="accentRepeatNode" presStyleLbl="solidFgAcc1" presStyleIdx="0" presStyleCnt="2"/>
      <dgm:spPr/>
    </dgm:pt>
    <dgm:pt modelId="{8735F8A5-65EA-4DD1-99C0-E5BE8CEFFAC6}" type="pres">
      <dgm:prSet presAssocID="{904329EB-DD35-421D-A263-9AC9EB9DB031}" presName="text_2" presStyleLbl="node1" presStyleIdx="1" presStyleCnt="2">
        <dgm:presLayoutVars>
          <dgm:bulletEnabled val="1"/>
        </dgm:presLayoutVars>
      </dgm:prSet>
      <dgm:spPr/>
      <dgm:t>
        <a:bodyPr/>
        <a:lstStyle/>
        <a:p>
          <a:endParaRPr lang="en-IN"/>
        </a:p>
      </dgm:t>
    </dgm:pt>
    <dgm:pt modelId="{F08A8616-2E11-4879-9C28-394FF0EE80F1}" type="pres">
      <dgm:prSet presAssocID="{904329EB-DD35-421D-A263-9AC9EB9DB031}" presName="accent_2" presStyleCnt="0"/>
      <dgm:spPr/>
    </dgm:pt>
    <dgm:pt modelId="{7E14A823-EEFB-41C3-9B09-D4DCCF800831}" type="pres">
      <dgm:prSet presAssocID="{904329EB-DD35-421D-A263-9AC9EB9DB031}" presName="accentRepeatNode" presStyleLbl="solidFgAcc1" presStyleIdx="1" presStyleCnt="2"/>
      <dgm:spPr/>
    </dgm:pt>
  </dgm:ptLst>
  <dgm:cxnLst>
    <dgm:cxn modelId="{3CFAB23C-BE2A-471F-A5D1-C2AD4D415477}" srcId="{C589C771-DEF5-4817-AC65-D67F30755526}" destId="{904329EB-DD35-421D-A263-9AC9EB9DB031}" srcOrd="1" destOrd="0" parTransId="{18A3E52E-19D5-4563-B2F8-55A8FECEAB7B}" sibTransId="{7F165B57-A531-48B1-8C95-6B11C25204D7}"/>
    <dgm:cxn modelId="{9DBC9077-00F0-465E-A20E-998FF3AF7706}" type="presOf" srcId="{904329EB-DD35-421D-A263-9AC9EB9DB031}" destId="{8735F8A5-65EA-4DD1-99C0-E5BE8CEFFAC6}" srcOrd="0" destOrd="0" presId="urn:microsoft.com/office/officeart/2008/layout/VerticalCurvedList"/>
    <dgm:cxn modelId="{0E10510D-464F-4C59-94F8-9EE5DEDD0D83}" type="presOf" srcId="{860BFB7F-52A2-4CEE-A8C6-541F8B42CD5F}" destId="{34C5CB43-71F8-4DFA-8056-5162D968C123}" srcOrd="0" destOrd="0" presId="urn:microsoft.com/office/officeart/2008/layout/VerticalCurvedList"/>
    <dgm:cxn modelId="{A55790A1-F18E-444C-A088-164244CE0D66}" srcId="{C589C771-DEF5-4817-AC65-D67F30755526}" destId="{02E08CA7-19D9-4C9C-89B9-8A3130141A4B}" srcOrd="0" destOrd="0" parTransId="{57FA9004-BACD-4419-9861-E511F604C8EB}" sibTransId="{860BFB7F-52A2-4CEE-A8C6-541F8B42CD5F}"/>
    <dgm:cxn modelId="{08282B6E-4BDA-4AA8-B64E-95B2D43BDD45}" type="presOf" srcId="{02E08CA7-19D9-4C9C-89B9-8A3130141A4B}" destId="{A12CF96A-0EFA-4159-92E7-113FD069B522}" srcOrd="0" destOrd="0" presId="urn:microsoft.com/office/officeart/2008/layout/VerticalCurvedList"/>
    <dgm:cxn modelId="{E25C8A4F-CE65-47C8-97CF-399BB6FCA76D}" type="presOf" srcId="{C589C771-DEF5-4817-AC65-D67F30755526}" destId="{EBAD588F-D363-4842-AFAD-4D9FEB6E34CE}" srcOrd="0" destOrd="0" presId="urn:microsoft.com/office/officeart/2008/layout/VerticalCurvedList"/>
    <dgm:cxn modelId="{231D860E-F00D-4D3E-8859-45E6306FB830}" type="presParOf" srcId="{EBAD588F-D363-4842-AFAD-4D9FEB6E34CE}" destId="{B52E1E72-C7E0-4670-8C8D-BE5644086126}" srcOrd="0" destOrd="0" presId="urn:microsoft.com/office/officeart/2008/layout/VerticalCurvedList"/>
    <dgm:cxn modelId="{9E0A70F5-0543-4701-9FF8-9BADB42AFE4A}" type="presParOf" srcId="{B52E1E72-C7E0-4670-8C8D-BE5644086126}" destId="{41C69576-7A31-4B9C-AAB0-C0DBE0D0BE95}" srcOrd="0" destOrd="0" presId="urn:microsoft.com/office/officeart/2008/layout/VerticalCurvedList"/>
    <dgm:cxn modelId="{15001E49-3305-4404-87B8-39E87216C051}" type="presParOf" srcId="{41C69576-7A31-4B9C-AAB0-C0DBE0D0BE95}" destId="{8740D235-3BC2-4F83-AFB2-0FB6950A08A1}" srcOrd="0" destOrd="0" presId="urn:microsoft.com/office/officeart/2008/layout/VerticalCurvedList"/>
    <dgm:cxn modelId="{51DFBBB4-148A-4DF1-86C0-BB255B88891F}" type="presParOf" srcId="{41C69576-7A31-4B9C-AAB0-C0DBE0D0BE95}" destId="{34C5CB43-71F8-4DFA-8056-5162D968C123}" srcOrd="1" destOrd="0" presId="urn:microsoft.com/office/officeart/2008/layout/VerticalCurvedList"/>
    <dgm:cxn modelId="{7DE47DC7-7ACC-4B95-8111-24FA0A9E3756}" type="presParOf" srcId="{41C69576-7A31-4B9C-AAB0-C0DBE0D0BE95}" destId="{A6D1EAA7-AD6E-4A35-A455-FFB00DAB1CDD}" srcOrd="2" destOrd="0" presId="urn:microsoft.com/office/officeart/2008/layout/VerticalCurvedList"/>
    <dgm:cxn modelId="{32C89723-59C2-4232-9F16-1083882D496F}" type="presParOf" srcId="{41C69576-7A31-4B9C-AAB0-C0DBE0D0BE95}" destId="{897A420F-981A-4614-B717-132359033A01}" srcOrd="3" destOrd="0" presId="urn:microsoft.com/office/officeart/2008/layout/VerticalCurvedList"/>
    <dgm:cxn modelId="{02BA2A1C-B358-450E-80E0-6B76C562F8DD}" type="presParOf" srcId="{B52E1E72-C7E0-4670-8C8D-BE5644086126}" destId="{A12CF96A-0EFA-4159-92E7-113FD069B522}" srcOrd="1" destOrd="0" presId="urn:microsoft.com/office/officeart/2008/layout/VerticalCurvedList"/>
    <dgm:cxn modelId="{FBA2EBCF-07B2-4AFE-A584-B5FAB138B95B}" type="presParOf" srcId="{B52E1E72-C7E0-4670-8C8D-BE5644086126}" destId="{D3DE70E4-B755-4B1C-BEC0-DB244ECFD626}" srcOrd="2" destOrd="0" presId="urn:microsoft.com/office/officeart/2008/layout/VerticalCurvedList"/>
    <dgm:cxn modelId="{72E53CB1-917F-4975-9D9F-03AE9F2B8683}" type="presParOf" srcId="{D3DE70E4-B755-4B1C-BEC0-DB244ECFD626}" destId="{834AB67A-92FD-43BD-987B-8C81217C2568}" srcOrd="0" destOrd="0" presId="urn:microsoft.com/office/officeart/2008/layout/VerticalCurvedList"/>
    <dgm:cxn modelId="{2D8A3DEB-4EC2-4E9C-BA8F-7EBD2D0336A4}" type="presParOf" srcId="{B52E1E72-C7E0-4670-8C8D-BE5644086126}" destId="{8735F8A5-65EA-4DD1-99C0-E5BE8CEFFAC6}" srcOrd="3" destOrd="0" presId="urn:microsoft.com/office/officeart/2008/layout/VerticalCurvedList"/>
    <dgm:cxn modelId="{43517F56-6C86-44DC-B700-4D2CE5A635C7}" type="presParOf" srcId="{B52E1E72-C7E0-4670-8C8D-BE5644086126}" destId="{F08A8616-2E11-4879-9C28-394FF0EE80F1}" srcOrd="4" destOrd="0" presId="urn:microsoft.com/office/officeart/2008/layout/VerticalCurvedList"/>
    <dgm:cxn modelId="{D421DDA6-315A-41A6-B721-22A42F3CB074}" type="presParOf" srcId="{F08A8616-2E11-4879-9C28-394FF0EE80F1}" destId="{7E14A823-EEFB-41C3-9B09-D4DCCF80083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589C771-DEF5-4817-AC65-D67F30755526}"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IN"/>
        </a:p>
      </dgm:t>
    </dgm:pt>
    <dgm:pt modelId="{7E046EAF-CC81-4A3F-A0F1-A177E04615D2}">
      <dgm:prSet custT="1"/>
      <dgm:spPr/>
      <dgm:t>
        <a:bodyPr/>
        <a:lstStyle/>
        <a:p>
          <a:r>
            <a:rPr lang="en-IN" sz="2400" dirty="0" smtClean="0">
              <a:solidFill>
                <a:schemeClr val="bg1"/>
              </a:solidFill>
            </a:rPr>
            <a:t>By Creditor </a:t>
          </a:r>
          <a:endParaRPr lang="en-IN" sz="2400" dirty="0">
            <a:solidFill>
              <a:schemeClr val="bg1"/>
            </a:solidFill>
          </a:endParaRPr>
        </a:p>
      </dgm:t>
    </dgm:pt>
    <dgm:pt modelId="{DCB759A7-36A4-4F81-BDE8-DA6D2734428F}" type="parTrans" cxnId="{F990E8A9-CF28-401C-A130-726736745D12}">
      <dgm:prSet/>
      <dgm:spPr/>
      <dgm:t>
        <a:bodyPr/>
        <a:lstStyle/>
        <a:p>
          <a:endParaRPr lang="en-IN">
            <a:solidFill>
              <a:schemeClr val="tx1"/>
            </a:solidFill>
          </a:endParaRPr>
        </a:p>
      </dgm:t>
    </dgm:pt>
    <dgm:pt modelId="{4F899699-766A-455C-AA21-91CC7F822C3F}" type="sibTrans" cxnId="{F990E8A9-CF28-401C-A130-726736745D12}">
      <dgm:prSet/>
      <dgm:spPr/>
      <dgm:t>
        <a:bodyPr/>
        <a:lstStyle/>
        <a:p>
          <a:endParaRPr lang="en-IN">
            <a:solidFill>
              <a:schemeClr val="tx1"/>
            </a:solidFill>
          </a:endParaRPr>
        </a:p>
      </dgm:t>
    </dgm:pt>
    <dgm:pt modelId="{EBAD588F-D363-4842-AFAD-4D9FEB6E34CE}" type="pres">
      <dgm:prSet presAssocID="{C589C771-DEF5-4817-AC65-D67F30755526}" presName="Name0" presStyleCnt="0">
        <dgm:presLayoutVars>
          <dgm:chMax val="7"/>
          <dgm:chPref val="7"/>
          <dgm:dir/>
        </dgm:presLayoutVars>
      </dgm:prSet>
      <dgm:spPr/>
      <dgm:t>
        <a:bodyPr/>
        <a:lstStyle/>
        <a:p>
          <a:endParaRPr lang="en-IN"/>
        </a:p>
      </dgm:t>
    </dgm:pt>
    <dgm:pt modelId="{B52E1E72-C7E0-4670-8C8D-BE5644086126}" type="pres">
      <dgm:prSet presAssocID="{C589C771-DEF5-4817-AC65-D67F30755526}" presName="Name1" presStyleCnt="0"/>
      <dgm:spPr/>
    </dgm:pt>
    <dgm:pt modelId="{41C69576-7A31-4B9C-AAB0-C0DBE0D0BE95}" type="pres">
      <dgm:prSet presAssocID="{C589C771-DEF5-4817-AC65-D67F30755526}" presName="cycle" presStyleCnt="0"/>
      <dgm:spPr/>
    </dgm:pt>
    <dgm:pt modelId="{8740D235-3BC2-4F83-AFB2-0FB6950A08A1}" type="pres">
      <dgm:prSet presAssocID="{C589C771-DEF5-4817-AC65-D67F30755526}" presName="srcNode" presStyleLbl="node1" presStyleIdx="0" presStyleCnt="1"/>
      <dgm:spPr/>
    </dgm:pt>
    <dgm:pt modelId="{34C5CB43-71F8-4DFA-8056-5162D968C123}" type="pres">
      <dgm:prSet presAssocID="{C589C771-DEF5-4817-AC65-D67F30755526}" presName="conn" presStyleLbl="parChTrans1D2" presStyleIdx="0" presStyleCnt="1"/>
      <dgm:spPr/>
      <dgm:t>
        <a:bodyPr/>
        <a:lstStyle/>
        <a:p>
          <a:endParaRPr lang="en-IN"/>
        </a:p>
      </dgm:t>
    </dgm:pt>
    <dgm:pt modelId="{A6D1EAA7-AD6E-4A35-A455-FFB00DAB1CDD}" type="pres">
      <dgm:prSet presAssocID="{C589C771-DEF5-4817-AC65-D67F30755526}" presName="extraNode" presStyleLbl="node1" presStyleIdx="0" presStyleCnt="1"/>
      <dgm:spPr/>
    </dgm:pt>
    <dgm:pt modelId="{897A420F-981A-4614-B717-132359033A01}" type="pres">
      <dgm:prSet presAssocID="{C589C771-DEF5-4817-AC65-D67F30755526}" presName="dstNode" presStyleLbl="node1" presStyleIdx="0" presStyleCnt="1"/>
      <dgm:spPr/>
    </dgm:pt>
    <dgm:pt modelId="{85382606-1753-4C2B-989C-A92555509EDF}" type="pres">
      <dgm:prSet presAssocID="{7E046EAF-CC81-4A3F-A0F1-A177E04615D2}" presName="text_1" presStyleLbl="node1" presStyleIdx="0" presStyleCnt="1">
        <dgm:presLayoutVars>
          <dgm:bulletEnabled val="1"/>
        </dgm:presLayoutVars>
      </dgm:prSet>
      <dgm:spPr/>
      <dgm:t>
        <a:bodyPr/>
        <a:lstStyle/>
        <a:p>
          <a:endParaRPr lang="en-IN"/>
        </a:p>
      </dgm:t>
    </dgm:pt>
    <dgm:pt modelId="{ACA35648-E265-46E6-85DD-F0E21594132E}" type="pres">
      <dgm:prSet presAssocID="{7E046EAF-CC81-4A3F-A0F1-A177E04615D2}" presName="accent_1" presStyleCnt="0"/>
      <dgm:spPr/>
    </dgm:pt>
    <dgm:pt modelId="{B82CC70D-1191-44C7-9503-EEF750487BB2}" type="pres">
      <dgm:prSet presAssocID="{7E046EAF-CC81-4A3F-A0F1-A177E04615D2}" presName="accentRepeatNode" presStyleLbl="solidFgAcc1" presStyleIdx="0" presStyleCnt="1"/>
      <dgm:spPr/>
    </dgm:pt>
  </dgm:ptLst>
  <dgm:cxnLst>
    <dgm:cxn modelId="{73C8412C-713F-4D52-9F26-D9F4C7D2BDFC}" type="presOf" srcId="{4F899699-766A-455C-AA21-91CC7F822C3F}" destId="{34C5CB43-71F8-4DFA-8056-5162D968C123}" srcOrd="0" destOrd="0" presId="urn:microsoft.com/office/officeart/2008/layout/VerticalCurvedList"/>
    <dgm:cxn modelId="{527D30EC-C045-4C40-9D6E-C73B10E6EC4A}" type="presOf" srcId="{C589C771-DEF5-4817-AC65-D67F30755526}" destId="{EBAD588F-D363-4842-AFAD-4D9FEB6E34CE}" srcOrd="0" destOrd="0" presId="urn:microsoft.com/office/officeart/2008/layout/VerticalCurvedList"/>
    <dgm:cxn modelId="{A1E1E8D6-C7E6-4C10-9CA7-38631EF2E567}" type="presOf" srcId="{7E046EAF-CC81-4A3F-A0F1-A177E04615D2}" destId="{85382606-1753-4C2B-989C-A92555509EDF}" srcOrd="0" destOrd="0" presId="urn:microsoft.com/office/officeart/2008/layout/VerticalCurvedList"/>
    <dgm:cxn modelId="{F990E8A9-CF28-401C-A130-726736745D12}" srcId="{C589C771-DEF5-4817-AC65-D67F30755526}" destId="{7E046EAF-CC81-4A3F-A0F1-A177E04615D2}" srcOrd="0" destOrd="0" parTransId="{DCB759A7-36A4-4F81-BDE8-DA6D2734428F}" sibTransId="{4F899699-766A-455C-AA21-91CC7F822C3F}"/>
    <dgm:cxn modelId="{9246198F-2777-4820-9214-196AB3B14718}" type="presParOf" srcId="{EBAD588F-D363-4842-AFAD-4D9FEB6E34CE}" destId="{B52E1E72-C7E0-4670-8C8D-BE5644086126}" srcOrd="0" destOrd="0" presId="urn:microsoft.com/office/officeart/2008/layout/VerticalCurvedList"/>
    <dgm:cxn modelId="{582C8720-496F-4093-AB74-60FCF84B5286}" type="presParOf" srcId="{B52E1E72-C7E0-4670-8C8D-BE5644086126}" destId="{41C69576-7A31-4B9C-AAB0-C0DBE0D0BE95}" srcOrd="0" destOrd="0" presId="urn:microsoft.com/office/officeart/2008/layout/VerticalCurvedList"/>
    <dgm:cxn modelId="{C59AF47C-A9B8-4945-A7DC-C09B3BAAD6CD}" type="presParOf" srcId="{41C69576-7A31-4B9C-AAB0-C0DBE0D0BE95}" destId="{8740D235-3BC2-4F83-AFB2-0FB6950A08A1}" srcOrd="0" destOrd="0" presId="urn:microsoft.com/office/officeart/2008/layout/VerticalCurvedList"/>
    <dgm:cxn modelId="{DEF98554-587B-406D-9191-87AFD35F4CE3}" type="presParOf" srcId="{41C69576-7A31-4B9C-AAB0-C0DBE0D0BE95}" destId="{34C5CB43-71F8-4DFA-8056-5162D968C123}" srcOrd="1" destOrd="0" presId="urn:microsoft.com/office/officeart/2008/layout/VerticalCurvedList"/>
    <dgm:cxn modelId="{084B4596-D819-489D-8F3B-CFBCA3B0C3A3}" type="presParOf" srcId="{41C69576-7A31-4B9C-AAB0-C0DBE0D0BE95}" destId="{A6D1EAA7-AD6E-4A35-A455-FFB00DAB1CDD}" srcOrd="2" destOrd="0" presId="urn:microsoft.com/office/officeart/2008/layout/VerticalCurvedList"/>
    <dgm:cxn modelId="{A1807505-29A4-43CD-AA74-D733AD00A5C4}" type="presParOf" srcId="{41C69576-7A31-4B9C-AAB0-C0DBE0D0BE95}" destId="{897A420F-981A-4614-B717-132359033A01}" srcOrd="3" destOrd="0" presId="urn:microsoft.com/office/officeart/2008/layout/VerticalCurvedList"/>
    <dgm:cxn modelId="{9696023E-C7B2-4989-8F87-9A9EA3CBFA1E}" type="presParOf" srcId="{B52E1E72-C7E0-4670-8C8D-BE5644086126}" destId="{85382606-1753-4C2B-989C-A92555509EDF}" srcOrd="1" destOrd="0" presId="urn:microsoft.com/office/officeart/2008/layout/VerticalCurvedList"/>
    <dgm:cxn modelId="{1CDD29AA-37CA-4914-8A3B-7E973D95AE6C}" type="presParOf" srcId="{B52E1E72-C7E0-4670-8C8D-BE5644086126}" destId="{ACA35648-E265-46E6-85DD-F0E21594132E}" srcOrd="2" destOrd="0" presId="urn:microsoft.com/office/officeart/2008/layout/VerticalCurvedList"/>
    <dgm:cxn modelId="{BBC4DF06-9F08-4570-B294-219FCEA0E481}" type="presParOf" srcId="{ACA35648-E265-46E6-85DD-F0E21594132E}" destId="{B82CC70D-1191-44C7-9503-EEF750487BB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D20718-D70B-40DA-9FAF-72595DE43A8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68CCDCCE-B66E-459F-A924-4A4878C6DC8D}">
      <dgm:prSet phldrT="[Text]" custT="1"/>
      <dgm:spPr/>
      <dgm:t>
        <a:bodyPr/>
        <a:lstStyle/>
        <a:p>
          <a:r>
            <a:rPr lang="en-US" sz="2200" dirty="0" smtClean="0"/>
            <a:t>Two scenarios</a:t>
          </a:r>
          <a:endParaRPr lang="en-US" sz="2200" dirty="0"/>
        </a:p>
      </dgm:t>
    </dgm:pt>
    <dgm:pt modelId="{160FAA18-D727-4B74-AA62-0548F0AD72F0}" type="parTrans" cxnId="{986D460C-DD87-46D2-A7A7-B6E28C53C277}">
      <dgm:prSet/>
      <dgm:spPr/>
      <dgm:t>
        <a:bodyPr/>
        <a:lstStyle/>
        <a:p>
          <a:endParaRPr lang="en-US" sz="2200"/>
        </a:p>
      </dgm:t>
    </dgm:pt>
    <dgm:pt modelId="{CF1C416E-F3AE-445B-9CCE-1C895BF05338}" type="sibTrans" cxnId="{986D460C-DD87-46D2-A7A7-B6E28C53C277}">
      <dgm:prSet/>
      <dgm:spPr/>
      <dgm:t>
        <a:bodyPr/>
        <a:lstStyle/>
        <a:p>
          <a:endParaRPr lang="en-US" sz="2200"/>
        </a:p>
      </dgm:t>
    </dgm:pt>
    <dgm:pt modelId="{B97F408C-1EDE-49E3-A0F7-AE066A05A85C}">
      <dgm:prSet phldrT="[Text]" custT="1"/>
      <dgm:spPr/>
      <dgm:t>
        <a:bodyPr/>
        <a:lstStyle/>
        <a:p>
          <a:r>
            <a:rPr lang="en-US" sz="2200" dirty="0" smtClean="0"/>
            <a:t>Where the RP files the application , AA shall seek confirmation from IBBI that there are no disciplinary proceedings.  Based on the above, the RP is appointed.  Board shall respond within 10 days confirming or rejecting and nominating another RP  </a:t>
          </a:r>
          <a:endParaRPr lang="en-US" sz="2200" dirty="0"/>
        </a:p>
      </dgm:t>
    </dgm:pt>
    <dgm:pt modelId="{B2E27200-D1F1-4154-9B9A-380806B0A33A}" type="parTrans" cxnId="{0E101CEE-CDA3-4529-A954-1944EE4E6C52}">
      <dgm:prSet/>
      <dgm:spPr/>
      <dgm:t>
        <a:bodyPr/>
        <a:lstStyle/>
        <a:p>
          <a:endParaRPr lang="en-US" sz="2200"/>
        </a:p>
      </dgm:t>
    </dgm:pt>
    <dgm:pt modelId="{2B4169B0-E2AC-4F29-9A33-14702E9FDE6C}" type="sibTrans" cxnId="{0E101CEE-CDA3-4529-A954-1944EE4E6C52}">
      <dgm:prSet/>
      <dgm:spPr/>
      <dgm:t>
        <a:bodyPr/>
        <a:lstStyle/>
        <a:p>
          <a:endParaRPr lang="en-US" sz="2200"/>
        </a:p>
      </dgm:t>
    </dgm:pt>
    <dgm:pt modelId="{79709226-3176-4517-8228-60193282FE6C}">
      <dgm:prSet phldrT="[Text]" custT="1"/>
      <dgm:spPr/>
      <dgm:t>
        <a:bodyPr/>
        <a:lstStyle/>
        <a:p>
          <a:r>
            <a:rPr lang="en-US" sz="2200" dirty="0" smtClean="0"/>
            <a:t>Where the debtor files the application , the AA shall write to the IBBI to nominate a RP within 7 days of application and the RP shall be appointed within 10 days of receiving the direction from the IBBI and RP shall be provided a copy of the application </a:t>
          </a:r>
          <a:endParaRPr lang="en-US" sz="2200" dirty="0"/>
        </a:p>
      </dgm:t>
    </dgm:pt>
    <dgm:pt modelId="{CF719A61-F946-4F46-930A-B2EB72D7AE34}" type="parTrans" cxnId="{DBDBADF6-44A6-4015-B3AA-1F8F5E7C918E}">
      <dgm:prSet/>
      <dgm:spPr/>
      <dgm:t>
        <a:bodyPr/>
        <a:lstStyle/>
        <a:p>
          <a:endParaRPr lang="en-US" sz="2200"/>
        </a:p>
      </dgm:t>
    </dgm:pt>
    <dgm:pt modelId="{60DF1552-52EC-42D3-B70B-1A99066CD86B}" type="sibTrans" cxnId="{DBDBADF6-44A6-4015-B3AA-1F8F5E7C918E}">
      <dgm:prSet/>
      <dgm:spPr/>
      <dgm:t>
        <a:bodyPr/>
        <a:lstStyle/>
        <a:p>
          <a:endParaRPr lang="en-US" sz="2200"/>
        </a:p>
      </dgm:t>
    </dgm:pt>
    <dgm:pt modelId="{40C08AC8-BEBB-4A6C-B3C4-94882AAF43E9}" type="pres">
      <dgm:prSet presAssocID="{E7D20718-D70B-40DA-9FAF-72595DE43A85}" presName="hierChild1" presStyleCnt="0">
        <dgm:presLayoutVars>
          <dgm:orgChart val="1"/>
          <dgm:chPref val="1"/>
          <dgm:dir/>
          <dgm:animOne val="branch"/>
          <dgm:animLvl val="lvl"/>
          <dgm:resizeHandles/>
        </dgm:presLayoutVars>
      </dgm:prSet>
      <dgm:spPr/>
      <dgm:t>
        <a:bodyPr/>
        <a:lstStyle/>
        <a:p>
          <a:endParaRPr lang="en-US"/>
        </a:p>
      </dgm:t>
    </dgm:pt>
    <dgm:pt modelId="{1E6CBE91-E893-46C6-9D20-4D9A3895F9EA}" type="pres">
      <dgm:prSet presAssocID="{68CCDCCE-B66E-459F-A924-4A4878C6DC8D}" presName="hierRoot1" presStyleCnt="0">
        <dgm:presLayoutVars>
          <dgm:hierBranch val="init"/>
        </dgm:presLayoutVars>
      </dgm:prSet>
      <dgm:spPr/>
    </dgm:pt>
    <dgm:pt modelId="{E62D1F18-A561-4C61-AC66-8D760C2C9819}" type="pres">
      <dgm:prSet presAssocID="{68CCDCCE-B66E-459F-A924-4A4878C6DC8D}" presName="rootComposite1" presStyleCnt="0"/>
      <dgm:spPr/>
    </dgm:pt>
    <dgm:pt modelId="{5EA15ABB-5F60-4613-96F5-F6DC3E5920DD}" type="pres">
      <dgm:prSet presAssocID="{68CCDCCE-B66E-459F-A924-4A4878C6DC8D}" presName="rootText1" presStyleLbl="node0" presStyleIdx="0" presStyleCnt="1" custScaleX="213765" custScaleY="44342" custLinFactNeighborX="-788" custLinFactNeighborY="-42631">
        <dgm:presLayoutVars>
          <dgm:chPref val="3"/>
        </dgm:presLayoutVars>
      </dgm:prSet>
      <dgm:spPr/>
      <dgm:t>
        <a:bodyPr/>
        <a:lstStyle/>
        <a:p>
          <a:endParaRPr lang="en-US"/>
        </a:p>
      </dgm:t>
    </dgm:pt>
    <dgm:pt modelId="{3DC722A2-EC1D-4605-ABF1-5DD53A99E707}" type="pres">
      <dgm:prSet presAssocID="{68CCDCCE-B66E-459F-A924-4A4878C6DC8D}" presName="rootConnector1" presStyleLbl="node1" presStyleIdx="0" presStyleCnt="0"/>
      <dgm:spPr/>
      <dgm:t>
        <a:bodyPr/>
        <a:lstStyle/>
        <a:p>
          <a:endParaRPr lang="en-US"/>
        </a:p>
      </dgm:t>
    </dgm:pt>
    <dgm:pt modelId="{337B495D-8673-43EA-B508-D4A2EBB29823}" type="pres">
      <dgm:prSet presAssocID="{68CCDCCE-B66E-459F-A924-4A4878C6DC8D}" presName="hierChild2" presStyleCnt="0"/>
      <dgm:spPr/>
    </dgm:pt>
    <dgm:pt modelId="{2CC175F1-78CA-4381-9B40-661EC69D487A}" type="pres">
      <dgm:prSet presAssocID="{B2E27200-D1F1-4154-9B9A-380806B0A33A}" presName="Name37" presStyleLbl="parChTrans1D2" presStyleIdx="0" presStyleCnt="2"/>
      <dgm:spPr/>
      <dgm:t>
        <a:bodyPr/>
        <a:lstStyle/>
        <a:p>
          <a:endParaRPr lang="en-US"/>
        </a:p>
      </dgm:t>
    </dgm:pt>
    <dgm:pt modelId="{5BF0747D-4E15-4409-801F-3F395E141925}" type="pres">
      <dgm:prSet presAssocID="{B97F408C-1EDE-49E3-A0F7-AE066A05A85C}" presName="hierRoot2" presStyleCnt="0">
        <dgm:presLayoutVars>
          <dgm:hierBranch val="init"/>
        </dgm:presLayoutVars>
      </dgm:prSet>
      <dgm:spPr/>
    </dgm:pt>
    <dgm:pt modelId="{1D7FC43D-64B5-457E-9C48-105A38DBEC5B}" type="pres">
      <dgm:prSet presAssocID="{B97F408C-1EDE-49E3-A0F7-AE066A05A85C}" presName="rootComposite" presStyleCnt="0"/>
      <dgm:spPr/>
    </dgm:pt>
    <dgm:pt modelId="{441F6B06-A53E-4508-ABD4-ECC2A8380606}" type="pres">
      <dgm:prSet presAssocID="{B97F408C-1EDE-49E3-A0F7-AE066A05A85C}" presName="rootText" presStyleLbl="node2" presStyleIdx="0" presStyleCnt="2" custScaleX="138643" custScaleY="178468" custLinFactNeighborX="-25185" custLinFactNeighborY="21051">
        <dgm:presLayoutVars>
          <dgm:chPref val="3"/>
        </dgm:presLayoutVars>
      </dgm:prSet>
      <dgm:spPr/>
      <dgm:t>
        <a:bodyPr/>
        <a:lstStyle/>
        <a:p>
          <a:endParaRPr lang="en-US"/>
        </a:p>
      </dgm:t>
    </dgm:pt>
    <dgm:pt modelId="{80C4B109-FFF3-4B8C-A849-F8BD04263238}" type="pres">
      <dgm:prSet presAssocID="{B97F408C-1EDE-49E3-A0F7-AE066A05A85C}" presName="rootConnector" presStyleLbl="node2" presStyleIdx="0" presStyleCnt="2"/>
      <dgm:spPr/>
      <dgm:t>
        <a:bodyPr/>
        <a:lstStyle/>
        <a:p>
          <a:endParaRPr lang="en-US"/>
        </a:p>
      </dgm:t>
    </dgm:pt>
    <dgm:pt modelId="{6D0CC265-8125-42B2-B1C9-3DD1113488BC}" type="pres">
      <dgm:prSet presAssocID="{B97F408C-1EDE-49E3-A0F7-AE066A05A85C}" presName="hierChild4" presStyleCnt="0"/>
      <dgm:spPr/>
    </dgm:pt>
    <dgm:pt modelId="{78FD5FBF-B8BC-4647-BF3C-08BF25D037E0}" type="pres">
      <dgm:prSet presAssocID="{B97F408C-1EDE-49E3-A0F7-AE066A05A85C}" presName="hierChild5" presStyleCnt="0"/>
      <dgm:spPr/>
    </dgm:pt>
    <dgm:pt modelId="{026A7307-DB2C-4CD6-9E7C-AA3EFE278A86}" type="pres">
      <dgm:prSet presAssocID="{CF719A61-F946-4F46-930A-B2EB72D7AE34}" presName="Name37" presStyleLbl="parChTrans1D2" presStyleIdx="1" presStyleCnt="2"/>
      <dgm:spPr/>
      <dgm:t>
        <a:bodyPr/>
        <a:lstStyle/>
        <a:p>
          <a:endParaRPr lang="en-US"/>
        </a:p>
      </dgm:t>
    </dgm:pt>
    <dgm:pt modelId="{D4D67844-7962-4ADC-9808-E05CE9E6093E}" type="pres">
      <dgm:prSet presAssocID="{79709226-3176-4517-8228-60193282FE6C}" presName="hierRoot2" presStyleCnt="0">
        <dgm:presLayoutVars>
          <dgm:hierBranch val="init"/>
        </dgm:presLayoutVars>
      </dgm:prSet>
      <dgm:spPr/>
    </dgm:pt>
    <dgm:pt modelId="{407298E9-3B23-4C46-8D5F-784F00A780C0}" type="pres">
      <dgm:prSet presAssocID="{79709226-3176-4517-8228-60193282FE6C}" presName="rootComposite" presStyleCnt="0"/>
      <dgm:spPr/>
    </dgm:pt>
    <dgm:pt modelId="{67144099-27D5-4C0A-90E1-EB645E951A5B}" type="pres">
      <dgm:prSet presAssocID="{79709226-3176-4517-8228-60193282FE6C}" presName="rootText" presStyleLbl="node2" presStyleIdx="1" presStyleCnt="2" custScaleX="137412" custScaleY="183862" custLinFactNeighborX="148" custLinFactNeighborY="23558">
        <dgm:presLayoutVars>
          <dgm:chPref val="3"/>
        </dgm:presLayoutVars>
      </dgm:prSet>
      <dgm:spPr/>
      <dgm:t>
        <a:bodyPr/>
        <a:lstStyle/>
        <a:p>
          <a:endParaRPr lang="en-US"/>
        </a:p>
      </dgm:t>
    </dgm:pt>
    <dgm:pt modelId="{3F8D9E20-008B-4634-AB2D-33E0B27B5F75}" type="pres">
      <dgm:prSet presAssocID="{79709226-3176-4517-8228-60193282FE6C}" presName="rootConnector" presStyleLbl="node2" presStyleIdx="1" presStyleCnt="2"/>
      <dgm:spPr/>
      <dgm:t>
        <a:bodyPr/>
        <a:lstStyle/>
        <a:p>
          <a:endParaRPr lang="en-US"/>
        </a:p>
      </dgm:t>
    </dgm:pt>
    <dgm:pt modelId="{66EEF546-EFF7-4EF7-A70B-E48369AA9390}" type="pres">
      <dgm:prSet presAssocID="{79709226-3176-4517-8228-60193282FE6C}" presName="hierChild4" presStyleCnt="0"/>
      <dgm:spPr/>
    </dgm:pt>
    <dgm:pt modelId="{EAB5CEEF-2F68-447C-BF1B-5E45F001E1EA}" type="pres">
      <dgm:prSet presAssocID="{79709226-3176-4517-8228-60193282FE6C}" presName="hierChild5" presStyleCnt="0"/>
      <dgm:spPr/>
    </dgm:pt>
    <dgm:pt modelId="{4A4F03B4-3083-440D-9275-9AACE6C3F53D}" type="pres">
      <dgm:prSet presAssocID="{68CCDCCE-B66E-459F-A924-4A4878C6DC8D}" presName="hierChild3" presStyleCnt="0"/>
      <dgm:spPr/>
    </dgm:pt>
  </dgm:ptLst>
  <dgm:cxnLst>
    <dgm:cxn modelId="{1E617A0B-D810-4D1D-B5C4-963212250E6B}" type="presOf" srcId="{68CCDCCE-B66E-459F-A924-4A4878C6DC8D}" destId="{5EA15ABB-5F60-4613-96F5-F6DC3E5920DD}" srcOrd="0" destOrd="0" presId="urn:microsoft.com/office/officeart/2005/8/layout/orgChart1"/>
    <dgm:cxn modelId="{F9863EF9-E823-48D1-A0C2-6B80D66DAD96}" type="presOf" srcId="{B2E27200-D1F1-4154-9B9A-380806B0A33A}" destId="{2CC175F1-78CA-4381-9B40-661EC69D487A}" srcOrd="0" destOrd="0" presId="urn:microsoft.com/office/officeart/2005/8/layout/orgChart1"/>
    <dgm:cxn modelId="{0E101CEE-CDA3-4529-A954-1944EE4E6C52}" srcId="{68CCDCCE-B66E-459F-A924-4A4878C6DC8D}" destId="{B97F408C-1EDE-49E3-A0F7-AE066A05A85C}" srcOrd="0" destOrd="0" parTransId="{B2E27200-D1F1-4154-9B9A-380806B0A33A}" sibTransId="{2B4169B0-E2AC-4F29-9A33-14702E9FDE6C}"/>
    <dgm:cxn modelId="{24197783-6E3A-4C9C-B2C4-5D59478B18CB}" type="presOf" srcId="{79709226-3176-4517-8228-60193282FE6C}" destId="{3F8D9E20-008B-4634-AB2D-33E0B27B5F75}" srcOrd="1" destOrd="0" presId="urn:microsoft.com/office/officeart/2005/8/layout/orgChart1"/>
    <dgm:cxn modelId="{DBDBADF6-44A6-4015-B3AA-1F8F5E7C918E}" srcId="{68CCDCCE-B66E-459F-A924-4A4878C6DC8D}" destId="{79709226-3176-4517-8228-60193282FE6C}" srcOrd="1" destOrd="0" parTransId="{CF719A61-F946-4F46-930A-B2EB72D7AE34}" sibTransId="{60DF1552-52EC-42D3-B70B-1A99066CD86B}"/>
    <dgm:cxn modelId="{211AD8B0-AF60-4131-A622-55DC9DD9B2B8}" type="presOf" srcId="{B97F408C-1EDE-49E3-A0F7-AE066A05A85C}" destId="{80C4B109-FFF3-4B8C-A849-F8BD04263238}" srcOrd="1" destOrd="0" presId="urn:microsoft.com/office/officeart/2005/8/layout/orgChart1"/>
    <dgm:cxn modelId="{12EAE013-1BE0-411A-B061-8E08E0B46D55}" type="presOf" srcId="{79709226-3176-4517-8228-60193282FE6C}" destId="{67144099-27D5-4C0A-90E1-EB645E951A5B}" srcOrd="0" destOrd="0" presId="urn:microsoft.com/office/officeart/2005/8/layout/orgChart1"/>
    <dgm:cxn modelId="{0D3696D6-A788-472A-A0DF-CC7E7DFB104A}" type="presOf" srcId="{E7D20718-D70B-40DA-9FAF-72595DE43A85}" destId="{40C08AC8-BEBB-4A6C-B3C4-94882AAF43E9}" srcOrd="0" destOrd="0" presId="urn:microsoft.com/office/officeart/2005/8/layout/orgChart1"/>
    <dgm:cxn modelId="{87001472-1FFC-4F7E-84B0-2E8A66FCBF85}" type="presOf" srcId="{B97F408C-1EDE-49E3-A0F7-AE066A05A85C}" destId="{441F6B06-A53E-4508-ABD4-ECC2A8380606}" srcOrd="0" destOrd="0" presId="urn:microsoft.com/office/officeart/2005/8/layout/orgChart1"/>
    <dgm:cxn modelId="{84024DFA-5A66-4BDA-AC34-FDB420B18162}" type="presOf" srcId="{68CCDCCE-B66E-459F-A924-4A4878C6DC8D}" destId="{3DC722A2-EC1D-4605-ABF1-5DD53A99E707}" srcOrd="1" destOrd="0" presId="urn:microsoft.com/office/officeart/2005/8/layout/orgChart1"/>
    <dgm:cxn modelId="{986D460C-DD87-46D2-A7A7-B6E28C53C277}" srcId="{E7D20718-D70B-40DA-9FAF-72595DE43A85}" destId="{68CCDCCE-B66E-459F-A924-4A4878C6DC8D}" srcOrd="0" destOrd="0" parTransId="{160FAA18-D727-4B74-AA62-0548F0AD72F0}" sibTransId="{CF1C416E-F3AE-445B-9CCE-1C895BF05338}"/>
    <dgm:cxn modelId="{8E5FE35B-6DE1-45F9-A557-C02F46FB4C5D}" type="presOf" srcId="{CF719A61-F946-4F46-930A-B2EB72D7AE34}" destId="{026A7307-DB2C-4CD6-9E7C-AA3EFE278A86}" srcOrd="0" destOrd="0" presId="urn:microsoft.com/office/officeart/2005/8/layout/orgChart1"/>
    <dgm:cxn modelId="{F4663D43-220E-47C2-A1A9-5821A1292D9B}" type="presParOf" srcId="{40C08AC8-BEBB-4A6C-B3C4-94882AAF43E9}" destId="{1E6CBE91-E893-46C6-9D20-4D9A3895F9EA}" srcOrd="0" destOrd="0" presId="urn:microsoft.com/office/officeart/2005/8/layout/orgChart1"/>
    <dgm:cxn modelId="{B389FE08-00B9-4FF8-BCCF-BD29BE3C7958}" type="presParOf" srcId="{1E6CBE91-E893-46C6-9D20-4D9A3895F9EA}" destId="{E62D1F18-A561-4C61-AC66-8D760C2C9819}" srcOrd="0" destOrd="0" presId="urn:microsoft.com/office/officeart/2005/8/layout/orgChart1"/>
    <dgm:cxn modelId="{B41E6A99-05E6-4DFC-8A48-DD5C6A261996}" type="presParOf" srcId="{E62D1F18-A561-4C61-AC66-8D760C2C9819}" destId="{5EA15ABB-5F60-4613-96F5-F6DC3E5920DD}" srcOrd="0" destOrd="0" presId="urn:microsoft.com/office/officeart/2005/8/layout/orgChart1"/>
    <dgm:cxn modelId="{6E15799C-6C47-4EF9-A11B-486867ADF3A6}" type="presParOf" srcId="{E62D1F18-A561-4C61-AC66-8D760C2C9819}" destId="{3DC722A2-EC1D-4605-ABF1-5DD53A99E707}" srcOrd="1" destOrd="0" presId="urn:microsoft.com/office/officeart/2005/8/layout/orgChart1"/>
    <dgm:cxn modelId="{9BEDDE45-9439-4A5F-84C5-CA0F51B7A5DF}" type="presParOf" srcId="{1E6CBE91-E893-46C6-9D20-4D9A3895F9EA}" destId="{337B495D-8673-43EA-B508-D4A2EBB29823}" srcOrd="1" destOrd="0" presId="urn:microsoft.com/office/officeart/2005/8/layout/orgChart1"/>
    <dgm:cxn modelId="{EBB81074-08A0-46AE-92B6-B45579A801F3}" type="presParOf" srcId="{337B495D-8673-43EA-B508-D4A2EBB29823}" destId="{2CC175F1-78CA-4381-9B40-661EC69D487A}" srcOrd="0" destOrd="0" presId="urn:microsoft.com/office/officeart/2005/8/layout/orgChart1"/>
    <dgm:cxn modelId="{484D4ECB-9A4E-4413-B1D3-21720B2506FE}" type="presParOf" srcId="{337B495D-8673-43EA-B508-D4A2EBB29823}" destId="{5BF0747D-4E15-4409-801F-3F395E141925}" srcOrd="1" destOrd="0" presId="urn:microsoft.com/office/officeart/2005/8/layout/orgChart1"/>
    <dgm:cxn modelId="{C5961E02-8FCD-4F48-A95A-DE055BF55D0E}" type="presParOf" srcId="{5BF0747D-4E15-4409-801F-3F395E141925}" destId="{1D7FC43D-64B5-457E-9C48-105A38DBEC5B}" srcOrd="0" destOrd="0" presId="urn:microsoft.com/office/officeart/2005/8/layout/orgChart1"/>
    <dgm:cxn modelId="{7C3DABEE-3FB5-414A-8B0A-6231806B9F7E}" type="presParOf" srcId="{1D7FC43D-64B5-457E-9C48-105A38DBEC5B}" destId="{441F6B06-A53E-4508-ABD4-ECC2A8380606}" srcOrd="0" destOrd="0" presId="urn:microsoft.com/office/officeart/2005/8/layout/orgChart1"/>
    <dgm:cxn modelId="{15C5C3CB-7005-496D-84FF-58645194D438}" type="presParOf" srcId="{1D7FC43D-64B5-457E-9C48-105A38DBEC5B}" destId="{80C4B109-FFF3-4B8C-A849-F8BD04263238}" srcOrd="1" destOrd="0" presId="urn:microsoft.com/office/officeart/2005/8/layout/orgChart1"/>
    <dgm:cxn modelId="{67DF9D36-D000-45A2-B3DB-C4A172D31FFE}" type="presParOf" srcId="{5BF0747D-4E15-4409-801F-3F395E141925}" destId="{6D0CC265-8125-42B2-B1C9-3DD1113488BC}" srcOrd="1" destOrd="0" presId="urn:microsoft.com/office/officeart/2005/8/layout/orgChart1"/>
    <dgm:cxn modelId="{D6F3F901-7633-4FC9-9636-A68F504E35AA}" type="presParOf" srcId="{5BF0747D-4E15-4409-801F-3F395E141925}" destId="{78FD5FBF-B8BC-4647-BF3C-08BF25D037E0}" srcOrd="2" destOrd="0" presId="urn:microsoft.com/office/officeart/2005/8/layout/orgChart1"/>
    <dgm:cxn modelId="{79F7F237-8EED-44FE-91AB-17B472468D04}" type="presParOf" srcId="{337B495D-8673-43EA-B508-D4A2EBB29823}" destId="{026A7307-DB2C-4CD6-9E7C-AA3EFE278A86}" srcOrd="2" destOrd="0" presId="urn:microsoft.com/office/officeart/2005/8/layout/orgChart1"/>
    <dgm:cxn modelId="{91D2AD4E-E29A-4A9B-ADAC-51933CB3A345}" type="presParOf" srcId="{337B495D-8673-43EA-B508-D4A2EBB29823}" destId="{D4D67844-7962-4ADC-9808-E05CE9E6093E}" srcOrd="3" destOrd="0" presId="urn:microsoft.com/office/officeart/2005/8/layout/orgChart1"/>
    <dgm:cxn modelId="{5268D418-81FD-42AE-97E5-B248E29B6843}" type="presParOf" srcId="{D4D67844-7962-4ADC-9808-E05CE9E6093E}" destId="{407298E9-3B23-4C46-8D5F-784F00A780C0}" srcOrd="0" destOrd="0" presId="urn:microsoft.com/office/officeart/2005/8/layout/orgChart1"/>
    <dgm:cxn modelId="{01E39F78-40F7-459F-9D65-C4AA10EB44C6}" type="presParOf" srcId="{407298E9-3B23-4C46-8D5F-784F00A780C0}" destId="{67144099-27D5-4C0A-90E1-EB645E951A5B}" srcOrd="0" destOrd="0" presId="urn:microsoft.com/office/officeart/2005/8/layout/orgChart1"/>
    <dgm:cxn modelId="{76A0D735-F503-4241-9CE3-11FF6CE6A142}" type="presParOf" srcId="{407298E9-3B23-4C46-8D5F-784F00A780C0}" destId="{3F8D9E20-008B-4634-AB2D-33E0B27B5F75}" srcOrd="1" destOrd="0" presId="urn:microsoft.com/office/officeart/2005/8/layout/orgChart1"/>
    <dgm:cxn modelId="{AB3CE668-3241-4E85-A304-BCE6D32DD91C}" type="presParOf" srcId="{D4D67844-7962-4ADC-9808-E05CE9E6093E}" destId="{66EEF546-EFF7-4EF7-A70B-E48369AA9390}" srcOrd="1" destOrd="0" presId="urn:microsoft.com/office/officeart/2005/8/layout/orgChart1"/>
    <dgm:cxn modelId="{2E82AC84-08CA-4767-BE2F-1F446FE9F3BE}" type="presParOf" srcId="{D4D67844-7962-4ADC-9808-E05CE9E6093E}" destId="{EAB5CEEF-2F68-447C-BF1B-5E45F001E1EA}" srcOrd="2" destOrd="0" presId="urn:microsoft.com/office/officeart/2005/8/layout/orgChart1"/>
    <dgm:cxn modelId="{C109B0DD-1AB1-4C10-A0F9-891258ACB578}" type="presParOf" srcId="{1E6CBE91-E893-46C6-9D20-4D9A3895F9EA}" destId="{4A4F03B4-3083-440D-9275-9AACE6C3F53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1850828-AA81-4985-8E7A-C5BBCFD7A2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7A78E5C9-7559-466C-B784-57FC2F4B2051}">
      <dgm:prSet phldrT="[Text]" custT="1"/>
      <dgm:spPr/>
      <dgm:t>
        <a:bodyPr/>
        <a:lstStyle/>
        <a:p>
          <a:r>
            <a:rPr lang="en-US" sz="2400" dirty="0" smtClean="0"/>
            <a:t>The AA shall, within fourteen days from the date of submission of the RP report under section 99 pass an order either admitting or rejecting the application referred to in section 94 or 95, as the case may be.</a:t>
          </a:r>
          <a:endParaRPr lang="en-US" sz="2400" dirty="0"/>
        </a:p>
      </dgm:t>
    </dgm:pt>
    <dgm:pt modelId="{AAB824B2-E0D8-4DEE-85A8-229A1EB50C67}" type="parTrans" cxnId="{CFAFF1EA-3A4E-42B1-898E-72B5220212FB}">
      <dgm:prSet/>
      <dgm:spPr/>
      <dgm:t>
        <a:bodyPr/>
        <a:lstStyle/>
        <a:p>
          <a:endParaRPr lang="en-US"/>
        </a:p>
      </dgm:t>
    </dgm:pt>
    <dgm:pt modelId="{C2FBD256-AD7E-4351-9595-F75D9AD85601}" type="sibTrans" cxnId="{CFAFF1EA-3A4E-42B1-898E-72B5220212FB}">
      <dgm:prSet/>
      <dgm:spPr/>
      <dgm:t>
        <a:bodyPr/>
        <a:lstStyle/>
        <a:p>
          <a:endParaRPr lang="en-US"/>
        </a:p>
      </dgm:t>
    </dgm:pt>
    <dgm:pt modelId="{BA2CB56B-5E62-4761-AD53-EB170E29D695}">
      <dgm:prSet phldrT="[Text]" custT="1"/>
      <dgm:spPr/>
      <dgm:t>
        <a:bodyPr/>
        <a:lstStyle/>
        <a:p>
          <a:r>
            <a:rPr lang="en-US" sz="2400" dirty="0" smtClean="0"/>
            <a:t>Where the AA admits an application  , it may, on the request of the RP, issue instructions for the purpose of conducting negotiations between the Debtor and Creditors and for arriving at a repayment plan</a:t>
          </a:r>
          <a:r>
            <a:rPr lang="en-US" sz="1300" dirty="0" smtClean="0"/>
            <a:t>.</a:t>
          </a:r>
          <a:endParaRPr lang="en-US" sz="1300" dirty="0"/>
        </a:p>
      </dgm:t>
    </dgm:pt>
    <dgm:pt modelId="{610088A2-2ABC-439F-B711-8079CD4FE609}" type="parTrans" cxnId="{65E8BDB5-2564-44F8-A9F6-7AD27BDBEE0D}">
      <dgm:prSet/>
      <dgm:spPr/>
      <dgm:t>
        <a:bodyPr/>
        <a:lstStyle/>
        <a:p>
          <a:endParaRPr lang="en-US"/>
        </a:p>
      </dgm:t>
    </dgm:pt>
    <dgm:pt modelId="{E5D39E52-BAC0-472C-9E50-4CCA915EF9CE}" type="sibTrans" cxnId="{65E8BDB5-2564-44F8-A9F6-7AD27BDBEE0D}">
      <dgm:prSet/>
      <dgm:spPr/>
      <dgm:t>
        <a:bodyPr/>
        <a:lstStyle/>
        <a:p>
          <a:endParaRPr lang="en-US"/>
        </a:p>
      </dgm:t>
    </dgm:pt>
    <dgm:pt modelId="{39C17ED5-F0AE-43ED-9083-02DF9DABAF9A}">
      <dgm:prSet phldrT="[Text]" custT="1"/>
      <dgm:spPr/>
      <dgm:t>
        <a:bodyPr/>
        <a:lstStyle/>
        <a:p>
          <a:r>
            <a:rPr lang="en-US" sz="2400" dirty="0" smtClean="0"/>
            <a:t>The AA shall provide a copy of the order passed along with the report of the RP and the application referred to in section 94 or 95, as the case may be, to the Creditors within seven days from the date of the said order.</a:t>
          </a:r>
          <a:endParaRPr lang="en-US" sz="2400" dirty="0"/>
        </a:p>
      </dgm:t>
    </dgm:pt>
    <dgm:pt modelId="{CE476AD9-2B8A-408B-952B-4F14092AC885}" type="parTrans" cxnId="{43188ADD-9C40-4FE3-85E5-92B018249D44}">
      <dgm:prSet/>
      <dgm:spPr/>
      <dgm:t>
        <a:bodyPr/>
        <a:lstStyle/>
        <a:p>
          <a:endParaRPr lang="en-US"/>
        </a:p>
      </dgm:t>
    </dgm:pt>
    <dgm:pt modelId="{EF17E240-1181-48F6-BC64-119D39A2B86E}" type="sibTrans" cxnId="{43188ADD-9C40-4FE3-85E5-92B018249D44}">
      <dgm:prSet/>
      <dgm:spPr/>
      <dgm:t>
        <a:bodyPr/>
        <a:lstStyle/>
        <a:p>
          <a:endParaRPr lang="en-US"/>
        </a:p>
      </dgm:t>
    </dgm:pt>
    <dgm:pt modelId="{36ADF012-7A08-4B48-A743-C939BAEB4CE6}" type="pres">
      <dgm:prSet presAssocID="{41850828-AA81-4985-8E7A-C5BBCFD7A2DD}" presName="Name0" presStyleCnt="0">
        <dgm:presLayoutVars>
          <dgm:chMax val="7"/>
          <dgm:chPref val="7"/>
          <dgm:dir/>
        </dgm:presLayoutVars>
      </dgm:prSet>
      <dgm:spPr/>
      <dgm:t>
        <a:bodyPr/>
        <a:lstStyle/>
        <a:p>
          <a:endParaRPr lang="en-US"/>
        </a:p>
      </dgm:t>
    </dgm:pt>
    <dgm:pt modelId="{65098334-8094-4394-909E-B7D5BF81096D}" type="pres">
      <dgm:prSet presAssocID="{41850828-AA81-4985-8E7A-C5BBCFD7A2DD}" presName="Name1" presStyleCnt="0"/>
      <dgm:spPr/>
    </dgm:pt>
    <dgm:pt modelId="{E05BEA56-D3FB-4598-80B1-1D4B3BB59E69}" type="pres">
      <dgm:prSet presAssocID="{41850828-AA81-4985-8E7A-C5BBCFD7A2DD}" presName="cycle" presStyleCnt="0"/>
      <dgm:spPr/>
    </dgm:pt>
    <dgm:pt modelId="{68FEC1C7-1F5A-4D31-8105-0287FEB2588A}" type="pres">
      <dgm:prSet presAssocID="{41850828-AA81-4985-8E7A-C5BBCFD7A2DD}" presName="srcNode" presStyleLbl="node1" presStyleIdx="0" presStyleCnt="3"/>
      <dgm:spPr/>
    </dgm:pt>
    <dgm:pt modelId="{F78EC467-77F3-4AE3-B476-9106A9EB7AF8}" type="pres">
      <dgm:prSet presAssocID="{41850828-AA81-4985-8E7A-C5BBCFD7A2DD}" presName="conn" presStyleLbl="parChTrans1D2" presStyleIdx="0" presStyleCnt="1"/>
      <dgm:spPr/>
      <dgm:t>
        <a:bodyPr/>
        <a:lstStyle/>
        <a:p>
          <a:endParaRPr lang="en-US"/>
        </a:p>
      </dgm:t>
    </dgm:pt>
    <dgm:pt modelId="{A8B89576-7075-4CFF-B3B4-A53ABA52E482}" type="pres">
      <dgm:prSet presAssocID="{41850828-AA81-4985-8E7A-C5BBCFD7A2DD}" presName="extraNode" presStyleLbl="node1" presStyleIdx="0" presStyleCnt="3"/>
      <dgm:spPr/>
    </dgm:pt>
    <dgm:pt modelId="{BD9A7A5E-4B5D-41BE-A674-9CF6C8466782}" type="pres">
      <dgm:prSet presAssocID="{41850828-AA81-4985-8E7A-C5BBCFD7A2DD}" presName="dstNode" presStyleLbl="node1" presStyleIdx="0" presStyleCnt="3"/>
      <dgm:spPr/>
    </dgm:pt>
    <dgm:pt modelId="{D76FFEBB-3656-4E51-85BE-F7D70619273F}" type="pres">
      <dgm:prSet presAssocID="{7A78E5C9-7559-466C-B784-57FC2F4B2051}" presName="text_1" presStyleLbl="node1" presStyleIdx="0" presStyleCnt="3" custScaleX="103216" custScaleY="120035" custLinFactNeighborX="-152" custLinFactNeighborY="5167">
        <dgm:presLayoutVars>
          <dgm:bulletEnabled val="1"/>
        </dgm:presLayoutVars>
      </dgm:prSet>
      <dgm:spPr/>
      <dgm:t>
        <a:bodyPr/>
        <a:lstStyle/>
        <a:p>
          <a:endParaRPr lang="en-US"/>
        </a:p>
      </dgm:t>
    </dgm:pt>
    <dgm:pt modelId="{F46BED88-FFE9-49E8-9025-AFCBD33D248A}" type="pres">
      <dgm:prSet presAssocID="{7A78E5C9-7559-466C-B784-57FC2F4B2051}" presName="accent_1" presStyleCnt="0"/>
      <dgm:spPr/>
    </dgm:pt>
    <dgm:pt modelId="{D8E16B79-D83E-4DFC-B9A1-093922569174}" type="pres">
      <dgm:prSet presAssocID="{7A78E5C9-7559-466C-B784-57FC2F4B2051}" presName="accentRepeatNode" presStyleLbl="solidFgAcc1" presStyleIdx="0" presStyleCnt="3" custScaleX="89721" custScaleY="96889" custLinFactNeighborX="-6337" custLinFactNeighborY="2756"/>
      <dgm:spPr/>
    </dgm:pt>
    <dgm:pt modelId="{1296AE3A-019B-4BDF-AEC8-17E337280EFB}" type="pres">
      <dgm:prSet presAssocID="{BA2CB56B-5E62-4761-AD53-EB170E29D695}" presName="text_2" presStyleLbl="node1" presStyleIdx="1" presStyleCnt="3" custScaleX="101969" custScaleY="127215">
        <dgm:presLayoutVars>
          <dgm:bulletEnabled val="1"/>
        </dgm:presLayoutVars>
      </dgm:prSet>
      <dgm:spPr/>
      <dgm:t>
        <a:bodyPr/>
        <a:lstStyle/>
        <a:p>
          <a:endParaRPr lang="en-US"/>
        </a:p>
      </dgm:t>
    </dgm:pt>
    <dgm:pt modelId="{4A337F2F-4FE2-459F-8BFC-CD6F08A9E1B9}" type="pres">
      <dgm:prSet presAssocID="{BA2CB56B-5E62-4761-AD53-EB170E29D695}" presName="accent_2" presStyleCnt="0"/>
      <dgm:spPr/>
    </dgm:pt>
    <dgm:pt modelId="{AB6C1248-2DD8-4695-9028-5245359BA372}" type="pres">
      <dgm:prSet presAssocID="{BA2CB56B-5E62-4761-AD53-EB170E29D695}" presName="accentRepeatNode" presStyleLbl="solidFgAcc1" presStyleIdx="1" presStyleCnt="3"/>
      <dgm:spPr/>
    </dgm:pt>
    <dgm:pt modelId="{CB5D59E9-8FD3-4D96-B98D-C3CF5AF24500}" type="pres">
      <dgm:prSet presAssocID="{39C17ED5-F0AE-43ED-9083-02DF9DABAF9A}" presName="text_3" presStyleLbl="node1" presStyleIdx="2" presStyleCnt="3" custScaleX="102816" custScaleY="120614">
        <dgm:presLayoutVars>
          <dgm:bulletEnabled val="1"/>
        </dgm:presLayoutVars>
      </dgm:prSet>
      <dgm:spPr/>
      <dgm:t>
        <a:bodyPr/>
        <a:lstStyle/>
        <a:p>
          <a:endParaRPr lang="en-US"/>
        </a:p>
      </dgm:t>
    </dgm:pt>
    <dgm:pt modelId="{8401221E-AF6E-45E2-904C-FC016F3DE1A8}" type="pres">
      <dgm:prSet presAssocID="{39C17ED5-F0AE-43ED-9083-02DF9DABAF9A}" presName="accent_3" presStyleCnt="0"/>
      <dgm:spPr/>
    </dgm:pt>
    <dgm:pt modelId="{91384C79-BDAB-42A7-92FB-FC71135AEE42}" type="pres">
      <dgm:prSet presAssocID="{39C17ED5-F0AE-43ED-9083-02DF9DABAF9A}" presName="accentRepeatNode" presStyleLbl="solidFgAcc1" presStyleIdx="2" presStyleCnt="3"/>
      <dgm:spPr/>
    </dgm:pt>
  </dgm:ptLst>
  <dgm:cxnLst>
    <dgm:cxn modelId="{CFAFF1EA-3A4E-42B1-898E-72B5220212FB}" srcId="{41850828-AA81-4985-8E7A-C5BBCFD7A2DD}" destId="{7A78E5C9-7559-466C-B784-57FC2F4B2051}" srcOrd="0" destOrd="0" parTransId="{AAB824B2-E0D8-4DEE-85A8-229A1EB50C67}" sibTransId="{C2FBD256-AD7E-4351-9595-F75D9AD85601}"/>
    <dgm:cxn modelId="{6448B4B8-AE10-462B-B3BB-683A44DB5AD4}" type="presOf" srcId="{41850828-AA81-4985-8E7A-C5BBCFD7A2DD}" destId="{36ADF012-7A08-4B48-A743-C939BAEB4CE6}" srcOrd="0" destOrd="0" presId="urn:microsoft.com/office/officeart/2008/layout/VerticalCurvedList"/>
    <dgm:cxn modelId="{65E8BDB5-2564-44F8-A9F6-7AD27BDBEE0D}" srcId="{41850828-AA81-4985-8E7A-C5BBCFD7A2DD}" destId="{BA2CB56B-5E62-4761-AD53-EB170E29D695}" srcOrd="1" destOrd="0" parTransId="{610088A2-2ABC-439F-B711-8079CD4FE609}" sibTransId="{E5D39E52-BAC0-472C-9E50-4CCA915EF9CE}"/>
    <dgm:cxn modelId="{A481A6C2-D7D8-4A5F-8B4C-F519BC1A776D}" type="presOf" srcId="{39C17ED5-F0AE-43ED-9083-02DF9DABAF9A}" destId="{CB5D59E9-8FD3-4D96-B98D-C3CF5AF24500}" srcOrd="0" destOrd="0" presId="urn:microsoft.com/office/officeart/2008/layout/VerticalCurvedList"/>
    <dgm:cxn modelId="{E5A88BFC-F3A4-4107-9F9F-BF01A46E3347}" type="presOf" srcId="{BA2CB56B-5E62-4761-AD53-EB170E29D695}" destId="{1296AE3A-019B-4BDF-AEC8-17E337280EFB}" srcOrd="0" destOrd="0" presId="urn:microsoft.com/office/officeart/2008/layout/VerticalCurvedList"/>
    <dgm:cxn modelId="{43188ADD-9C40-4FE3-85E5-92B018249D44}" srcId="{41850828-AA81-4985-8E7A-C5BBCFD7A2DD}" destId="{39C17ED5-F0AE-43ED-9083-02DF9DABAF9A}" srcOrd="2" destOrd="0" parTransId="{CE476AD9-2B8A-408B-952B-4F14092AC885}" sibTransId="{EF17E240-1181-48F6-BC64-119D39A2B86E}"/>
    <dgm:cxn modelId="{1F8B232A-413C-4A1B-8C45-ADDC34572E64}" type="presOf" srcId="{C2FBD256-AD7E-4351-9595-F75D9AD85601}" destId="{F78EC467-77F3-4AE3-B476-9106A9EB7AF8}" srcOrd="0" destOrd="0" presId="urn:microsoft.com/office/officeart/2008/layout/VerticalCurvedList"/>
    <dgm:cxn modelId="{42513B09-5AE2-4A5F-8DCB-29D5A06DE235}" type="presOf" srcId="{7A78E5C9-7559-466C-B784-57FC2F4B2051}" destId="{D76FFEBB-3656-4E51-85BE-F7D70619273F}" srcOrd="0" destOrd="0" presId="urn:microsoft.com/office/officeart/2008/layout/VerticalCurvedList"/>
    <dgm:cxn modelId="{C0235D4E-F76B-4AE7-A078-997A9FFD0278}" type="presParOf" srcId="{36ADF012-7A08-4B48-A743-C939BAEB4CE6}" destId="{65098334-8094-4394-909E-B7D5BF81096D}" srcOrd="0" destOrd="0" presId="urn:microsoft.com/office/officeart/2008/layout/VerticalCurvedList"/>
    <dgm:cxn modelId="{14DECB2B-EEED-4A49-A5FE-A1B299DD374C}" type="presParOf" srcId="{65098334-8094-4394-909E-B7D5BF81096D}" destId="{E05BEA56-D3FB-4598-80B1-1D4B3BB59E69}" srcOrd="0" destOrd="0" presId="urn:microsoft.com/office/officeart/2008/layout/VerticalCurvedList"/>
    <dgm:cxn modelId="{26AD7566-3EA2-4C0B-AE94-14FC855F3D84}" type="presParOf" srcId="{E05BEA56-D3FB-4598-80B1-1D4B3BB59E69}" destId="{68FEC1C7-1F5A-4D31-8105-0287FEB2588A}" srcOrd="0" destOrd="0" presId="urn:microsoft.com/office/officeart/2008/layout/VerticalCurvedList"/>
    <dgm:cxn modelId="{450907AA-2DBD-4C69-9037-5922AA905525}" type="presParOf" srcId="{E05BEA56-D3FB-4598-80B1-1D4B3BB59E69}" destId="{F78EC467-77F3-4AE3-B476-9106A9EB7AF8}" srcOrd="1" destOrd="0" presId="urn:microsoft.com/office/officeart/2008/layout/VerticalCurvedList"/>
    <dgm:cxn modelId="{29AFA5E3-3930-4E00-905B-CC8DB2C783BF}" type="presParOf" srcId="{E05BEA56-D3FB-4598-80B1-1D4B3BB59E69}" destId="{A8B89576-7075-4CFF-B3B4-A53ABA52E482}" srcOrd="2" destOrd="0" presId="urn:microsoft.com/office/officeart/2008/layout/VerticalCurvedList"/>
    <dgm:cxn modelId="{F36AC92B-BD77-413A-9178-97A2C81051FF}" type="presParOf" srcId="{E05BEA56-D3FB-4598-80B1-1D4B3BB59E69}" destId="{BD9A7A5E-4B5D-41BE-A674-9CF6C8466782}" srcOrd="3" destOrd="0" presId="urn:microsoft.com/office/officeart/2008/layout/VerticalCurvedList"/>
    <dgm:cxn modelId="{AEB7A41A-A1F5-4B39-A66F-007D6F1B05D2}" type="presParOf" srcId="{65098334-8094-4394-909E-B7D5BF81096D}" destId="{D76FFEBB-3656-4E51-85BE-F7D70619273F}" srcOrd="1" destOrd="0" presId="urn:microsoft.com/office/officeart/2008/layout/VerticalCurvedList"/>
    <dgm:cxn modelId="{ECC12763-2B1C-474A-8344-30D57BF6FD32}" type="presParOf" srcId="{65098334-8094-4394-909E-B7D5BF81096D}" destId="{F46BED88-FFE9-49E8-9025-AFCBD33D248A}" srcOrd="2" destOrd="0" presId="urn:microsoft.com/office/officeart/2008/layout/VerticalCurvedList"/>
    <dgm:cxn modelId="{92CCD56D-82B6-4CB3-AE9C-F45ABCFA007D}" type="presParOf" srcId="{F46BED88-FFE9-49E8-9025-AFCBD33D248A}" destId="{D8E16B79-D83E-4DFC-B9A1-093922569174}" srcOrd="0" destOrd="0" presId="urn:microsoft.com/office/officeart/2008/layout/VerticalCurvedList"/>
    <dgm:cxn modelId="{EB29BE52-FDE9-4E67-9CDC-ABA5D11C587E}" type="presParOf" srcId="{65098334-8094-4394-909E-B7D5BF81096D}" destId="{1296AE3A-019B-4BDF-AEC8-17E337280EFB}" srcOrd="3" destOrd="0" presId="urn:microsoft.com/office/officeart/2008/layout/VerticalCurvedList"/>
    <dgm:cxn modelId="{563B54A8-A5E8-471F-BAFC-DEFC37B94B97}" type="presParOf" srcId="{65098334-8094-4394-909E-B7D5BF81096D}" destId="{4A337F2F-4FE2-459F-8BFC-CD6F08A9E1B9}" srcOrd="4" destOrd="0" presId="urn:microsoft.com/office/officeart/2008/layout/VerticalCurvedList"/>
    <dgm:cxn modelId="{D80B872E-8A39-4BE1-A587-EB46C77C9262}" type="presParOf" srcId="{4A337F2F-4FE2-459F-8BFC-CD6F08A9E1B9}" destId="{AB6C1248-2DD8-4695-9028-5245359BA372}" srcOrd="0" destOrd="0" presId="urn:microsoft.com/office/officeart/2008/layout/VerticalCurvedList"/>
    <dgm:cxn modelId="{C692CBE1-B9BF-41D7-9BD3-5707519BA0D2}" type="presParOf" srcId="{65098334-8094-4394-909E-B7D5BF81096D}" destId="{CB5D59E9-8FD3-4D96-B98D-C3CF5AF24500}" srcOrd="5" destOrd="0" presId="urn:microsoft.com/office/officeart/2008/layout/VerticalCurvedList"/>
    <dgm:cxn modelId="{8C0B5F2B-DF06-4025-9556-13F67A613E28}" type="presParOf" srcId="{65098334-8094-4394-909E-B7D5BF81096D}" destId="{8401221E-AF6E-45E2-904C-FC016F3DE1A8}" srcOrd="6" destOrd="0" presId="urn:microsoft.com/office/officeart/2008/layout/VerticalCurvedList"/>
    <dgm:cxn modelId="{60DD8A2A-B4DE-4011-B3B8-AE5ED0FDA2BB}" type="presParOf" srcId="{8401221E-AF6E-45E2-904C-FC016F3DE1A8}" destId="{91384C79-BDAB-42A7-92FB-FC71135AEE4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4DCD7-EE8C-42F6-8EF8-E94DD7E42714}">
      <dsp:nvSpPr>
        <dsp:cNvPr id="0" name=""/>
        <dsp:cNvSpPr/>
      </dsp:nvSpPr>
      <dsp:spPr>
        <a:xfrm rot="16200000">
          <a:off x="612046" y="-612046"/>
          <a:ext cx="2068671" cy="329276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IN" sz="2700" kern="1200" dirty="0" smtClean="0"/>
            <a:t>Application before Adjudicating Authority</a:t>
          </a:r>
          <a:endParaRPr lang="en-IN" sz="2700" kern="1200" dirty="0"/>
        </a:p>
      </dsp:txBody>
      <dsp:txXfrm rot="5400000">
        <a:off x="0" y="0"/>
        <a:ext cx="3292763" cy="1551503"/>
      </dsp:txXfrm>
    </dsp:sp>
    <dsp:sp modelId="{5BE2DAF8-D05A-436C-A4FA-2B585CC21C7B}">
      <dsp:nvSpPr>
        <dsp:cNvPr id="0" name=""/>
        <dsp:cNvSpPr/>
      </dsp:nvSpPr>
      <dsp:spPr>
        <a:xfrm>
          <a:off x="3292763" y="0"/>
          <a:ext cx="3292763" cy="2068671"/>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IN" sz="2700" kern="1200" dirty="0" smtClean="0"/>
            <a:t>Appointment and aspects relating to RP</a:t>
          </a:r>
          <a:endParaRPr lang="en-IN" sz="2700" kern="1200" dirty="0"/>
        </a:p>
      </dsp:txBody>
      <dsp:txXfrm>
        <a:off x="3292763" y="0"/>
        <a:ext cx="3292763" cy="1551503"/>
      </dsp:txXfrm>
    </dsp:sp>
    <dsp:sp modelId="{F9AB8FA7-3891-4B76-B44E-26B517DDD641}">
      <dsp:nvSpPr>
        <dsp:cNvPr id="0" name=""/>
        <dsp:cNvSpPr/>
      </dsp:nvSpPr>
      <dsp:spPr>
        <a:xfrm rot="10800000">
          <a:off x="0" y="2068671"/>
          <a:ext cx="3292763" cy="2068671"/>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IN" sz="2700" kern="1200" dirty="0" smtClean="0"/>
            <a:t>Public Notice and claims registration</a:t>
          </a:r>
          <a:endParaRPr lang="en-IN" sz="2700" kern="1200" dirty="0"/>
        </a:p>
      </dsp:txBody>
      <dsp:txXfrm rot="10800000">
        <a:off x="0" y="2585838"/>
        <a:ext cx="3292763" cy="1551503"/>
      </dsp:txXfrm>
    </dsp:sp>
    <dsp:sp modelId="{E41DE2BD-42A3-43B5-A0AE-6AB94966815D}">
      <dsp:nvSpPr>
        <dsp:cNvPr id="0" name=""/>
        <dsp:cNvSpPr/>
      </dsp:nvSpPr>
      <dsp:spPr>
        <a:xfrm rot="5400000">
          <a:off x="3904809" y="1456624"/>
          <a:ext cx="2068671" cy="3292763"/>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IN" sz="2700" kern="1200" dirty="0" smtClean="0"/>
            <a:t>Committee of Creditors and Repayment plan </a:t>
          </a:r>
          <a:endParaRPr lang="en-IN" sz="2700" kern="1200" dirty="0"/>
        </a:p>
      </dsp:txBody>
      <dsp:txXfrm rot="-5400000">
        <a:off x="3292763" y="2585838"/>
        <a:ext cx="3292763" cy="1551503"/>
      </dsp:txXfrm>
    </dsp:sp>
    <dsp:sp modelId="{2C050484-517B-4BC1-B0EC-7A190CD2F0F0}">
      <dsp:nvSpPr>
        <dsp:cNvPr id="0" name=""/>
        <dsp:cNvSpPr/>
      </dsp:nvSpPr>
      <dsp:spPr>
        <a:xfrm>
          <a:off x="2304934" y="1551503"/>
          <a:ext cx="1975658" cy="1034335"/>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IN" sz="2700" kern="1200" dirty="0" smtClean="0"/>
            <a:t>IR process</a:t>
          </a:r>
          <a:endParaRPr lang="en-IN" sz="2700" kern="1200" dirty="0"/>
        </a:p>
      </dsp:txBody>
      <dsp:txXfrm>
        <a:off x="2355426" y="1601995"/>
        <a:ext cx="1874674" cy="93335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F836C-F7A7-45CF-A023-C89E98899969}">
      <dsp:nvSpPr>
        <dsp:cNvPr id="0" name=""/>
        <dsp:cNvSpPr/>
      </dsp:nvSpPr>
      <dsp:spPr>
        <a:xfrm rot="5400000">
          <a:off x="417966" y="970613"/>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C66C63-0BA1-4CCA-A543-1960DE05140A}">
      <dsp:nvSpPr>
        <dsp:cNvPr id="0" name=""/>
        <dsp:cNvSpPr/>
      </dsp:nvSpPr>
      <dsp:spPr>
        <a:xfrm>
          <a:off x="767717" y="1145"/>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Application filed by Debtor or creditor</a:t>
          </a:r>
          <a:endParaRPr lang="en-IN" sz="1500" kern="1200" dirty="0"/>
        </a:p>
      </dsp:txBody>
      <dsp:txXfrm>
        <a:off x="803468" y="36896"/>
        <a:ext cx="1962886" cy="1149130"/>
      </dsp:txXfrm>
    </dsp:sp>
    <dsp:sp modelId="{2CD05B19-C761-48BC-B429-6DCDC8B0B913}">
      <dsp:nvSpPr>
        <dsp:cNvPr id="0" name=""/>
        <dsp:cNvSpPr/>
      </dsp:nvSpPr>
      <dsp:spPr>
        <a:xfrm rot="5400000">
          <a:off x="417966" y="2496404"/>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230439-82C4-40B2-9A55-196693342868}">
      <dsp:nvSpPr>
        <dsp:cNvPr id="0" name=""/>
        <dsp:cNvSpPr/>
      </dsp:nvSpPr>
      <dsp:spPr>
        <a:xfrm>
          <a:off x="767717" y="1526936"/>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Interim Moratorium commences</a:t>
          </a:r>
          <a:endParaRPr lang="en-IN" sz="1500" kern="1200" dirty="0"/>
        </a:p>
      </dsp:txBody>
      <dsp:txXfrm>
        <a:off x="803468" y="1562687"/>
        <a:ext cx="1962886" cy="1149130"/>
      </dsp:txXfrm>
    </dsp:sp>
    <dsp:sp modelId="{950E2A4C-847D-4F93-8EF6-98BEE950A7B3}">
      <dsp:nvSpPr>
        <dsp:cNvPr id="0" name=""/>
        <dsp:cNvSpPr/>
      </dsp:nvSpPr>
      <dsp:spPr>
        <a:xfrm rot="5400000">
          <a:off x="417966" y="4022195"/>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991F1-90BB-416E-AA70-B621C8A24318}">
      <dsp:nvSpPr>
        <dsp:cNvPr id="0" name=""/>
        <dsp:cNvSpPr/>
      </dsp:nvSpPr>
      <dsp:spPr>
        <a:xfrm>
          <a:off x="767717" y="3052728"/>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Appointment / Replacement of Resolution Professional </a:t>
          </a:r>
          <a:endParaRPr lang="en-IN" sz="1500" kern="1200" dirty="0"/>
        </a:p>
      </dsp:txBody>
      <dsp:txXfrm>
        <a:off x="803468" y="3088479"/>
        <a:ext cx="1962886" cy="1149130"/>
      </dsp:txXfrm>
    </dsp:sp>
    <dsp:sp modelId="{ADA5103B-99F9-49F2-A12C-155438B9BA93}">
      <dsp:nvSpPr>
        <dsp:cNvPr id="0" name=""/>
        <dsp:cNvSpPr/>
      </dsp:nvSpPr>
      <dsp:spPr>
        <a:xfrm>
          <a:off x="1180861" y="4785091"/>
          <a:ext cx="2699469"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1786C2-4270-4EBB-8D6A-B5B2652FA2B7}">
      <dsp:nvSpPr>
        <dsp:cNvPr id="0" name=""/>
        <dsp:cNvSpPr/>
      </dsp:nvSpPr>
      <dsp:spPr>
        <a:xfrm>
          <a:off x="767717" y="4578519"/>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Resolution professional given a copy of the application</a:t>
          </a:r>
          <a:endParaRPr lang="en-IN" sz="1500" kern="1200" dirty="0"/>
        </a:p>
      </dsp:txBody>
      <dsp:txXfrm>
        <a:off x="803468" y="4614270"/>
        <a:ext cx="1962886" cy="1149130"/>
      </dsp:txXfrm>
    </dsp:sp>
    <dsp:sp modelId="{8252D73F-C09E-41DB-8DC3-690EC0129230}">
      <dsp:nvSpPr>
        <dsp:cNvPr id="0" name=""/>
        <dsp:cNvSpPr/>
      </dsp:nvSpPr>
      <dsp:spPr>
        <a:xfrm rot="16200000">
          <a:off x="3123702" y="4022195"/>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0F947B-9259-456E-A459-6C43D7578ABD}">
      <dsp:nvSpPr>
        <dsp:cNvPr id="0" name=""/>
        <dsp:cNvSpPr/>
      </dsp:nvSpPr>
      <dsp:spPr>
        <a:xfrm>
          <a:off x="3473454" y="4578519"/>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RP reviews the application and recommends acceptance or rejection</a:t>
          </a:r>
          <a:endParaRPr lang="en-IN" sz="1500" kern="1200" dirty="0"/>
        </a:p>
      </dsp:txBody>
      <dsp:txXfrm>
        <a:off x="3509205" y="4614270"/>
        <a:ext cx="1962886" cy="1149130"/>
      </dsp:txXfrm>
    </dsp:sp>
    <dsp:sp modelId="{10BF1834-E34B-412F-B4B2-0F860916DC71}">
      <dsp:nvSpPr>
        <dsp:cNvPr id="0" name=""/>
        <dsp:cNvSpPr/>
      </dsp:nvSpPr>
      <dsp:spPr>
        <a:xfrm rot="16200000">
          <a:off x="3123702" y="2496404"/>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A0EAE4-406A-4158-8BBD-C25BC20B6C47}">
      <dsp:nvSpPr>
        <dsp:cNvPr id="0" name=""/>
        <dsp:cNvSpPr/>
      </dsp:nvSpPr>
      <dsp:spPr>
        <a:xfrm>
          <a:off x="3473454" y="3052728"/>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RP presents a report to the Adjudicating Authority on the application</a:t>
          </a:r>
          <a:endParaRPr lang="en-IN" sz="1500" kern="1200" dirty="0"/>
        </a:p>
      </dsp:txBody>
      <dsp:txXfrm>
        <a:off x="3509205" y="3088479"/>
        <a:ext cx="1962886" cy="1149130"/>
      </dsp:txXfrm>
    </dsp:sp>
    <dsp:sp modelId="{D9B97D1F-ED20-428E-BA61-C47FFC5BAB93}">
      <dsp:nvSpPr>
        <dsp:cNvPr id="0" name=""/>
        <dsp:cNvSpPr/>
      </dsp:nvSpPr>
      <dsp:spPr>
        <a:xfrm rot="16200000">
          <a:off x="3123702" y="970613"/>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A9FB95-F889-4441-945E-57DD0CA2CBB8}">
      <dsp:nvSpPr>
        <dsp:cNvPr id="0" name=""/>
        <dsp:cNvSpPr/>
      </dsp:nvSpPr>
      <dsp:spPr>
        <a:xfrm>
          <a:off x="3473454" y="1526936"/>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Admission of application and order by AA</a:t>
          </a:r>
          <a:endParaRPr lang="en-IN" sz="1500" kern="1200" dirty="0"/>
        </a:p>
      </dsp:txBody>
      <dsp:txXfrm>
        <a:off x="3509205" y="1562687"/>
        <a:ext cx="1962886" cy="1149130"/>
      </dsp:txXfrm>
    </dsp:sp>
    <dsp:sp modelId="{028916BC-EBA0-47C5-8A2E-FDEF9725100A}">
      <dsp:nvSpPr>
        <dsp:cNvPr id="0" name=""/>
        <dsp:cNvSpPr/>
      </dsp:nvSpPr>
      <dsp:spPr>
        <a:xfrm>
          <a:off x="3886598" y="207717"/>
          <a:ext cx="2699469"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9FE513-68A8-4016-8104-F7A293652F41}">
      <dsp:nvSpPr>
        <dsp:cNvPr id="0" name=""/>
        <dsp:cNvSpPr/>
      </dsp:nvSpPr>
      <dsp:spPr>
        <a:xfrm>
          <a:off x="3473454" y="1145"/>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Moratorium </a:t>
          </a:r>
          <a:endParaRPr lang="en-IN" sz="1500" kern="1200" dirty="0"/>
        </a:p>
      </dsp:txBody>
      <dsp:txXfrm>
        <a:off x="3509205" y="36896"/>
        <a:ext cx="1962886" cy="1149130"/>
      </dsp:txXfrm>
    </dsp:sp>
    <dsp:sp modelId="{25B8118A-7983-4BD4-B8E5-1C63236C7B8F}">
      <dsp:nvSpPr>
        <dsp:cNvPr id="0" name=""/>
        <dsp:cNvSpPr/>
      </dsp:nvSpPr>
      <dsp:spPr>
        <a:xfrm rot="5400000">
          <a:off x="5829439" y="970613"/>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69D6150-C201-4261-9B43-43B86A84E945}">
      <dsp:nvSpPr>
        <dsp:cNvPr id="0" name=""/>
        <dsp:cNvSpPr/>
      </dsp:nvSpPr>
      <dsp:spPr>
        <a:xfrm>
          <a:off x="6179190" y="1145"/>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Public notice</a:t>
          </a:r>
          <a:endParaRPr lang="en-IN" sz="1500" kern="1200" dirty="0"/>
        </a:p>
      </dsp:txBody>
      <dsp:txXfrm>
        <a:off x="6214941" y="36896"/>
        <a:ext cx="1962886" cy="1149130"/>
      </dsp:txXfrm>
    </dsp:sp>
    <dsp:sp modelId="{4CAD5AB4-CFE4-4B55-B764-CCE2493DBDDC}">
      <dsp:nvSpPr>
        <dsp:cNvPr id="0" name=""/>
        <dsp:cNvSpPr/>
      </dsp:nvSpPr>
      <dsp:spPr>
        <a:xfrm rot="5400000">
          <a:off x="5829439" y="2496404"/>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D6359D-7B48-4F1A-864E-802B4125F931}">
      <dsp:nvSpPr>
        <dsp:cNvPr id="0" name=""/>
        <dsp:cNvSpPr/>
      </dsp:nvSpPr>
      <dsp:spPr>
        <a:xfrm>
          <a:off x="6179190" y="1526936"/>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Preparation of list of creditors</a:t>
          </a:r>
          <a:endParaRPr lang="en-IN" sz="1500" kern="1200" dirty="0"/>
        </a:p>
      </dsp:txBody>
      <dsp:txXfrm>
        <a:off x="6214941" y="1562687"/>
        <a:ext cx="1962886" cy="1149130"/>
      </dsp:txXfrm>
    </dsp:sp>
    <dsp:sp modelId="{56CC4F73-3657-4FDF-A3FA-E6C255EA25A8}">
      <dsp:nvSpPr>
        <dsp:cNvPr id="0" name=""/>
        <dsp:cNvSpPr/>
      </dsp:nvSpPr>
      <dsp:spPr>
        <a:xfrm rot="5500167">
          <a:off x="5814500" y="4014884"/>
          <a:ext cx="1505540"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F2D4023-2448-4A04-813D-F9FA666346D4}">
      <dsp:nvSpPr>
        <dsp:cNvPr id="0" name=""/>
        <dsp:cNvSpPr/>
      </dsp:nvSpPr>
      <dsp:spPr>
        <a:xfrm>
          <a:off x="6179190" y="3052728"/>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Preparation of repayment plan </a:t>
          </a:r>
          <a:endParaRPr lang="en-IN" sz="1500" kern="1200" dirty="0"/>
        </a:p>
      </dsp:txBody>
      <dsp:txXfrm>
        <a:off x="6214941" y="3088479"/>
        <a:ext cx="1962886" cy="1149130"/>
      </dsp:txXfrm>
    </dsp:sp>
    <dsp:sp modelId="{E1AEFC7A-DE53-48A3-88C2-E4924ED58FBB}">
      <dsp:nvSpPr>
        <dsp:cNvPr id="0" name=""/>
        <dsp:cNvSpPr/>
      </dsp:nvSpPr>
      <dsp:spPr>
        <a:xfrm rot="14382">
          <a:off x="6545328" y="4779346"/>
          <a:ext cx="2746488"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A24697-4653-43C7-8DFC-1F8F07A1AADC}">
      <dsp:nvSpPr>
        <dsp:cNvPr id="0" name=""/>
        <dsp:cNvSpPr/>
      </dsp:nvSpPr>
      <dsp:spPr>
        <a:xfrm>
          <a:off x="6135329" y="4563896"/>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Report of RP on Repayment Plan </a:t>
          </a:r>
          <a:endParaRPr lang="en-IN" sz="1500" kern="1200" dirty="0"/>
        </a:p>
      </dsp:txBody>
      <dsp:txXfrm>
        <a:off x="6171080" y="4599647"/>
        <a:ext cx="1962886" cy="1149130"/>
      </dsp:txXfrm>
    </dsp:sp>
    <dsp:sp modelId="{71415004-792D-422D-91E8-81CAC1F4E337}">
      <dsp:nvSpPr>
        <dsp:cNvPr id="0" name=""/>
        <dsp:cNvSpPr/>
      </dsp:nvSpPr>
      <dsp:spPr>
        <a:xfrm rot="16200000">
          <a:off x="8535175" y="4022195"/>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706F19-265F-415B-B868-FD751D3813EC}">
      <dsp:nvSpPr>
        <dsp:cNvPr id="0" name=""/>
        <dsp:cNvSpPr/>
      </dsp:nvSpPr>
      <dsp:spPr>
        <a:xfrm>
          <a:off x="8884927" y="4578519"/>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Meetings of creditors to review Repayment Plan and Approval / Report</a:t>
          </a:r>
          <a:endParaRPr lang="en-IN" sz="1500" kern="1200" dirty="0"/>
        </a:p>
      </dsp:txBody>
      <dsp:txXfrm>
        <a:off x="8920678" y="4614270"/>
        <a:ext cx="1962886" cy="1149130"/>
      </dsp:txXfrm>
    </dsp:sp>
    <dsp:sp modelId="{9B48F660-8A27-488F-9437-40A0F49C51E9}">
      <dsp:nvSpPr>
        <dsp:cNvPr id="0" name=""/>
        <dsp:cNvSpPr/>
      </dsp:nvSpPr>
      <dsp:spPr>
        <a:xfrm rot="16200000">
          <a:off x="8535175" y="2496404"/>
          <a:ext cx="1519524" cy="183094"/>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3C38B5-BACC-4CD5-B678-C46B39314CB9}">
      <dsp:nvSpPr>
        <dsp:cNvPr id="0" name=""/>
        <dsp:cNvSpPr/>
      </dsp:nvSpPr>
      <dsp:spPr>
        <a:xfrm>
          <a:off x="8884927" y="3052728"/>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Premature termination of Plan or Orders on Repayment Plan </a:t>
          </a:r>
          <a:endParaRPr lang="en-IN" sz="1500" kern="1200" dirty="0"/>
        </a:p>
      </dsp:txBody>
      <dsp:txXfrm>
        <a:off x="8920678" y="3088479"/>
        <a:ext cx="1962886" cy="1149130"/>
      </dsp:txXfrm>
    </dsp:sp>
    <dsp:sp modelId="{F63BE7A1-C9E3-40F5-AE00-94E971681590}">
      <dsp:nvSpPr>
        <dsp:cNvPr id="0" name=""/>
        <dsp:cNvSpPr/>
      </dsp:nvSpPr>
      <dsp:spPr>
        <a:xfrm>
          <a:off x="8884927" y="1526936"/>
          <a:ext cx="2034388" cy="12206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IN" sz="1500" kern="1200" dirty="0" smtClean="0"/>
            <a:t>Discharge Order </a:t>
          </a:r>
          <a:endParaRPr lang="en-IN" sz="1500" kern="1200" dirty="0"/>
        </a:p>
      </dsp:txBody>
      <dsp:txXfrm>
        <a:off x="8920678" y="1562687"/>
        <a:ext cx="1962886" cy="114913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CB43-71F8-4DFA-8056-5162D968C123}">
      <dsp:nvSpPr>
        <dsp:cNvPr id="0" name=""/>
        <dsp:cNvSpPr/>
      </dsp:nvSpPr>
      <dsp:spPr>
        <a:xfrm>
          <a:off x="-5020875" y="-775040"/>
          <a:ext cx="6024737" cy="6024737"/>
        </a:xfrm>
        <a:prstGeom prst="blockArc">
          <a:avLst>
            <a:gd name="adj1" fmla="val 18900000"/>
            <a:gd name="adj2" fmla="val 2700000"/>
            <a:gd name="adj3" fmla="val 35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2CF96A-0EFA-4159-92E7-113FD069B522}">
      <dsp:nvSpPr>
        <dsp:cNvPr id="0" name=""/>
        <dsp:cNvSpPr/>
      </dsp:nvSpPr>
      <dsp:spPr>
        <a:xfrm>
          <a:off x="822553" y="639249"/>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By Debtor </a:t>
          </a:r>
        </a:p>
      </dsp:txBody>
      <dsp:txXfrm>
        <a:off x="822553" y="639249"/>
        <a:ext cx="10399597" cy="1278319"/>
      </dsp:txXfrm>
    </dsp:sp>
    <dsp:sp modelId="{834AB67A-92FD-43BD-987B-8C81217C2568}">
      <dsp:nvSpPr>
        <dsp:cNvPr id="0" name=""/>
        <dsp:cNvSpPr/>
      </dsp:nvSpPr>
      <dsp:spPr>
        <a:xfrm>
          <a:off x="23603" y="479459"/>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6DD5F4-7627-4B3D-8F5F-E935D3E46B4C}">
      <dsp:nvSpPr>
        <dsp:cNvPr id="0" name=""/>
        <dsp:cNvSpPr/>
      </dsp:nvSpPr>
      <dsp:spPr>
        <a:xfrm>
          <a:off x="822553" y="2557086"/>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By Creditor </a:t>
          </a:r>
          <a:endParaRPr lang="en-IN" sz="2400" kern="1200" dirty="0">
            <a:solidFill>
              <a:schemeClr val="bg1"/>
            </a:solidFill>
          </a:endParaRPr>
        </a:p>
      </dsp:txBody>
      <dsp:txXfrm>
        <a:off x="822553" y="2557086"/>
        <a:ext cx="10399597" cy="1278319"/>
      </dsp:txXfrm>
    </dsp:sp>
    <dsp:sp modelId="{B82CC70D-1191-44C7-9503-EEF750487BB2}">
      <dsp:nvSpPr>
        <dsp:cNvPr id="0" name=""/>
        <dsp:cNvSpPr/>
      </dsp:nvSpPr>
      <dsp:spPr>
        <a:xfrm>
          <a:off x="23603" y="2397296"/>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CB43-71F8-4DFA-8056-5162D968C123}">
      <dsp:nvSpPr>
        <dsp:cNvPr id="0" name=""/>
        <dsp:cNvSpPr/>
      </dsp:nvSpPr>
      <dsp:spPr>
        <a:xfrm>
          <a:off x="-4639672" y="-775040"/>
          <a:ext cx="6024737" cy="6024737"/>
        </a:xfrm>
        <a:prstGeom prst="blockArc">
          <a:avLst>
            <a:gd name="adj1" fmla="val 18900000"/>
            <a:gd name="adj2" fmla="val 2700000"/>
            <a:gd name="adj3" fmla="val 35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2CF96A-0EFA-4159-92E7-113FD069B522}">
      <dsp:nvSpPr>
        <dsp:cNvPr id="0" name=""/>
        <dsp:cNvSpPr/>
      </dsp:nvSpPr>
      <dsp:spPr>
        <a:xfrm>
          <a:off x="1351439" y="1156176"/>
          <a:ext cx="9894315" cy="21623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5879"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By Debtor </a:t>
          </a:r>
        </a:p>
      </dsp:txBody>
      <dsp:txXfrm>
        <a:off x="1351439" y="1156176"/>
        <a:ext cx="9894315" cy="2162303"/>
      </dsp:txXfrm>
    </dsp:sp>
    <dsp:sp modelId="{834AB67A-92FD-43BD-987B-8C81217C2568}">
      <dsp:nvSpPr>
        <dsp:cNvPr id="0" name=""/>
        <dsp:cNvSpPr/>
      </dsp:nvSpPr>
      <dsp:spPr>
        <a:xfrm>
          <a:off x="0" y="885888"/>
          <a:ext cx="2702879" cy="270287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CB43-71F8-4DFA-8056-5162D968C123}">
      <dsp:nvSpPr>
        <dsp:cNvPr id="0" name=""/>
        <dsp:cNvSpPr/>
      </dsp:nvSpPr>
      <dsp:spPr>
        <a:xfrm>
          <a:off x="-5020875" y="-775040"/>
          <a:ext cx="6024737" cy="6024737"/>
        </a:xfrm>
        <a:prstGeom prst="blockArc">
          <a:avLst>
            <a:gd name="adj1" fmla="val 18900000"/>
            <a:gd name="adj2" fmla="val 2700000"/>
            <a:gd name="adj3" fmla="val 35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2CF96A-0EFA-4159-92E7-113FD069B522}">
      <dsp:nvSpPr>
        <dsp:cNvPr id="0" name=""/>
        <dsp:cNvSpPr/>
      </dsp:nvSpPr>
      <dsp:spPr>
        <a:xfrm>
          <a:off x="822553" y="639249"/>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By Debtor who has committed a default</a:t>
          </a:r>
        </a:p>
      </dsp:txBody>
      <dsp:txXfrm>
        <a:off x="822553" y="639249"/>
        <a:ext cx="10399597" cy="1278319"/>
      </dsp:txXfrm>
    </dsp:sp>
    <dsp:sp modelId="{834AB67A-92FD-43BD-987B-8C81217C2568}">
      <dsp:nvSpPr>
        <dsp:cNvPr id="0" name=""/>
        <dsp:cNvSpPr/>
      </dsp:nvSpPr>
      <dsp:spPr>
        <a:xfrm>
          <a:off x="23603" y="479459"/>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56DD5F4-7627-4B3D-8F5F-E935D3E46B4C}">
      <dsp:nvSpPr>
        <dsp:cNvPr id="0" name=""/>
        <dsp:cNvSpPr/>
      </dsp:nvSpPr>
      <dsp:spPr>
        <a:xfrm>
          <a:off x="822553" y="2557086"/>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Application can be personally or through a Resolution Professional Apply to the Adjudicating Authority for initiating the Insolvency resolution process</a:t>
          </a:r>
          <a:endParaRPr lang="en-IN" sz="2400" kern="1200" dirty="0">
            <a:solidFill>
              <a:schemeClr val="bg1"/>
            </a:solidFill>
          </a:endParaRPr>
        </a:p>
      </dsp:txBody>
      <dsp:txXfrm>
        <a:off x="822553" y="2557086"/>
        <a:ext cx="10399597" cy="1278319"/>
      </dsp:txXfrm>
    </dsp:sp>
    <dsp:sp modelId="{B82CC70D-1191-44C7-9503-EEF750487BB2}">
      <dsp:nvSpPr>
        <dsp:cNvPr id="0" name=""/>
        <dsp:cNvSpPr/>
      </dsp:nvSpPr>
      <dsp:spPr>
        <a:xfrm>
          <a:off x="23603" y="2397296"/>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CB43-71F8-4DFA-8056-5162D968C123}">
      <dsp:nvSpPr>
        <dsp:cNvPr id="0" name=""/>
        <dsp:cNvSpPr/>
      </dsp:nvSpPr>
      <dsp:spPr>
        <a:xfrm>
          <a:off x="-5020875" y="-775040"/>
          <a:ext cx="6024737" cy="6024737"/>
        </a:xfrm>
        <a:prstGeom prst="blockArc">
          <a:avLst>
            <a:gd name="adj1" fmla="val 18900000"/>
            <a:gd name="adj2" fmla="val 2700000"/>
            <a:gd name="adj3" fmla="val 35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2CF96A-0EFA-4159-92E7-113FD069B522}">
      <dsp:nvSpPr>
        <dsp:cNvPr id="0" name=""/>
        <dsp:cNvSpPr/>
      </dsp:nvSpPr>
      <dsp:spPr>
        <a:xfrm>
          <a:off x="822553" y="639249"/>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Where the Debtor is a partner of a firm, such Debtor shall not apply under this Chapter to the Adjudicating Authority in respect of the firm unless all or a majority of the partners of the firm file the application jointly</a:t>
          </a:r>
          <a:endParaRPr lang="en-IN" sz="2400" kern="1200" dirty="0" smtClean="0">
            <a:solidFill>
              <a:schemeClr val="bg1"/>
            </a:solidFill>
          </a:endParaRPr>
        </a:p>
      </dsp:txBody>
      <dsp:txXfrm>
        <a:off x="822553" y="639249"/>
        <a:ext cx="10399597" cy="1278319"/>
      </dsp:txXfrm>
    </dsp:sp>
    <dsp:sp modelId="{834AB67A-92FD-43BD-987B-8C81217C2568}">
      <dsp:nvSpPr>
        <dsp:cNvPr id="0" name=""/>
        <dsp:cNvSpPr/>
      </dsp:nvSpPr>
      <dsp:spPr>
        <a:xfrm>
          <a:off x="23603" y="479459"/>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35F8A5-65EA-4DD1-99C0-E5BE8CEFFAC6}">
      <dsp:nvSpPr>
        <dsp:cNvPr id="0" name=""/>
        <dsp:cNvSpPr/>
      </dsp:nvSpPr>
      <dsp:spPr>
        <a:xfrm>
          <a:off x="822553" y="2557086"/>
          <a:ext cx="10399597" cy="1278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4666"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t>Application cannot be for excluded debts</a:t>
          </a:r>
          <a:endParaRPr lang="en-IN" sz="2400" kern="1200" dirty="0">
            <a:solidFill>
              <a:schemeClr val="bg1"/>
            </a:solidFill>
          </a:endParaRPr>
        </a:p>
      </dsp:txBody>
      <dsp:txXfrm>
        <a:off x="822553" y="2557086"/>
        <a:ext cx="10399597" cy="1278319"/>
      </dsp:txXfrm>
    </dsp:sp>
    <dsp:sp modelId="{7E14A823-EEFB-41C3-9B09-D4DCCF800831}">
      <dsp:nvSpPr>
        <dsp:cNvPr id="0" name=""/>
        <dsp:cNvSpPr/>
      </dsp:nvSpPr>
      <dsp:spPr>
        <a:xfrm>
          <a:off x="23603" y="2397296"/>
          <a:ext cx="1597899" cy="159789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5CB43-71F8-4DFA-8056-5162D968C123}">
      <dsp:nvSpPr>
        <dsp:cNvPr id="0" name=""/>
        <dsp:cNvSpPr/>
      </dsp:nvSpPr>
      <dsp:spPr>
        <a:xfrm>
          <a:off x="-4639672" y="-775040"/>
          <a:ext cx="6024737" cy="6024737"/>
        </a:xfrm>
        <a:prstGeom prst="blockArc">
          <a:avLst>
            <a:gd name="adj1" fmla="val 18900000"/>
            <a:gd name="adj2" fmla="val 2700000"/>
            <a:gd name="adj3" fmla="val 359"/>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382606-1753-4C2B-989C-A92555509EDF}">
      <dsp:nvSpPr>
        <dsp:cNvPr id="0" name=""/>
        <dsp:cNvSpPr/>
      </dsp:nvSpPr>
      <dsp:spPr>
        <a:xfrm>
          <a:off x="1351439" y="1156176"/>
          <a:ext cx="9894315" cy="21623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5879" tIns="60960" rIns="60960" bIns="60960" numCol="1" spcCol="1270" anchor="ctr" anchorCtr="0">
          <a:noAutofit/>
        </a:bodyPr>
        <a:lstStyle/>
        <a:p>
          <a:pPr lvl="0" algn="l" defTabSz="1066800">
            <a:lnSpc>
              <a:spcPct val="90000"/>
            </a:lnSpc>
            <a:spcBef>
              <a:spcPct val="0"/>
            </a:spcBef>
            <a:spcAft>
              <a:spcPct val="35000"/>
            </a:spcAft>
          </a:pPr>
          <a:r>
            <a:rPr lang="en-IN" sz="2400" kern="1200" dirty="0" smtClean="0">
              <a:solidFill>
                <a:schemeClr val="bg1"/>
              </a:solidFill>
            </a:rPr>
            <a:t>By Creditor </a:t>
          </a:r>
          <a:endParaRPr lang="en-IN" sz="2400" kern="1200" dirty="0">
            <a:solidFill>
              <a:schemeClr val="bg1"/>
            </a:solidFill>
          </a:endParaRPr>
        </a:p>
      </dsp:txBody>
      <dsp:txXfrm>
        <a:off x="1351439" y="1156176"/>
        <a:ext cx="9894315" cy="2162303"/>
      </dsp:txXfrm>
    </dsp:sp>
    <dsp:sp modelId="{B82CC70D-1191-44C7-9503-EEF750487BB2}">
      <dsp:nvSpPr>
        <dsp:cNvPr id="0" name=""/>
        <dsp:cNvSpPr/>
      </dsp:nvSpPr>
      <dsp:spPr>
        <a:xfrm>
          <a:off x="0" y="885888"/>
          <a:ext cx="2702879" cy="270287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smtClean="0"/>
              <a:t>Indian  Institute of Insolvency Professionals of ICAI, </a:t>
            </a:r>
          </a:p>
          <a:p>
            <a:pPr algn="l"/>
            <a:r>
              <a:rPr lang="en-US" dirty="0" smtClean="0"/>
              <a:t>A Section 8 Company of the Institute of Chartered Accountants of India </a:t>
            </a:r>
            <a:endParaRPr lang="en-IN" dirty="0" smtClean="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slideLayout" Target="../slideLayouts/slideLayout2.xml"/><Relationship Id="rId1" Type="http://schemas.openxmlformats.org/officeDocument/2006/relationships/tags" Target="../tags/tag40.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slideLayout" Target="../slideLayouts/slideLayout2.xml"/><Relationship Id="rId1" Type="http://schemas.openxmlformats.org/officeDocument/2006/relationships/tags" Target="../tags/tag41.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slideLayout" Target="../slideLayouts/slideLayout2.xml"/><Relationship Id="rId1" Type="http://schemas.openxmlformats.org/officeDocument/2006/relationships/tags" Target="../tags/tag50.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slideLayout" Target="../slideLayouts/slideLayout2.xml"/><Relationship Id="rId1" Type="http://schemas.openxmlformats.org/officeDocument/2006/relationships/tags" Target="../tags/tag5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5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slideLayout" Target="../slideLayouts/slideLayout2.xml"/><Relationship Id="rId1" Type="http://schemas.openxmlformats.org/officeDocument/2006/relationships/tags" Target="../tags/tag5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slideLayout" Target="../slideLayouts/slideLayout2.xml"/><Relationship Id="rId1" Type="http://schemas.openxmlformats.org/officeDocument/2006/relationships/tags" Target="../tags/tag56.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6.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slideLayout" Target="../slideLayouts/slideLayout2.xml"/><Relationship Id="rId1" Type="http://schemas.openxmlformats.org/officeDocument/2006/relationships/tags" Target="../tags/tag5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130104" y="2172658"/>
            <a:ext cx="9144000" cy="2672118"/>
          </a:xfrm>
        </p:spPr>
        <p:txBody>
          <a:bodyPr>
            <a:noAutofit/>
          </a:bodyPr>
          <a:lstStyle/>
          <a:p>
            <a:r>
              <a:rPr lang="en-US" sz="3200" dirty="0" smtClean="0"/>
              <a:t>Module: INSOLVENCY RESOLUTION PROCESS</a:t>
            </a:r>
          </a:p>
          <a:p>
            <a:r>
              <a:rPr lang="en-US" sz="3200" dirty="0" smtClean="0"/>
              <a:t>Section 94 to 120</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130017" y="3841048"/>
            <a:ext cx="1144173" cy="1144173"/>
          </a:xfrm>
          <a:prstGeom prst="rect">
            <a:avLst/>
          </a:prstGeom>
          <a:noFill/>
          <a:ln w="9525">
            <a:noFill/>
            <a:miter lim="800000"/>
            <a:headEnd/>
            <a:tailEnd/>
          </a:ln>
        </p:spPr>
      </p:pic>
      <p:sp>
        <p:nvSpPr>
          <p:cNvPr id="5" name="Rectangle 4"/>
          <p:cNvSpPr>
            <a:spLocks noChangeArrowheads="1"/>
          </p:cNvSpPr>
          <p:nvPr/>
        </p:nvSpPr>
        <p:spPr bwMode="auto">
          <a:xfrm>
            <a:off x="1073833" y="5446057"/>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dirty="0">
                <a:solidFill>
                  <a:srgbClr val="000099"/>
                </a:solidFill>
                <a:latin typeface="Agency FB" pitchFamily="34" charset="0"/>
              </a:rPr>
              <a:t>The Institute of Chartered Accountants of India</a:t>
            </a: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IN" dirty="0"/>
              <a:t>Initiation of Insolvency resolution process – </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solidFill>
                <a:schemeClr val="bg1"/>
              </a:solidFill>
            </a:endParaRPr>
          </a:p>
        </p:txBody>
      </p:sp>
      <p:graphicFrame>
        <p:nvGraphicFramePr>
          <p:cNvPr id="5" name="Diagram 4"/>
          <p:cNvGraphicFramePr/>
          <p:nvPr>
            <p:extLst>
              <p:ext uri="{D42A27DB-BD31-4B8C-83A1-F6EECF244321}">
                <p14:modId xmlns:p14="http://schemas.microsoft.com/office/powerpoint/2010/main" val="543888890"/>
              </p:ext>
            </p:extLst>
          </p:nvPr>
        </p:nvGraphicFramePr>
        <p:xfrm>
          <a:off x="696036" y="1893194"/>
          <a:ext cx="11245755" cy="447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730523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extLst>
              <p:ext uri="{D42A27DB-BD31-4B8C-83A1-F6EECF244321}">
                <p14:modId xmlns:p14="http://schemas.microsoft.com/office/powerpoint/2010/main" val="396203283"/>
              </p:ext>
            </p:extLst>
          </p:nvPr>
        </p:nvGraphicFramePr>
        <p:xfrm>
          <a:off x="718279" y="1768840"/>
          <a:ext cx="10515600" cy="4175640"/>
        </p:xfrm>
        <a:graphic>
          <a:graphicData uri="http://schemas.openxmlformats.org/drawingml/2006/table">
            <a:tbl>
              <a:tblPr firstRow="1" bandRow="1">
                <a:tableStyleId>{5C22544A-7EE6-4342-B048-85BDC9FD1C3A}</a:tableStyleId>
              </a:tblPr>
              <a:tblGrid>
                <a:gridCol w="10515600"/>
              </a:tblGrid>
              <a:tr h="779488">
                <a:tc>
                  <a:txBody>
                    <a:bodyPr/>
                    <a:lstStyle/>
                    <a:p>
                      <a:r>
                        <a:rPr lang="en-US" sz="3200" dirty="0" smtClean="0"/>
                        <a:t>                                            Description</a:t>
                      </a:r>
                      <a:endParaRPr lang="en-US" sz="3200" dirty="0"/>
                    </a:p>
                  </a:txBody>
                  <a:tcPr/>
                </a:tc>
              </a:tr>
              <a:tr h="1454046">
                <a:tc>
                  <a:txBody>
                    <a:bodyPr/>
                    <a:lstStyle/>
                    <a:p>
                      <a:pPr>
                        <a:buFont typeface="Arial" pitchFamily="34" charset="0"/>
                        <a:buChar char="•"/>
                      </a:pPr>
                      <a:r>
                        <a:rPr lang="en-US" sz="2400" i="0" kern="1200" baseline="0" dirty="0" smtClean="0">
                          <a:solidFill>
                            <a:schemeClr val="dk1"/>
                          </a:solidFill>
                          <a:latin typeface="+mn-lt"/>
                          <a:ea typeface="+mn-ea"/>
                          <a:cs typeface="+mn-cs"/>
                        </a:rPr>
                        <a:t>  A creditor may apply either by himself, or jointly with other Creditors, or through</a:t>
                      </a:r>
                    </a:p>
                    <a:p>
                      <a:pPr>
                        <a:buFont typeface="Arial" pitchFamily="34" charset="0"/>
                        <a:buNone/>
                      </a:pPr>
                      <a:r>
                        <a:rPr lang="en-US" sz="2400" i="0" kern="1200" baseline="0" dirty="0" smtClean="0">
                          <a:solidFill>
                            <a:schemeClr val="dk1"/>
                          </a:solidFill>
                          <a:latin typeface="+mn-lt"/>
                          <a:ea typeface="+mn-ea"/>
                          <a:cs typeface="+mn-cs"/>
                        </a:rPr>
                        <a:t>    a RP to the AA for initiating an Insolvency resolution process by submitting an application.</a:t>
                      </a:r>
                      <a:endParaRPr lang="en-US" sz="2400" i="0" dirty="0"/>
                    </a:p>
                  </a:txBody>
                  <a:tcPr/>
                </a:tc>
              </a:tr>
              <a:tr h="1942106">
                <a:tc>
                  <a:txBody>
                    <a:bodyPr/>
                    <a:lstStyle/>
                    <a:p>
                      <a:pPr>
                        <a:buFont typeface="Arial" pitchFamily="34" charset="0"/>
                        <a:buChar char="•"/>
                      </a:pPr>
                      <a:r>
                        <a:rPr lang="en-US" sz="2400" i="0" kern="1200" baseline="0" dirty="0" smtClean="0">
                          <a:solidFill>
                            <a:schemeClr val="dk1"/>
                          </a:solidFill>
                          <a:latin typeface="+mn-lt"/>
                          <a:ea typeface="+mn-ea"/>
                          <a:cs typeface="+mn-cs"/>
                        </a:rPr>
                        <a:t>  A creditor may apply in relation to any partnership debt owed to him for initiating   </a:t>
                      </a:r>
                    </a:p>
                    <a:p>
                      <a:pPr>
                        <a:buFont typeface="Arial" pitchFamily="34" charset="0"/>
                        <a:buNone/>
                      </a:pPr>
                      <a:r>
                        <a:rPr lang="en-US" sz="2400" i="0" kern="1200" baseline="0" dirty="0" smtClean="0">
                          <a:solidFill>
                            <a:schemeClr val="dk1"/>
                          </a:solidFill>
                          <a:latin typeface="+mn-lt"/>
                          <a:ea typeface="+mn-ea"/>
                          <a:cs typeface="+mn-cs"/>
                        </a:rPr>
                        <a:t>    an Insolvency resolution process against</a:t>
                      </a:r>
                    </a:p>
                    <a:p>
                      <a:pPr>
                        <a:buFont typeface="Arial" pitchFamily="34" charset="0"/>
                        <a:buNone/>
                      </a:pPr>
                      <a:endParaRPr lang="en-US" sz="2400" i="0" kern="1200" baseline="0" dirty="0" smtClean="0">
                        <a:solidFill>
                          <a:schemeClr val="dk1"/>
                        </a:solidFill>
                        <a:latin typeface="+mn-lt"/>
                        <a:ea typeface="+mn-ea"/>
                        <a:cs typeface="+mn-cs"/>
                      </a:endParaRPr>
                    </a:p>
                    <a:p>
                      <a:pPr>
                        <a:buFont typeface="Arial" pitchFamily="34" charset="0"/>
                        <a:buNone/>
                      </a:pPr>
                      <a:r>
                        <a:rPr lang="en-US" sz="2400" i="0" kern="1200" baseline="0" dirty="0" smtClean="0">
                          <a:solidFill>
                            <a:schemeClr val="dk1"/>
                          </a:solidFill>
                          <a:latin typeface="+mn-lt"/>
                          <a:ea typeface="+mn-ea"/>
                          <a:cs typeface="+mn-cs"/>
                        </a:rPr>
                        <a:t>       (a) any one or more partners of the firm (or)</a:t>
                      </a:r>
                    </a:p>
                    <a:p>
                      <a:pPr>
                        <a:buFont typeface="Arial" pitchFamily="34" charset="0"/>
                        <a:buNone/>
                      </a:pPr>
                      <a:r>
                        <a:rPr lang="en-US" sz="2400" i="0" kern="1200" baseline="0" dirty="0" smtClean="0">
                          <a:solidFill>
                            <a:schemeClr val="dk1"/>
                          </a:solidFill>
                          <a:latin typeface="+mn-lt"/>
                          <a:ea typeface="+mn-ea"/>
                          <a:cs typeface="+mn-cs"/>
                        </a:rPr>
                        <a:t>       (b) the firm.</a:t>
                      </a:r>
                      <a:endParaRPr lang="en-US" sz="2400" i="0" dirty="0"/>
                    </a:p>
                  </a:txBody>
                  <a:tcPr/>
                </a:tc>
              </a:tr>
            </a:tbl>
          </a:graphicData>
        </a:graphic>
      </p:graphicFrame>
      <p:sp>
        <p:nvSpPr>
          <p:cNvPr id="5" name="Title 1"/>
          <p:cNvSpPr>
            <a:spLocks noGrp="1"/>
          </p:cNvSpPr>
          <p:nvPr>
            <p:ph type="title"/>
          </p:nvPr>
        </p:nvSpPr>
        <p:spPr/>
        <p:txBody>
          <a:bodyPr/>
          <a:lstStyle/>
          <a:p>
            <a:r>
              <a:rPr lang="en-IN" dirty="0" smtClean="0"/>
              <a:t>Creditor </a:t>
            </a:r>
            <a:r>
              <a:rPr lang="en-IN" dirty="0"/>
              <a:t>initiation of  Insolvency </a:t>
            </a:r>
            <a:r>
              <a:rPr lang="en-IN" dirty="0" smtClean="0"/>
              <a:t>Resolution– </a:t>
            </a:r>
            <a:r>
              <a:rPr lang="en-IN" dirty="0"/>
              <a:t>Section </a:t>
            </a:r>
            <a:r>
              <a:rPr lang="en-IN" dirty="0" smtClean="0"/>
              <a:t>95</a:t>
            </a:r>
            <a:endParaRPr lang="en-IN"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607845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87986986"/>
              </p:ext>
            </p:extLst>
          </p:nvPr>
        </p:nvGraphicFramePr>
        <p:xfrm>
          <a:off x="838200" y="2258550"/>
          <a:ext cx="10515600" cy="3291840"/>
        </p:xfrm>
        <a:graphic>
          <a:graphicData uri="http://schemas.openxmlformats.org/drawingml/2006/table">
            <a:tbl>
              <a:tblPr firstRow="1" bandRow="1">
                <a:tableStyleId>{5C22544A-7EE6-4342-B048-85BDC9FD1C3A}</a:tableStyleId>
              </a:tblPr>
              <a:tblGrid>
                <a:gridCol w="10515600"/>
              </a:tblGrid>
              <a:tr h="370840">
                <a:tc>
                  <a:txBody>
                    <a:bodyPr/>
                    <a:lstStyle/>
                    <a:p>
                      <a:r>
                        <a:rPr lang="en-US" sz="3600" dirty="0" smtClean="0"/>
                        <a:t>Treatment of pending applications</a:t>
                      </a:r>
                      <a:r>
                        <a:rPr lang="en-US" sz="3600" baseline="0" dirty="0" smtClean="0"/>
                        <a:t> against partners</a:t>
                      </a:r>
                      <a:endParaRPr lang="en-US" sz="3600" dirty="0"/>
                    </a:p>
                  </a:txBody>
                  <a:tcPr/>
                </a:tc>
              </a:tr>
              <a:tr h="2317157">
                <a:tc>
                  <a:txBody>
                    <a:bodyPr/>
                    <a:lstStyle/>
                    <a:p>
                      <a:pPr marL="342900" indent="-342900">
                        <a:buFont typeface="Arial" pitchFamily="34" charset="0"/>
                        <a:buChar char="•"/>
                      </a:pPr>
                      <a:r>
                        <a:rPr lang="en-US" sz="2800" i="0" kern="1200" baseline="0" dirty="0" smtClean="0">
                          <a:solidFill>
                            <a:schemeClr val="dk1"/>
                          </a:solidFill>
                          <a:latin typeface="+mn-lt"/>
                          <a:ea typeface="+mn-ea"/>
                          <a:cs typeface="+mn-cs"/>
                        </a:rPr>
                        <a:t>Where an application has been made against one partner in a firm, any other application against another partner in the same firm shall be presented in or transferred to the AA in which the first mentioned application is pending for adjudication and  such AA may give such directions for consolidating the proceedings under the applications as it thinks just.</a:t>
                      </a:r>
                      <a:endParaRPr lang="en-US" sz="2800" i="0" dirty="0" smtClean="0"/>
                    </a:p>
                  </a:txBody>
                  <a:tcPr/>
                </a:tc>
              </a:tr>
            </a:tbl>
          </a:graphicData>
        </a:graphic>
      </p:graphicFrame>
      <p:sp>
        <p:nvSpPr>
          <p:cNvPr id="7" name="Title 1"/>
          <p:cNvSpPr>
            <a:spLocks noGrp="1"/>
          </p:cNvSpPr>
          <p:nvPr>
            <p:ph type="title"/>
          </p:nvPr>
        </p:nvSpPr>
        <p:spPr/>
        <p:txBody>
          <a:bodyPr/>
          <a:lstStyle/>
          <a:p>
            <a:r>
              <a:rPr lang="en-IN" dirty="0"/>
              <a:t>Creditor initiation of  Insolvency Resolution process – Section 95</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553977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33935570"/>
              </p:ext>
            </p:extLst>
          </p:nvPr>
        </p:nvGraphicFramePr>
        <p:xfrm>
          <a:off x="838200" y="1897039"/>
          <a:ext cx="10515600" cy="4572000"/>
        </p:xfrm>
        <a:graphic>
          <a:graphicData uri="http://schemas.openxmlformats.org/drawingml/2006/table">
            <a:tbl>
              <a:tblPr firstRow="1" bandRow="1">
                <a:tableStyleId>{5C22544A-7EE6-4342-B048-85BDC9FD1C3A}</a:tableStyleId>
              </a:tblPr>
              <a:tblGrid>
                <a:gridCol w="10515600"/>
              </a:tblGrid>
              <a:tr h="370840">
                <a:tc>
                  <a:txBody>
                    <a:bodyPr/>
                    <a:lstStyle/>
                    <a:p>
                      <a:pPr algn="ctr"/>
                      <a:r>
                        <a:rPr lang="en-US" sz="3600" dirty="0" smtClean="0"/>
                        <a:t>Attachments</a:t>
                      </a:r>
                      <a:r>
                        <a:rPr lang="en-US" sz="3600" baseline="0" dirty="0" smtClean="0"/>
                        <a:t> to the Application</a:t>
                      </a:r>
                      <a:endParaRPr lang="en-US" sz="3600" dirty="0"/>
                    </a:p>
                  </a:txBody>
                  <a:tcPr/>
                </a:tc>
              </a:tr>
              <a:tr h="370840">
                <a:tc>
                  <a:txBody>
                    <a:bodyPr/>
                    <a:lstStyle/>
                    <a:p>
                      <a:pPr marL="342900" indent="-342900">
                        <a:buFont typeface="Arial" pitchFamily="34" charset="0"/>
                        <a:buChar char="•"/>
                      </a:pPr>
                      <a:r>
                        <a:rPr lang="en-US" sz="2800" i="0" kern="1200" baseline="0" dirty="0" smtClean="0">
                          <a:solidFill>
                            <a:schemeClr val="dk1"/>
                          </a:solidFill>
                          <a:latin typeface="+mn-lt"/>
                          <a:ea typeface="+mn-ea"/>
                          <a:cs typeface="+mn-cs"/>
                        </a:rPr>
                        <a:t>An application shall be accompanied with details and documents relating to—</a:t>
                      </a:r>
                    </a:p>
                    <a:p>
                      <a:pPr>
                        <a:buFont typeface="Arial" pitchFamily="34" charset="0"/>
                        <a:buNone/>
                      </a:pPr>
                      <a:r>
                        <a:rPr lang="en-US" sz="2800" i="0" kern="1200" baseline="0" dirty="0" smtClean="0">
                          <a:solidFill>
                            <a:schemeClr val="dk1"/>
                          </a:solidFill>
                          <a:latin typeface="+mn-lt"/>
                          <a:ea typeface="+mn-ea"/>
                          <a:cs typeface="+mn-cs"/>
                        </a:rPr>
                        <a:t>         (a) the debts owed by the Debtor to the creditor or Creditors submitting the application for Insolvency resolution process as on the date of application</a:t>
                      </a:r>
                    </a:p>
                    <a:p>
                      <a:pPr>
                        <a:buFont typeface="Arial" pitchFamily="34" charset="0"/>
                        <a:buNone/>
                      </a:pPr>
                      <a:r>
                        <a:rPr lang="en-US" sz="2800" i="0" kern="1200" baseline="0" dirty="0" smtClean="0">
                          <a:solidFill>
                            <a:schemeClr val="dk1"/>
                          </a:solidFill>
                          <a:latin typeface="+mn-lt"/>
                          <a:ea typeface="+mn-ea"/>
                          <a:cs typeface="+mn-cs"/>
                        </a:rPr>
                        <a:t>         (b) the failure by the Debtor to pay the debt within a period of fourteen days of  the service of the notice of demand; and</a:t>
                      </a:r>
                    </a:p>
                    <a:p>
                      <a:pPr>
                        <a:buFont typeface="Arial" pitchFamily="34" charset="0"/>
                        <a:buNone/>
                      </a:pPr>
                      <a:r>
                        <a:rPr lang="en-US" sz="2800" i="0" kern="1200" baseline="0" dirty="0" smtClean="0">
                          <a:solidFill>
                            <a:schemeClr val="dk1"/>
                          </a:solidFill>
                          <a:latin typeface="+mn-lt"/>
                          <a:ea typeface="+mn-ea"/>
                          <a:cs typeface="+mn-cs"/>
                        </a:rPr>
                        <a:t>         (c) relevant evidence of such default or non-repayment of debt.</a:t>
                      </a:r>
                      <a:endParaRPr lang="en-US" sz="2800" i="0" dirty="0" smtClean="0"/>
                    </a:p>
                    <a:p>
                      <a:endParaRPr lang="en-US" sz="2800" dirty="0"/>
                    </a:p>
                  </a:txBody>
                  <a:tcPr/>
                </a:tc>
              </a:tr>
            </a:tbl>
          </a:graphicData>
        </a:graphic>
      </p:graphicFrame>
      <p:sp>
        <p:nvSpPr>
          <p:cNvPr id="5" name="Title 1"/>
          <p:cNvSpPr>
            <a:spLocks noGrp="1"/>
          </p:cNvSpPr>
          <p:nvPr>
            <p:ph type="title"/>
          </p:nvPr>
        </p:nvSpPr>
        <p:spPr>
          <a:xfrm>
            <a:off x="838200" y="365125"/>
            <a:ext cx="10515600" cy="1531914"/>
          </a:xfrm>
        </p:spPr>
        <p:txBody>
          <a:bodyPr>
            <a:normAutofit/>
          </a:bodyPr>
          <a:lstStyle/>
          <a:p>
            <a:r>
              <a:rPr lang="en-IN" dirty="0" smtClean="0"/>
              <a:t>Documents for Creditor initiation </a:t>
            </a:r>
            <a:br>
              <a:rPr lang="en-IN" dirty="0" smtClean="0"/>
            </a:br>
            <a:r>
              <a:rPr lang="en-IN" dirty="0" smtClean="0"/>
              <a:t>– Section 95</a:t>
            </a:r>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491480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85168273"/>
              </p:ext>
            </p:extLst>
          </p:nvPr>
        </p:nvGraphicFramePr>
        <p:xfrm>
          <a:off x="778240" y="1434905"/>
          <a:ext cx="10515600" cy="5094847"/>
        </p:xfrm>
        <a:graphic>
          <a:graphicData uri="http://schemas.openxmlformats.org/drawingml/2006/table">
            <a:tbl>
              <a:tblPr firstRow="1" bandRow="1">
                <a:tableStyleId>{5C22544A-7EE6-4342-B048-85BDC9FD1C3A}</a:tableStyleId>
              </a:tblPr>
              <a:tblGrid>
                <a:gridCol w="10515600"/>
              </a:tblGrid>
              <a:tr h="2016367">
                <a:tc>
                  <a:txBody>
                    <a:bodyPr/>
                    <a:lstStyle/>
                    <a:p>
                      <a:pPr>
                        <a:buFont typeface="Arial" pitchFamily="34" charset="0"/>
                        <a:buNone/>
                      </a:pPr>
                      <a:r>
                        <a:rPr lang="en-US" sz="2800" i="0" kern="1200" baseline="0" dirty="0" smtClean="0">
                          <a:solidFill>
                            <a:schemeClr val="dk1"/>
                          </a:solidFill>
                          <a:latin typeface="+mn-lt"/>
                          <a:ea typeface="+mn-ea"/>
                          <a:cs typeface="+mn-cs"/>
                        </a:rPr>
                        <a:t>The application referred to shall be in </a:t>
                      </a:r>
                    </a:p>
                    <a:p>
                      <a:pPr>
                        <a:buFont typeface="Arial" pitchFamily="34" charset="0"/>
                        <a:buChar char="•"/>
                      </a:pPr>
                      <a:endParaRPr lang="en-US" sz="2800" i="0" kern="1200" baseline="0" dirty="0" smtClean="0">
                        <a:solidFill>
                          <a:schemeClr val="dk1"/>
                        </a:solidFill>
                        <a:latin typeface="+mn-lt"/>
                        <a:ea typeface="+mn-ea"/>
                        <a:cs typeface="+mn-cs"/>
                      </a:endParaRPr>
                    </a:p>
                    <a:p>
                      <a:pPr>
                        <a:buFont typeface="Arial" pitchFamily="34" charset="0"/>
                        <a:buChar char="•"/>
                      </a:pPr>
                      <a:r>
                        <a:rPr lang="en-US" sz="2800" i="0" kern="1200" baseline="0" dirty="0" smtClean="0">
                          <a:solidFill>
                            <a:schemeClr val="dk1"/>
                          </a:solidFill>
                          <a:latin typeface="+mn-lt"/>
                          <a:ea typeface="+mn-ea"/>
                          <a:cs typeface="+mn-cs"/>
                        </a:rPr>
                        <a:t>such form and </a:t>
                      </a:r>
                    </a:p>
                    <a:p>
                      <a:pPr>
                        <a:buFont typeface="Arial" pitchFamily="34" charset="0"/>
                        <a:buChar char="•"/>
                      </a:pPr>
                      <a:r>
                        <a:rPr lang="en-US" sz="2800" i="0" kern="1200" baseline="0" dirty="0" smtClean="0">
                          <a:solidFill>
                            <a:schemeClr val="dk1"/>
                          </a:solidFill>
                          <a:latin typeface="+mn-lt"/>
                          <a:ea typeface="+mn-ea"/>
                          <a:cs typeface="+mn-cs"/>
                        </a:rPr>
                        <a:t>manner and </a:t>
                      </a:r>
                    </a:p>
                    <a:p>
                      <a:pPr>
                        <a:buFont typeface="Arial" pitchFamily="34" charset="0"/>
                        <a:buChar char="•"/>
                      </a:pPr>
                      <a:r>
                        <a:rPr lang="en-US" sz="2800" i="0" kern="1200" baseline="0" dirty="0" smtClean="0">
                          <a:solidFill>
                            <a:schemeClr val="dk1"/>
                          </a:solidFill>
                          <a:latin typeface="+mn-lt"/>
                          <a:ea typeface="+mn-ea"/>
                          <a:cs typeface="+mn-cs"/>
                        </a:rPr>
                        <a:t>accompanied with such fee </a:t>
                      </a:r>
                    </a:p>
                    <a:p>
                      <a:pPr>
                        <a:buFont typeface="Arial" pitchFamily="34" charset="0"/>
                        <a:buChar char="•"/>
                      </a:pPr>
                      <a:r>
                        <a:rPr lang="en-US" sz="2800" i="0" kern="1200" baseline="0" dirty="0" smtClean="0">
                          <a:solidFill>
                            <a:schemeClr val="dk1"/>
                          </a:solidFill>
                          <a:latin typeface="+mn-lt"/>
                          <a:ea typeface="+mn-ea"/>
                          <a:cs typeface="+mn-cs"/>
                        </a:rPr>
                        <a:t>as may be prescribed</a:t>
                      </a:r>
                    </a:p>
                    <a:p>
                      <a:pPr>
                        <a:buFont typeface="Arial" pitchFamily="34" charset="0"/>
                        <a:buChar char="•"/>
                      </a:pPr>
                      <a:endParaRPr lang="en-US" sz="2800" i="0" dirty="0" smtClean="0"/>
                    </a:p>
                  </a:txBody>
                  <a:tcPr/>
                </a:tc>
              </a:tr>
              <a:tr h="2016367">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800" i="0" kern="1200" baseline="0" dirty="0" smtClean="0">
                          <a:solidFill>
                            <a:schemeClr val="dk1"/>
                          </a:solidFill>
                          <a:latin typeface="+mn-lt"/>
                          <a:ea typeface="+mn-ea"/>
                          <a:cs typeface="+mn-cs"/>
                        </a:rPr>
                        <a:t>The creditor shall also provide a copy of the application made to the Debtor.</a:t>
                      </a:r>
                    </a:p>
                    <a:p>
                      <a:pPr>
                        <a:buFont typeface="Arial" pitchFamily="34" charset="0"/>
                        <a:buNone/>
                      </a:pPr>
                      <a:endParaRPr lang="en-US" sz="2800" i="0" dirty="0" smtClean="0"/>
                    </a:p>
                  </a:txBody>
                  <a:tcPr/>
                </a:tc>
              </a:tr>
            </a:tbl>
          </a:graphicData>
        </a:graphic>
      </p:graphicFrame>
      <p:sp>
        <p:nvSpPr>
          <p:cNvPr id="5" name="Title 1"/>
          <p:cNvSpPr>
            <a:spLocks noGrp="1"/>
          </p:cNvSpPr>
          <p:nvPr>
            <p:ph type="title"/>
          </p:nvPr>
        </p:nvSpPr>
        <p:spPr>
          <a:xfrm>
            <a:off x="778239" y="113884"/>
            <a:ext cx="10849653" cy="1325563"/>
          </a:xfrm>
        </p:spPr>
        <p:txBody>
          <a:bodyPr/>
          <a:lstStyle/>
          <a:p>
            <a:r>
              <a:rPr lang="en-IN" dirty="0" smtClean="0"/>
              <a:t>Format of Application – Section 95</a:t>
            </a:r>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07494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filing application – Interim Moratorium – Section 96</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6957546"/>
              </p:ext>
            </p:extLst>
          </p:nvPr>
        </p:nvGraphicFramePr>
        <p:xfrm>
          <a:off x="838200" y="1825625"/>
          <a:ext cx="10515600" cy="432816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666271">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When an application is filed by the debtor or the creditor </a:t>
                      </a:r>
                    </a:p>
                    <a:p>
                      <a:pPr marL="0" indent="0">
                        <a:buFont typeface="Arial" panose="020B0604020202020204" pitchFamily="34" charset="0"/>
                        <a:buNone/>
                      </a:pPr>
                      <a:endParaRPr lang="en-US" sz="2400" i="0" kern="1200" baseline="0" dirty="0" smtClean="0">
                        <a:solidFill>
                          <a:schemeClr val="dk1"/>
                        </a:solidFill>
                        <a:latin typeface="+mn-lt"/>
                        <a:ea typeface="+mn-ea"/>
                        <a:cs typeface="+mn-cs"/>
                      </a:endParaRPr>
                    </a:p>
                    <a:p>
                      <a:r>
                        <a:rPr lang="en-US" sz="2400" i="0" kern="1200" baseline="0" dirty="0" smtClean="0">
                          <a:solidFill>
                            <a:schemeClr val="dk1"/>
                          </a:solidFill>
                          <a:latin typeface="+mn-lt"/>
                          <a:ea typeface="+mn-ea"/>
                          <a:cs typeface="+mn-cs"/>
                        </a:rPr>
                        <a:t>       (a) an interim-moratorium shall commence on the date of the application in                  </a:t>
                      </a:r>
                    </a:p>
                    <a:p>
                      <a:r>
                        <a:rPr lang="en-US" sz="2400" i="0" kern="1200" baseline="0" dirty="0" smtClean="0">
                          <a:solidFill>
                            <a:schemeClr val="dk1"/>
                          </a:solidFill>
                          <a:latin typeface="+mn-lt"/>
                          <a:ea typeface="+mn-ea"/>
                          <a:cs typeface="+mn-cs"/>
                        </a:rPr>
                        <a:t>             relation to all the debts and shall cease to have effect on the date of</a:t>
                      </a:r>
                    </a:p>
                    <a:p>
                      <a:r>
                        <a:rPr lang="en-US" sz="2400" i="0" kern="1200" baseline="0" dirty="0" smtClean="0">
                          <a:solidFill>
                            <a:schemeClr val="dk1"/>
                          </a:solidFill>
                          <a:latin typeface="+mn-lt"/>
                          <a:ea typeface="+mn-ea"/>
                          <a:cs typeface="+mn-cs"/>
                        </a:rPr>
                        <a:t>             admission of  such application and</a:t>
                      </a:r>
                    </a:p>
                    <a:p>
                      <a:r>
                        <a:rPr lang="en-US" sz="2400" i="0" kern="1200" baseline="0" dirty="0" smtClean="0">
                          <a:solidFill>
                            <a:schemeClr val="dk1"/>
                          </a:solidFill>
                          <a:latin typeface="+mn-lt"/>
                          <a:ea typeface="+mn-ea"/>
                          <a:cs typeface="+mn-cs"/>
                        </a:rPr>
                        <a:t>        (b) during the interim-moratorium period</a:t>
                      </a:r>
                    </a:p>
                    <a:p>
                      <a:r>
                        <a:rPr lang="en-US" sz="2400" i="0" kern="1200" baseline="0" dirty="0" smtClean="0">
                          <a:solidFill>
                            <a:schemeClr val="dk1"/>
                          </a:solidFill>
                          <a:latin typeface="+mn-lt"/>
                          <a:ea typeface="+mn-ea"/>
                          <a:cs typeface="+mn-cs"/>
                        </a:rPr>
                        <a:t>                  (i) any legal action or proceeding pending in respect of any debt shall be</a:t>
                      </a:r>
                    </a:p>
                    <a:p>
                      <a:r>
                        <a:rPr lang="en-US" sz="2400" i="0" kern="1200" baseline="0" dirty="0" smtClean="0">
                          <a:solidFill>
                            <a:schemeClr val="dk1"/>
                          </a:solidFill>
                          <a:latin typeface="+mn-lt"/>
                          <a:ea typeface="+mn-ea"/>
                          <a:cs typeface="+mn-cs"/>
                        </a:rPr>
                        <a:t>                       deemed to have been stayed; </a:t>
                      </a:r>
                    </a:p>
                    <a:p>
                      <a:r>
                        <a:rPr lang="en-US" sz="2400" i="0" kern="1200" baseline="0" dirty="0" smtClean="0">
                          <a:solidFill>
                            <a:schemeClr val="dk1"/>
                          </a:solidFill>
                          <a:latin typeface="+mn-lt"/>
                          <a:ea typeface="+mn-ea"/>
                          <a:cs typeface="+mn-cs"/>
                        </a:rPr>
                        <a:t>                  (ii) the Creditors of the Debtor shall not initiate any legal action or</a:t>
                      </a:r>
                    </a:p>
                    <a:p>
                      <a:r>
                        <a:rPr lang="en-US" sz="2400" i="0" kern="1200" baseline="0" dirty="0" smtClean="0">
                          <a:solidFill>
                            <a:schemeClr val="dk1"/>
                          </a:solidFill>
                          <a:latin typeface="+mn-lt"/>
                          <a:ea typeface="+mn-ea"/>
                          <a:cs typeface="+mn-cs"/>
                        </a:rPr>
                        <a:t>                        proceedings in respect of any debt.</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323868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38200" y="1825625"/>
          <a:ext cx="10515600" cy="3555844"/>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Where the application has been made in relation to a firm, the interim-  </a:t>
                      </a:r>
                    </a:p>
                    <a:p>
                      <a:pPr>
                        <a:buFont typeface="Arial" pitchFamily="34" charset="0"/>
                        <a:buNone/>
                      </a:pPr>
                      <a:r>
                        <a:rPr lang="en-US" sz="2400" i="0" kern="1200" baseline="0" dirty="0" smtClean="0">
                          <a:solidFill>
                            <a:schemeClr val="dk1"/>
                          </a:solidFill>
                          <a:latin typeface="+mn-lt"/>
                          <a:ea typeface="+mn-ea"/>
                          <a:cs typeface="+mn-cs"/>
                        </a:rPr>
                        <a:t>   moratorium shall operate against all the partners of the firm as on the date of the</a:t>
                      </a:r>
                    </a:p>
                    <a:p>
                      <a:pPr>
                        <a:buFont typeface="Arial" pitchFamily="34" charset="0"/>
                        <a:buNone/>
                      </a:pPr>
                      <a:r>
                        <a:rPr lang="en-US" sz="2400" i="0" kern="1200" baseline="0" dirty="0" smtClean="0">
                          <a:solidFill>
                            <a:schemeClr val="dk1"/>
                          </a:solidFill>
                          <a:latin typeface="+mn-lt"/>
                          <a:ea typeface="+mn-ea"/>
                          <a:cs typeface="+mn-cs"/>
                        </a:rPr>
                        <a:t>   application.</a:t>
                      </a:r>
                    </a:p>
                    <a:p>
                      <a:pPr>
                        <a:buFont typeface="Arial" pitchFamily="34" charset="0"/>
                        <a:buChar char="•"/>
                      </a:pPr>
                      <a:endParaRPr lang="en-US" sz="2400" i="0" dirty="0"/>
                    </a:p>
                  </a:txBody>
                  <a:tcPr/>
                </a:tc>
              </a:tr>
              <a:tr h="1422244">
                <a:tc>
                  <a:txBody>
                    <a:bodyPr/>
                    <a:lstStyle/>
                    <a:p>
                      <a:pPr>
                        <a:buFont typeface="Arial" pitchFamily="34" charset="0"/>
                        <a:buChar char="•"/>
                      </a:pPr>
                      <a:r>
                        <a:rPr lang="en-US" sz="2400" i="0" kern="1200" baseline="0" dirty="0" smtClean="0">
                          <a:solidFill>
                            <a:schemeClr val="dk1"/>
                          </a:solidFill>
                          <a:latin typeface="+mn-lt"/>
                          <a:ea typeface="+mn-ea"/>
                          <a:cs typeface="+mn-cs"/>
                        </a:rPr>
                        <a:t> The provisions of this section shall not apply to such transactions as may be  </a:t>
                      </a:r>
                    </a:p>
                    <a:p>
                      <a:pPr>
                        <a:buFont typeface="Arial" pitchFamily="34" charset="0"/>
                        <a:buNone/>
                      </a:pPr>
                      <a:r>
                        <a:rPr lang="en-US" sz="2400" i="0" kern="1200" baseline="0" dirty="0" smtClean="0">
                          <a:solidFill>
                            <a:schemeClr val="dk1"/>
                          </a:solidFill>
                          <a:latin typeface="+mn-lt"/>
                          <a:ea typeface="+mn-ea"/>
                          <a:cs typeface="+mn-cs"/>
                        </a:rPr>
                        <a:t>   notified by the Central Government in consultation with any financial sector</a:t>
                      </a:r>
                    </a:p>
                    <a:p>
                      <a:pPr>
                        <a:buFont typeface="Arial" pitchFamily="34" charset="0"/>
                        <a:buNone/>
                      </a:pPr>
                      <a:r>
                        <a:rPr lang="en-US" sz="2400" i="0" kern="1200" baseline="0" dirty="0" smtClean="0">
                          <a:solidFill>
                            <a:schemeClr val="dk1"/>
                          </a:solidFill>
                          <a:latin typeface="+mn-lt"/>
                          <a:ea typeface="+mn-ea"/>
                          <a:cs typeface="+mn-cs"/>
                        </a:rPr>
                        <a:t>   regulator.</a:t>
                      </a:r>
                      <a:endParaRPr lang="en-US" sz="2400" i="0" dirty="0"/>
                    </a:p>
                  </a:txBody>
                  <a:tcPr/>
                </a:tc>
              </a:tr>
            </a:tbl>
          </a:graphicData>
        </a:graphic>
      </p:graphicFrame>
      <p:sp>
        <p:nvSpPr>
          <p:cNvPr id="7" name="Title 1"/>
          <p:cNvSpPr>
            <a:spLocks noGrp="1"/>
          </p:cNvSpPr>
          <p:nvPr>
            <p:ph type="title"/>
          </p:nvPr>
        </p:nvSpPr>
        <p:spPr/>
        <p:txBody>
          <a:bodyPr/>
          <a:lstStyle/>
          <a:p>
            <a:r>
              <a:rPr lang="en-US" dirty="0" smtClean="0"/>
              <a:t>Inclusions and Exclusions – </a:t>
            </a:r>
            <a:r>
              <a:rPr lang="en-US" dirty="0"/>
              <a:t>Interim Moratorium – Section 96</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28543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5" name="Diagram 4"/>
          <p:cNvGraphicFramePr/>
          <p:nvPr>
            <p:extLst>
              <p:ext uri="{D42A27DB-BD31-4B8C-83A1-F6EECF244321}">
                <p14:modId xmlns:p14="http://schemas.microsoft.com/office/powerpoint/2010/main" val="3414949795"/>
              </p:ext>
            </p:extLst>
          </p:nvPr>
        </p:nvGraphicFramePr>
        <p:xfrm>
          <a:off x="1048223" y="1690688"/>
          <a:ext cx="10305577" cy="49677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p:txBody>
          <a:bodyPr>
            <a:normAutofit/>
          </a:bodyPr>
          <a:lstStyle/>
          <a:p>
            <a:pPr lvl="0"/>
            <a:r>
              <a:rPr lang="en-IN" dirty="0" smtClean="0"/>
              <a:t>Appointment of Resolution Professional</a:t>
            </a:r>
            <a:br>
              <a:rPr lang="en-IN" dirty="0" smtClean="0"/>
            </a:br>
            <a:r>
              <a:rPr lang="en-IN" dirty="0" smtClean="0"/>
              <a:t>– Section 97</a:t>
            </a:r>
            <a:endParaRPr lang="en-IN" dirty="0"/>
          </a:p>
        </p:txBody>
      </p:sp>
      <p:pic>
        <p:nvPicPr>
          <p:cNvPr id="8"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6448142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Replacement of Resolution Professional </a:t>
            </a:r>
            <a:br>
              <a:rPr lang="en-US" dirty="0" smtClean="0"/>
            </a:br>
            <a:r>
              <a:rPr lang="en-US" dirty="0" smtClean="0"/>
              <a:t>Section  98</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67890009"/>
              </p:ext>
            </p:extLst>
          </p:nvPr>
        </p:nvGraphicFramePr>
        <p:xfrm>
          <a:off x="838200" y="1825625"/>
          <a:ext cx="10515600" cy="4335332"/>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1372776">
                <a:tc>
                  <a:txBody>
                    <a:bodyPr/>
                    <a:lstStyle/>
                    <a:p>
                      <a:pPr>
                        <a:buFont typeface="Arial" pitchFamily="34" charset="0"/>
                        <a:buChar char="•"/>
                      </a:pPr>
                      <a:r>
                        <a:rPr lang="en-US" sz="2400" i="0" kern="1200" baseline="0" dirty="0" smtClean="0">
                          <a:solidFill>
                            <a:schemeClr val="dk1"/>
                          </a:solidFill>
                          <a:latin typeface="+mn-lt"/>
                          <a:ea typeface="+mn-ea"/>
                          <a:cs typeface="+mn-cs"/>
                        </a:rPr>
                        <a:t> Where the Debtor or the creditor is of the opinion that the RP appointed under </a:t>
                      </a:r>
                    </a:p>
                    <a:p>
                      <a:pPr>
                        <a:buFont typeface="Arial" pitchFamily="34" charset="0"/>
                        <a:buNone/>
                      </a:pPr>
                      <a:r>
                        <a:rPr lang="en-US" sz="2400" i="0" kern="1200" baseline="0" dirty="0" smtClean="0">
                          <a:solidFill>
                            <a:schemeClr val="dk1"/>
                          </a:solidFill>
                          <a:latin typeface="+mn-lt"/>
                          <a:ea typeface="+mn-ea"/>
                          <a:cs typeface="+mn-cs"/>
                        </a:rPr>
                        <a:t>   section 97 is required to be replaced, he may apply to the AA for the replacement  </a:t>
                      </a:r>
                    </a:p>
                    <a:p>
                      <a:pPr>
                        <a:buFont typeface="Arial" pitchFamily="34" charset="0"/>
                        <a:buNone/>
                      </a:pPr>
                      <a:r>
                        <a:rPr lang="en-US" sz="2400" i="0" kern="1200" baseline="0" dirty="0" smtClean="0">
                          <a:solidFill>
                            <a:schemeClr val="dk1"/>
                          </a:solidFill>
                          <a:latin typeface="+mn-lt"/>
                          <a:ea typeface="+mn-ea"/>
                          <a:cs typeface="+mn-cs"/>
                        </a:rPr>
                        <a:t>   of the such RP</a:t>
                      </a:r>
                    </a:p>
                  </a:txBody>
                  <a:tcPr/>
                </a:tc>
              </a:tr>
              <a:tr h="1019331">
                <a:tc>
                  <a:txBody>
                    <a:bodyPr/>
                    <a:lstStyle/>
                    <a:p>
                      <a:pPr>
                        <a:buFont typeface="Arial" pitchFamily="34" charset="0"/>
                        <a:buChar char="•"/>
                      </a:pPr>
                      <a:r>
                        <a:rPr lang="en-US" sz="2400" i="0" kern="1200" baseline="0" dirty="0" smtClean="0">
                          <a:solidFill>
                            <a:schemeClr val="dk1"/>
                          </a:solidFill>
                          <a:latin typeface="+mn-lt"/>
                          <a:ea typeface="+mn-ea"/>
                          <a:cs typeface="+mn-cs"/>
                        </a:rPr>
                        <a:t> The AA shall within seven days of the receipt of the application make a reference   </a:t>
                      </a:r>
                    </a:p>
                    <a:p>
                      <a:pPr>
                        <a:buFont typeface="Arial" pitchFamily="34" charset="0"/>
                        <a:buNone/>
                      </a:pPr>
                      <a:r>
                        <a:rPr lang="en-US" sz="2400" i="0" kern="1200" baseline="0" dirty="0" smtClean="0">
                          <a:solidFill>
                            <a:schemeClr val="dk1"/>
                          </a:solidFill>
                          <a:latin typeface="+mn-lt"/>
                          <a:ea typeface="+mn-ea"/>
                          <a:cs typeface="+mn-cs"/>
                        </a:rPr>
                        <a:t>   to the Board for replacement of the RP</a:t>
                      </a:r>
                      <a:endParaRPr lang="en-US" sz="2400" i="0" dirty="0"/>
                    </a:p>
                  </a:txBody>
                  <a:tcPr/>
                </a:tc>
              </a:tr>
              <a:tr h="1364105">
                <a:tc>
                  <a:txBody>
                    <a:bodyPr/>
                    <a:lstStyle/>
                    <a:p>
                      <a:pPr>
                        <a:buFont typeface="Arial" pitchFamily="34" charset="0"/>
                        <a:buChar char="•"/>
                      </a:pPr>
                      <a:r>
                        <a:rPr lang="en-US" sz="2400" i="0" kern="1200" baseline="0" dirty="0" smtClean="0">
                          <a:solidFill>
                            <a:schemeClr val="dk1"/>
                          </a:solidFill>
                          <a:latin typeface="+mn-lt"/>
                          <a:ea typeface="+mn-ea"/>
                          <a:cs typeface="+mn-cs"/>
                        </a:rPr>
                        <a:t> The Board shall, within ten days of the receipt of a reference from the AA,</a:t>
                      </a:r>
                    </a:p>
                    <a:p>
                      <a:pPr>
                        <a:buFont typeface="Arial" pitchFamily="34" charset="0"/>
                        <a:buNone/>
                      </a:pPr>
                      <a:r>
                        <a:rPr lang="en-US" sz="2400" i="0" kern="1200" baseline="0" dirty="0" smtClean="0">
                          <a:solidFill>
                            <a:schemeClr val="dk1"/>
                          </a:solidFill>
                          <a:latin typeface="+mn-lt"/>
                          <a:ea typeface="+mn-ea"/>
                          <a:cs typeface="+mn-cs"/>
                        </a:rPr>
                        <a:t>   recommend the name of the RP to the AA against whom no disciplinary</a:t>
                      </a:r>
                    </a:p>
                    <a:p>
                      <a:pPr>
                        <a:buFont typeface="Arial" pitchFamily="34" charset="0"/>
                        <a:buNone/>
                      </a:pPr>
                      <a:r>
                        <a:rPr lang="en-US" sz="2400" i="0" kern="1200" baseline="0" dirty="0" smtClean="0">
                          <a:solidFill>
                            <a:schemeClr val="dk1"/>
                          </a:solidFill>
                          <a:latin typeface="+mn-lt"/>
                          <a:ea typeface="+mn-ea"/>
                          <a:cs typeface="+mn-cs"/>
                        </a:rPr>
                        <a:t>   proceedings are pending</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34557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00458553"/>
              </p:ext>
            </p:extLst>
          </p:nvPr>
        </p:nvGraphicFramePr>
        <p:xfrm>
          <a:off x="838200" y="1672945"/>
          <a:ext cx="10515600" cy="4626460"/>
        </p:xfrm>
        <a:graphic>
          <a:graphicData uri="http://schemas.openxmlformats.org/drawingml/2006/table">
            <a:tbl>
              <a:tblPr firstRow="1" bandRow="1">
                <a:tableStyleId>{5C22544A-7EE6-4342-B048-85BDC9FD1C3A}</a:tableStyleId>
              </a:tblPr>
              <a:tblGrid>
                <a:gridCol w="10515600"/>
              </a:tblGrid>
              <a:tr h="553341">
                <a:tc>
                  <a:txBody>
                    <a:bodyPr/>
                    <a:lstStyle/>
                    <a:p>
                      <a:r>
                        <a:rPr lang="en-US" dirty="0" smtClean="0"/>
                        <a:t>                                                                             </a:t>
                      </a:r>
                      <a:r>
                        <a:rPr lang="en-US" sz="3200" dirty="0" smtClean="0"/>
                        <a:t>Description</a:t>
                      </a:r>
                      <a:endParaRPr lang="en-US" sz="3200" dirty="0"/>
                    </a:p>
                  </a:txBody>
                  <a:tcPr/>
                </a:tc>
              </a:tr>
              <a:tr h="1225731">
                <a:tc>
                  <a:txBody>
                    <a:bodyPr/>
                    <a:lstStyle/>
                    <a:p>
                      <a:pPr>
                        <a:buFont typeface="Arial" pitchFamily="34" charset="0"/>
                        <a:buChar char="•"/>
                      </a:pPr>
                      <a:r>
                        <a:rPr lang="en-US" sz="2400" i="0" kern="1200" baseline="0" dirty="0" smtClean="0">
                          <a:solidFill>
                            <a:schemeClr val="dk1"/>
                          </a:solidFill>
                          <a:latin typeface="+mn-lt"/>
                          <a:ea typeface="+mn-ea"/>
                          <a:cs typeface="+mn-cs"/>
                        </a:rPr>
                        <a:t>The Creditors may apply to the AA for replacement of the RP where it has been decided in the meeting of the </a:t>
                      </a:r>
                      <a:r>
                        <a:rPr lang="en-US" sz="2400" i="0" kern="1200" baseline="0" dirty="0" err="1" smtClean="0">
                          <a:solidFill>
                            <a:schemeClr val="dk1"/>
                          </a:solidFill>
                          <a:latin typeface="+mn-lt"/>
                          <a:ea typeface="+mn-ea"/>
                          <a:cs typeface="+mn-cs"/>
                        </a:rPr>
                        <a:t>Creditors,to</a:t>
                      </a:r>
                      <a:r>
                        <a:rPr lang="en-US" sz="2400" i="0" kern="1200" baseline="0" dirty="0" smtClean="0">
                          <a:solidFill>
                            <a:schemeClr val="dk1"/>
                          </a:solidFill>
                          <a:latin typeface="+mn-lt"/>
                          <a:ea typeface="+mn-ea"/>
                          <a:cs typeface="+mn-cs"/>
                        </a:rPr>
                        <a:t> replace the RP with a new RP for implementation of the repayment plan</a:t>
                      </a:r>
                    </a:p>
                  </a:txBody>
                  <a:tcPr/>
                </a:tc>
              </a:tr>
              <a:tr h="888019">
                <a:tc>
                  <a:txBody>
                    <a:bodyPr/>
                    <a:lstStyle/>
                    <a:p>
                      <a:pPr algn="l">
                        <a:buFont typeface="Arial" pitchFamily="34" charset="0"/>
                        <a:buChar char="•"/>
                      </a:pPr>
                      <a:r>
                        <a:rPr lang="en-US" sz="2400" i="0" kern="1200" baseline="0" dirty="0" smtClean="0">
                          <a:solidFill>
                            <a:schemeClr val="dk1"/>
                          </a:solidFill>
                          <a:latin typeface="+mn-lt"/>
                          <a:ea typeface="+mn-ea"/>
                          <a:cs typeface="+mn-cs"/>
                        </a:rPr>
                        <a:t> Where the AA admits an application , it shall direct the Board to confirm that </a:t>
                      </a:r>
                    </a:p>
                    <a:p>
                      <a:pPr algn="l">
                        <a:buFont typeface="Arial" pitchFamily="34" charset="0"/>
                        <a:buNone/>
                      </a:pPr>
                      <a:r>
                        <a:rPr lang="en-US" sz="2400" i="0" kern="1200" baseline="0" dirty="0" smtClean="0">
                          <a:solidFill>
                            <a:schemeClr val="dk1"/>
                          </a:solidFill>
                          <a:latin typeface="+mn-lt"/>
                          <a:ea typeface="+mn-ea"/>
                          <a:cs typeface="+mn-cs"/>
                        </a:rPr>
                        <a:t>   there are no disciplinary proceedings pending against the proposed RP</a:t>
                      </a:r>
                      <a:endParaRPr lang="en-US" sz="2400" i="0" dirty="0"/>
                    </a:p>
                  </a:txBody>
                  <a:tcPr/>
                </a:tc>
              </a:tr>
              <a:tr h="1933590">
                <a:tc>
                  <a:txBody>
                    <a:bodyPr/>
                    <a:lstStyle/>
                    <a:p>
                      <a:pPr algn="l">
                        <a:buFont typeface="Arial" pitchFamily="34" charset="0"/>
                        <a:buChar char="•"/>
                      </a:pPr>
                      <a:r>
                        <a:rPr lang="en-US" sz="2400" i="0" kern="1200" baseline="0" dirty="0" smtClean="0">
                          <a:solidFill>
                            <a:schemeClr val="dk1"/>
                          </a:solidFill>
                          <a:latin typeface="+mn-lt"/>
                          <a:ea typeface="+mn-ea"/>
                          <a:cs typeface="+mn-cs"/>
                        </a:rPr>
                        <a:t> The Board shall send a communication within ten days of receipt of the direction</a:t>
                      </a:r>
                    </a:p>
                    <a:p>
                      <a:r>
                        <a:rPr lang="en-US" sz="2400" i="0" kern="1200" baseline="0" dirty="0" smtClean="0">
                          <a:solidFill>
                            <a:schemeClr val="dk1"/>
                          </a:solidFill>
                          <a:latin typeface="+mn-lt"/>
                          <a:ea typeface="+mn-ea"/>
                          <a:cs typeface="+mn-cs"/>
                        </a:rPr>
                        <a:t>   either</a:t>
                      </a:r>
                    </a:p>
                    <a:p>
                      <a:r>
                        <a:rPr lang="en-US" sz="2400" i="0" kern="1200" baseline="0" dirty="0" smtClean="0">
                          <a:solidFill>
                            <a:schemeClr val="dk1"/>
                          </a:solidFill>
                          <a:latin typeface="+mn-lt"/>
                          <a:ea typeface="+mn-ea"/>
                          <a:cs typeface="+mn-cs"/>
                        </a:rPr>
                        <a:t>              (a) confirming appointment of the nominated RP or</a:t>
                      </a:r>
                    </a:p>
                    <a:p>
                      <a:r>
                        <a:rPr lang="en-US" sz="2400" i="0" kern="1200" baseline="0" dirty="0" smtClean="0">
                          <a:solidFill>
                            <a:schemeClr val="dk1"/>
                          </a:solidFill>
                          <a:latin typeface="+mn-lt"/>
                          <a:ea typeface="+mn-ea"/>
                          <a:cs typeface="+mn-cs"/>
                        </a:rPr>
                        <a:t>              (b) rejecting appointment of the nominated RP and recommend a new RP.</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Replacement of Resolution Professional </a:t>
            </a:r>
            <a:br>
              <a:rPr lang="en-US" dirty="0"/>
            </a:br>
            <a:r>
              <a:rPr lang="en-US" dirty="0"/>
              <a:t>Section  98</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8095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t>Coverage </a:t>
            </a:r>
            <a:endParaRPr lang="en-IN" dirty="0"/>
          </a:p>
        </p:txBody>
      </p:sp>
      <p:graphicFrame>
        <p:nvGraphicFramePr>
          <p:cNvPr id="7" name="Diagram 6"/>
          <p:cNvGraphicFramePr/>
          <p:nvPr>
            <p:extLst>
              <p:ext uri="{D42A27DB-BD31-4B8C-83A1-F6EECF244321}">
                <p14:modId xmlns:p14="http://schemas.microsoft.com/office/powerpoint/2010/main" val="2457612163"/>
              </p:ext>
            </p:extLst>
          </p:nvPr>
        </p:nvGraphicFramePr>
        <p:xfrm>
          <a:off x="2803236" y="2085330"/>
          <a:ext cx="6585527" cy="41373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181097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04390331"/>
              </p:ext>
            </p:extLst>
          </p:nvPr>
        </p:nvGraphicFramePr>
        <p:xfrm>
          <a:off x="838200" y="2098580"/>
          <a:ext cx="10515600" cy="3540854"/>
        </p:xfrm>
        <a:graphic>
          <a:graphicData uri="http://schemas.openxmlformats.org/drawingml/2006/table">
            <a:tbl>
              <a:tblPr firstRow="1" bandRow="1">
                <a:tableStyleId>{5C22544A-7EE6-4342-B048-85BDC9FD1C3A}</a:tableStyleId>
              </a:tblPr>
              <a:tblGrid>
                <a:gridCol w="105156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dirty="0" smtClean="0"/>
                        <a:t>                                            Description</a:t>
                      </a:r>
                    </a:p>
                    <a:p>
                      <a:endParaRPr lang="en-US" dirty="0"/>
                    </a:p>
                  </a:txBody>
                  <a:tcPr/>
                </a:tc>
              </a:tr>
              <a:tr h="963545">
                <a:tc>
                  <a:txBody>
                    <a:bodyPr/>
                    <a:lstStyle/>
                    <a:p>
                      <a:pPr>
                        <a:buFont typeface="Arial" pitchFamily="34" charset="0"/>
                        <a:buChar char="•"/>
                      </a:pPr>
                      <a:r>
                        <a:rPr lang="en-US" sz="2400" i="0" kern="1200" baseline="0" dirty="0" smtClean="0">
                          <a:solidFill>
                            <a:schemeClr val="dk1"/>
                          </a:solidFill>
                          <a:latin typeface="+mn-lt"/>
                          <a:ea typeface="+mn-ea"/>
                          <a:cs typeface="+mn-cs"/>
                        </a:rPr>
                        <a:t> On the basis of the communication of the Board , the AA shall pass an order</a:t>
                      </a:r>
                    </a:p>
                    <a:p>
                      <a:pPr>
                        <a:buFont typeface="Arial" pitchFamily="34" charset="0"/>
                        <a:buNone/>
                      </a:pPr>
                      <a:r>
                        <a:rPr lang="en-US" sz="2400" i="0" kern="1200" baseline="0" dirty="0" smtClean="0">
                          <a:solidFill>
                            <a:schemeClr val="dk1"/>
                          </a:solidFill>
                          <a:latin typeface="+mn-lt"/>
                          <a:ea typeface="+mn-ea"/>
                          <a:cs typeface="+mn-cs"/>
                        </a:rPr>
                        <a:t>   appointing a new RP</a:t>
                      </a:r>
                    </a:p>
                  </a:txBody>
                  <a:tcPr/>
                </a:tc>
              </a:tr>
              <a:tr h="1723869">
                <a:tc>
                  <a:txBody>
                    <a:bodyPr/>
                    <a:lstStyle/>
                    <a:p>
                      <a:pPr>
                        <a:buFont typeface="Arial" pitchFamily="34" charset="0"/>
                        <a:buChar char="•"/>
                      </a:pPr>
                      <a:r>
                        <a:rPr lang="en-US" sz="2400" i="0" kern="1200" baseline="0" dirty="0" smtClean="0">
                          <a:solidFill>
                            <a:schemeClr val="dk1"/>
                          </a:solidFill>
                          <a:latin typeface="+mn-lt"/>
                          <a:ea typeface="+mn-ea"/>
                          <a:cs typeface="+mn-cs"/>
                        </a:rPr>
                        <a:t> The AA may give directions to the RP</a:t>
                      </a:r>
                    </a:p>
                    <a:p>
                      <a:r>
                        <a:rPr lang="en-US" sz="2400" i="0" kern="1200" baseline="0" dirty="0" smtClean="0">
                          <a:solidFill>
                            <a:schemeClr val="dk1"/>
                          </a:solidFill>
                          <a:latin typeface="+mn-lt"/>
                          <a:ea typeface="+mn-ea"/>
                          <a:cs typeface="+mn-cs"/>
                        </a:rPr>
                        <a:t>  (a) to share all information with the new RP in respect of the </a:t>
                      </a:r>
                      <a:r>
                        <a:rPr lang="en-US" sz="2400" i="0" kern="1200" baseline="0" dirty="0" err="1" smtClean="0">
                          <a:solidFill>
                            <a:schemeClr val="dk1"/>
                          </a:solidFill>
                          <a:latin typeface="+mn-lt"/>
                          <a:ea typeface="+mn-ea"/>
                          <a:cs typeface="+mn-cs"/>
                        </a:rPr>
                        <a:t>Insolvencyresolution</a:t>
                      </a:r>
                      <a:r>
                        <a:rPr lang="en-US" sz="2400" i="0" kern="1200" baseline="0" dirty="0" smtClean="0">
                          <a:solidFill>
                            <a:schemeClr val="dk1"/>
                          </a:solidFill>
                          <a:latin typeface="+mn-lt"/>
                          <a:ea typeface="+mn-ea"/>
                          <a:cs typeface="+mn-cs"/>
                        </a:rPr>
                        <a:t>   </a:t>
                      </a:r>
                    </a:p>
                    <a:p>
                      <a:r>
                        <a:rPr lang="en-US" sz="2400" i="0" kern="1200" baseline="0" dirty="0" smtClean="0">
                          <a:solidFill>
                            <a:schemeClr val="dk1"/>
                          </a:solidFill>
                          <a:latin typeface="+mn-lt"/>
                          <a:ea typeface="+mn-ea"/>
                          <a:cs typeface="+mn-cs"/>
                        </a:rPr>
                        <a:t>        process and</a:t>
                      </a:r>
                    </a:p>
                    <a:p>
                      <a:r>
                        <a:rPr lang="en-US" sz="2400" i="0" kern="1200" baseline="0" dirty="0" smtClean="0">
                          <a:solidFill>
                            <a:schemeClr val="dk1"/>
                          </a:solidFill>
                          <a:latin typeface="+mn-lt"/>
                          <a:ea typeface="+mn-ea"/>
                          <a:cs typeface="+mn-cs"/>
                        </a:rPr>
                        <a:t>  (b) to co-operate with the new RP in such matters as may be required</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Replacement of Resolution Professional </a:t>
            </a:r>
            <a:br>
              <a:rPr lang="en-US" dirty="0"/>
            </a:br>
            <a:r>
              <a:rPr lang="en-US" dirty="0"/>
              <a:t>Section  98</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54053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smtClean="0"/>
              <a:t>Report of Resolution Professional  - </a:t>
            </a:r>
            <a:br>
              <a:rPr lang="en-US" dirty="0" smtClean="0"/>
            </a:br>
            <a:r>
              <a:rPr lang="en-US" dirty="0" smtClean="0"/>
              <a:t>Section 99</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8861326"/>
              </p:ext>
            </p:extLst>
          </p:nvPr>
        </p:nvGraphicFramePr>
        <p:xfrm>
          <a:off x="838200" y="1825625"/>
          <a:ext cx="10515600" cy="441960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a:buFont typeface="Arial" pitchFamily="34" charset="0"/>
                        <a:buChar char="•"/>
                      </a:pPr>
                      <a:r>
                        <a:rPr lang="en-US" sz="2400" kern="1200" baseline="0" dirty="0" smtClean="0">
                          <a:solidFill>
                            <a:schemeClr val="dk1"/>
                          </a:solidFill>
                          <a:latin typeface="+mn-lt"/>
                          <a:ea typeface="+mn-ea"/>
                          <a:cs typeface="+mn-cs"/>
                        </a:rPr>
                        <a:t> The RP shall examine the application referred to in section 94 or section 95, as the  </a:t>
                      </a:r>
                    </a:p>
                    <a:p>
                      <a:pPr>
                        <a:buFont typeface="Arial" pitchFamily="34" charset="0"/>
                        <a:buNone/>
                      </a:pPr>
                      <a:r>
                        <a:rPr lang="en-US" sz="2400" kern="1200" baseline="0" dirty="0" smtClean="0">
                          <a:solidFill>
                            <a:schemeClr val="dk1"/>
                          </a:solidFill>
                          <a:latin typeface="+mn-lt"/>
                          <a:ea typeface="+mn-ea"/>
                          <a:cs typeface="+mn-cs"/>
                        </a:rPr>
                        <a:t>   case may be, within ten days of his appointment  and submit a report to the AA  </a:t>
                      </a:r>
                    </a:p>
                    <a:p>
                      <a:pPr>
                        <a:buFont typeface="Arial" pitchFamily="34" charset="0"/>
                        <a:buNone/>
                      </a:pPr>
                      <a:r>
                        <a:rPr lang="en-US" sz="2400" kern="1200" baseline="0" dirty="0" smtClean="0">
                          <a:solidFill>
                            <a:schemeClr val="dk1"/>
                          </a:solidFill>
                          <a:latin typeface="+mn-lt"/>
                          <a:ea typeface="+mn-ea"/>
                          <a:cs typeface="+mn-cs"/>
                        </a:rPr>
                        <a:t>   recommending for </a:t>
                      </a:r>
                      <a:r>
                        <a:rPr lang="en-US" sz="2400" b="1" u="sng" kern="1200" baseline="0" dirty="0" smtClean="0">
                          <a:solidFill>
                            <a:schemeClr val="dk1"/>
                          </a:solidFill>
                          <a:latin typeface="+mn-lt"/>
                          <a:ea typeface="+mn-ea"/>
                          <a:cs typeface="+mn-cs"/>
                        </a:rPr>
                        <a:t>approval or rejection </a:t>
                      </a:r>
                      <a:r>
                        <a:rPr lang="en-US" sz="2400" kern="1200" baseline="0" dirty="0" smtClean="0">
                          <a:solidFill>
                            <a:schemeClr val="dk1"/>
                          </a:solidFill>
                          <a:latin typeface="+mn-lt"/>
                          <a:ea typeface="+mn-ea"/>
                          <a:cs typeface="+mn-cs"/>
                        </a:rPr>
                        <a:t>of the application</a:t>
                      </a:r>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Where the application has been filed under section 95, the resolution  </a:t>
                      </a:r>
                    </a:p>
                    <a:p>
                      <a:pPr>
                        <a:buFont typeface="Arial" pitchFamily="34" charset="0"/>
                        <a:buNone/>
                      </a:pPr>
                      <a:r>
                        <a:rPr lang="en-US" sz="2400" i="0" kern="1200" baseline="0" dirty="0" smtClean="0">
                          <a:solidFill>
                            <a:schemeClr val="dk1"/>
                          </a:solidFill>
                          <a:latin typeface="+mn-lt"/>
                          <a:ea typeface="+mn-ea"/>
                          <a:cs typeface="+mn-cs"/>
                        </a:rPr>
                        <a:t>   professional may require the Debtor to prove repayment of the debt claimed as  </a:t>
                      </a:r>
                    </a:p>
                    <a:p>
                      <a:pPr>
                        <a:buFont typeface="Arial" pitchFamily="34" charset="0"/>
                        <a:buNone/>
                      </a:pPr>
                      <a:r>
                        <a:rPr lang="en-US" sz="2400" i="0" kern="1200" baseline="0" dirty="0" smtClean="0">
                          <a:solidFill>
                            <a:schemeClr val="dk1"/>
                          </a:solidFill>
                          <a:latin typeface="+mn-lt"/>
                          <a:ea typeface="+mn-ea"/>
                          <a:cs typeface="+mn-cs"/>
                        </a:rPr>
                        <a:t>   unpaid by the creditor by furnishing</a:t>
                      </a:r>
                    </a:p>
                    <a:p>
                      <a:r>
                        <a:rPr lang="en-US" sz="2400" i="0" kern="1200" baseline="0" dirty="0" smtClean="0">
                          <a:solidFill>
                            <a:schemeClr val="dk1"/>
                          </a:solidFill>
                          <a:latin typeface="+mn-lt"/>
                          <a:ea typeface="+mn-ea"/>
                          <a:cs typeface="+mn-cs"/>
                        </a:rPr>
                        <a:t>        (a) evidence of electronic transfer of the unpaid amount from the bank  </a:t>
                      </a:r>
                    </a:p>
                    <a:p>
                      <a:r>
                        <a:rPr lang="en-US" sz="2400" i="0" kern="1200" baseline="0" dirty="0" smtClean="0">
                          <a:solidFill>
                            <a:schemeClr val="dk1"/>
                          </a:solidFill>
                          <a:latin typeface="+mn-lt"/>
                          <a:ea typeface="+mn-ea"/>
                          <a:cs typeface="+mn-cs"/>
                        </a:rPr>
                        <a:t>              account of the Debtor</a:t>
                      </a:r>
                    </a:p>
                    <a:p>
                      <a:r>
                        <a:rPr lang="en-US" sz="2400" i="0" kern="1200" baseline="0" dirty="0" smtClean="0">
                          <a:solidFill>
                            <a:schemeClr val="dk1"/>
                          </a:solidFill>
                          <a:latin typeface="+mn-lt"/>
                          <a:ea typeface="+mn-ea"/>
                          <a:cs typeface="+mn-cs"/>
                        </a:rPr>
                        <a:t>        (b) evidence of encashment of a cheque issued by the Debtor or</a:t>
                      </a:r>
                    </a:p>
                    <a:p>
                      <a:r>
                        <a:rPr lang="en-US" sz="2400" i="0" kern="1200" baseline="0" dirty="0" smtClean="0">
                          <a:solidFill>
                            <a:schemeClr val="dk1"/>
                          </a:solidFill>
                          <a:latin typeface="+mn-lt"/>
                          <a:ea typeface="+mn-ea"/>
                          <a:cs typeface="+mn-cs"/>
                        </a:rPr>
                        <a:t>        (c) a signed acknowledgment by the creditor accepting receipt of dues</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41030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01813880"/>
              </p:ext>
            </p:extLst>
          </p:nvPr>
        </p:nvGraphicFramePr>
        <p:xfrm>
          <a:off x="838200" y="1825625"/>
          <a:ext cx="10515600" cy="414528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Where the debt for which an application has been filed by a creditor is registered</a:t>
                      </a:r>
                    </a:p>
                    <a:p>
                      <a:pPr>
                        <a:buFont typeface="Arial" pitchFamily="34" charset="0"/>
                        <a:buNone/>
                      </a:pPr>
                      <a:r>
                        <a:rPr lang="en-US" sz="2400" i="0" kern="1200" baseline="0" dirty="0" smtClean="0">
                          <a:solidFill>
                            <a:schemeClr val="dk1"/>
                          </a:solidFill>
                          <a:latin typeface="+mn-lt"/>
                          <a:ea typeface="+mn-ea"/>
                          <a:cs typeface="+mn-cs"/>
                        </a:rPr>
                        <a:t>   with the information utility, the Debtor shall not be entitled to dispute the validity </a:t>
                      </a:r>
                    </a:p>
                    <a:p>
                      <a:pPr>
                        <a:buFont typeface="Arial" pitchFamily="34" charset="0"/>
                        <a:buNone/>
                      </a:pPr>
                      <a:r>
                        <a:rPr lang="en-US" sz="2400" i="0" kern="1200" baseline="0" dirty="0" smtClean="0">
                          <a:solidFill>
                            <a:schemeClr val="dk1"/>
                          </a:solidFill>
                          <a:latin typeface="+mn-lt"/>
                          <a:ea typeface="+mn-ea"/>
                          <a:cs typeface="+mn-cs"/>
                        </a:rPr>
                        <a:t>   of such debt</a:t>
                      </a:r>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For the purposes of examining an application, the RP may seek such further</a:t>
                      </a:r>
                    </a:p>
                    <a:p>
                      <a:pPr>
                        <a:buFont typeface="Arial" pitchFamily="34" charset="0"/>
                        <a:buNone/>
                      </a:pPr>
                      <a:r>
                        <a:rPr lang="en-US" sz="2400" i="0" kern="1200" baseline="0" dirty="0" smtClean="0">
                          <a:solidFill>
                            <a:schemeClr val="dk1"/>
                          </a:solidFill>
                          <a:latin typeface="+mn-lt"/>
                          <a:ea typeface="+mn-ea"/>
                          <a:cs typeface="+mn-cs"/>
                        </a:rPr>
                        <a:t>   information or explanation in connection with the application as may be required</a:t>
                      </a:r>
                    </a:p>
                    <a:p>
                      <a:pPr>
                        <a:buFont typeface="Arial" pitchFamily="34" charset="0"/>
                        <a:buNone/>
                      </a:pPr>
                      <a:r>
                        <a:rPr lang="en-US" sz="2400" i="0" kern="1200" baseline="0" dirty="0" smtClean="0">
                          <a:solidFill>
                            <a:schemeClr val="dk1"/>
                          </a:solidFill>
                          <a:latin typeface="+mn-lt"/>
                          <a:ea typeface="+mn-ea"/>
                          <a:cs typeface="+mn-cs"/>
                        </a:rPr>
                        <a:t>   from the Debtor or the creditor or any other person who, in the opinion of the RP, </a:t>
                      </a:r>
                    </a:p>
                    <a:p>
                      <a:pPr>
                        <a:buFont typeface="Arial" pitchFamily="34" charset="0"/>
                        <a:buNone/>
                      </a:pPr>
                      <a:r>
                        <a:rPr lang="en-US" sz="2400" i="0" kern="1200" baseline="0" dirty="0" smtClean="0">
                          <a:solidFill>
                            <a:schemeClr val="dk1"/>
                          </a:solidFill>
                          <a:latin typeface="+mn-lt"/>
                          <a:ea typeface="+mn-ea"/>
                          <a:cs typeface="+mn-cs"/>
                        </a:rPr>
                        <a:t>   may provide such information</a:t>
                      </a:r>
                      <a:endParaRPr lang="en-US" sz="2400" i="0" dirty="0"/>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The person from whom information or explanation is sought shall furnish such </a:t>
                      </a:r>
                    </a:p>
                    <a:p>
                      <a:pPr>
                        <a:buFont typeface="Arial" pitchFamily="34" charset="0"/>
                        <a:buNone/>
                      </a:pPr>
                      <a:r>
                        <a:rPr lang="en-US" sz="2400" i="0" kern="1200" baseline="0" dirty="0" smtClean="0">
                          <a:solidFill>
                            <a:schemeClr val="dk1"/>
                          </a:solidFill>
                          <a:latin typeface="+mn-lt"/>
                          <a:ea typeface="+mn-ea"/>
                          <a:cs typeface="+mn-cs"/>
                        </a:rPr>
                        <a:t>   information or explanation within seven days of receipt of the request</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Report of Resolution Professional  - </a:t>
            </a:r>
            <a:br>
              <a:rPr lang="en-US" dirty="0"/>
            </a:br>
            <a:r>
              <a:rPr lang="en-US" dirty="0"/>
              <a:t>Section 99</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57330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72311406"/>
              </p:ext>
            </p:extLst>
          </p:nvPr>
        </p:nvGraphicFramePr>
        <p:xfrm>
          <a:off x="838200" y="2235057"/>
          <a:ext cx="10515600" cy="3442411"/>
        </p:xfrm>
        <a:graphic>
          <a:graphicData uri="http://schemas.openxmlformats.org/drawingml/2006/table">
            <a:tbl>
              <a:tblPr firstRow="1" bandRow="1">
                <a:tableStyleId>{5C22544A-7EE6-4342-B048-85BDC9FD1C3A}</a:tableStyleId>
              </a:tblPr>
              <a:tblGrid>
                <a:gridCol w="10515600"/>
              </a:tblGrid>
              <a:tr h="674287">
                <a:tc>
                  <a:txBody>
                    <a:bodyPr/>
                    <a:lstStyle/>
                    <a:p>
                      <a:r>
                        <a:rPr lang="en-US" sz="3200" dirty="0" smtClean="0"/>
                        <a:t>                                            Description</a:t>
                      </a:r>
                      <a:endParaRPr lang="en-US" sz="3200" dirty="0"/>
                    </a:p>
                  </a:txBody>
                  <a:tcPr/>
                </a:tc>
              </a:tr>
              <a:tr h="1809927">
                <a:tc>
                  <a:txBody>
                    <a:bodyPr/>
                    <a:lstStyle/>
                    <a:p>
                      <a:pPr>
                        <a:buFont typeface="Arial" pitchFamily="34" charset="0"/>
                        <a:buChar char="•"/>
                      </a:pPr>
                      <a:r>
                        <a:rPr lang="en-US" sz="2400" i="0" kern="1200" baseline="0" dirty="0" smtClean="0">
                          <a:solidFill>
                            <a:schemeClr val="dk1"/>
                          </a:solidFill>
                          <a:latin typeface="+mn-lt"/>
                          <a:ea typeface="+mn-ea"/>
                          <a:cs typeface="+mn-cs"/>
                        </a:rPr>
                        <a:t> The Resolution Professional shall examine the application and ascertain that</a:t>
                      </a:r>
                    </a:p>
                    <a:p>
                      <a:r>
                        <a:rPr lang="en-US" sz="2400" i="0" kern="1200" baseline="0" dirty="0" smtClean="0">
                          <a:solidFill>
                            <a:schemeClr val="dk1"/>
                          </a:solidFill>
                          <a:latin typeface="+mn-lt"/>
                          <a:ea typeface="+mn-ea"/>
                          <a:cs typeface="+mn-cs"/>
                        </a:rPr>
                        <a:t>        (a) the application satisfies the requirements set out in section 94 or 95</a:t>
                      </a:r>
                    </a:p>
                    <a:p>
                      <a:r>
                        <a:rPr lang="en-US" sz="2400" i="0" kern="1200" baseline="0" dirty="0" smtClean="0">
                          <a:solidFill>
                            <a:schemeClr val="dk1"/>
                          </a:solidFill>
                          <a:latin typeface="+mn-lt"/>
                          <a:ea typeface="+mn-ea"/>
                          <a:cs typeface="+mn-cs"/>
                        </a:rPr>
                        <a:t>        (b) the applicant has provided information and given explanation sought by the  </a:t>
                      </a:r>
                    </a:p>
                    <a:p>
                      <a:r>
                        <a:rPr lang="en-US" sz="2400" i="0" kern="1200" baseline="0" dirty="0" smtClean="0">
                          <a:solidFill>
                            <a:schemeClr val="dk1"/>
                          </a:solidFill>
                          <a:latin typeface="+mn-lt"/>
                          <a:ea typeface="+mn-ea"/>
                          <a:cs typeface="+mn-cs"/>
                        </a:rPr>
                        <a:t>              RP </a:t>
                      </a:r>
                    </a:p>
                  </a:txBody>
                  <a:tcPr/>
                </a:tc>
              </a:tr>
              <a:tr h="958197">
                <a:tc>
                  <a:txBody>
                    <a:bodyPr/>
                    <a:lstStyle/>
                    <a:p>
                      <a:pPr>
                        <a:buFont typeface="Arial" pitchFamily="34" charset="0"/>
                        <a:buChar char="•"/>
                      </a:pPr>
                      <a:r>
                        <a:rPr lang="en-US" sz="2400" i="0" kern="1200" baseline="0" dirty="0" smtClean="0">
                          <a:solidFill>
                            <a:schemeClr val="dk1"/>
                          </a:solidFill>
                          <a:latin typeface="+mn-lt"/>
                          <a:ea typeface="+mn-ea"/>
                          <a:cs typeface="+mn-cs"/>
                        </a:rPr>
                        <a:t> After examination of the application , he may recommend acceptance or rejection  </a:t>
                      </a:r>
                    </a:p>
                    <a:p>
                      <a:pPr>
                        <a:buFont typeface="Arial" pitchFamily="34" charset="0"/>
                        <a:buNone/>
                      </a:pPr>
                      <a:r>
                        <a:rPr lang="en-US" sz="2400" i="0" kern="1200" baseline="0" dirty="0" smtClean="0">
                          <a:solidFill>
                            <a:schemeClr val="dk1"/>
                          </a:solidFill>
                          <a:latin typeface="+mn-lt"/>
                          <a:ea typeface="+mn-ea"/>
                          <a:cs typeface="+mn-cs"/>
                        </a:rPr>
                        <a:t>  of the application in his report.</a:t>
                      </a:r>
                      <a:endParaRPr lang="en-US" sz="2400" i="0" dirty="0"/>
                    </a:p>
                  </a:txBody>
                  <a:tcPr/>
                </a:tc>
              </a:tr>
            </a:tbl>
          </a:graphicData>
        </a:graphic>
      </p:graphicFrame>
      <p:sp>
        <p:nvSpPr>
          <p:cNvPr id="6" name="Title 1"/>
          <p:cNvSpPr>
            <a:spLocks noGrp="1"/>
          </p:cNvSpPr>
          <p:nvPr>
            <p:ph type="title"/>
          </p:nvPr>
        </p:nvSpPr>
        <p:spPr/>
        <p:txBody>
          <a:bodyPr>
            <a:normAutofit/>
          </a:bodyPr>
          <a:lstStyle/>
          <a:p>
            <a:r>
              <a:rPr lang="en-US" dirty="0"/>
              <a:t>Report of Resolution Professional  - </a:t>
            </a:r>
            <a:br>
              <a:rPr lang="en-US" dirty="0"/>
            </a:br>
            <a:r>
              <a:rPr lang="en-US" dirty="0"/>
              <a:t>Section 99</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71070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96800960"/>
              </p:ext>
            </p:extLst>
          </p:nvPr>
        </p:nvGraphicFramePr>
        <p:xfrm>
          <a:off x="947382" y="2166820"/>
          <a:ext cx="10515600" cy="3554345"/>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1267845">
                <a:tc>
                  <a:txBody>
                    <a:bodyPr/>
                    <a:lstStyle/>
                    <a:p>
                      <a:pPr>
                        <a:buFont typeface="Arial" pitchFamily="34" charset="0"/>
                        <a:buChar char="•"/>
                      </a:pPr>
                      <a:r>
                        <a:rPr lang="en-US" sz="2400" i="0" kern="1200" baseline="0" dirty="0" smtClean="0">
                          <a:solidFill>
                            <a:schemeClr val="dk1"/>
                          </a:solidFill>
                          <a:latin typeface="+mn-lt"/>
                          <a:ea typeface="+mn-ea"/>
                          <a:cs typeface="+mn-cs"/>
                        </a:rPr>
                        <a:t> Where the RP finds that the Debtor is eligible for a fresh start under Chapter II, </a:t>
                      </a:r>
                    </a:p>
                    <a:p>
                      <a:pPr>
                        <a:buFont typeface="Arial" pitchFamily="34" charset="0"/>
                        <a:buNone/>
                      </a:pPr>
                      <a:r>
                        <a:rPr lang="en-US" sz="2400" i="0" kern="1200" baseline="0" dirty="0" smtClean="0">
                          <a:solidFill>
                            <a:schemeClr val="dk1"/>
                          </a:solidFill>
                          <a:latin typeface="+mn-lt"/>
                          <a:ea typeface="+mn-ea"/>
                          <a:cs typeface="+mn-cs"/>
                        </a:rPr>
                        <a:t>   the RP shall submit a report recommending that the application by the Debtor</a:t>
                      </a:r>
                    </a:p>
                    <a:p>
                      <a:pPr>
                        <a:buFont typeface="Arial" pitchFamily="34" charset="0"/>
                        <a:buNone/>
                      </a:pPr>
                      <a:r>
                        <a:rPr lang="en-US" sz="2400" i="0" kern="1200" baseline="0" dirty="0" smtClean="0">
                          <a:solidFill>
                            <a:schemeClr val="dk1"/>
                          </a:solidFill>
                          <a:latin typeface="+mn-lt"/>
                          <a:ea typeface="+mn-ea"/>
                          <a:cs typeface="+mn-cs"/>
                        </a:rPr>
                        <a:t>   under section 94 be treated as an application under section 81 by the AA.</a:t>
                      </a:r>
                    </a:p>
                  </a:txBody>
                  <a:tcPr/>
                </a:tc>
              </a:tr>
              <a:tr h="884420">
                <a:tc>
                  <a:txBody>
                    <a:bodyPr/>
                    <a:lstStyle/>
                    <a:p>
                      <a:pPr>
                        <a:buFont typeface="Arial" pitchFamily="34" charset="0"/>
                        <a:buChar char="•"/>
                      </a:pPr>
                      <a:r>
                        <a:rPr lang="en-US" sz="2400" i="0" kern="1200" baseline="0" dirty="0" smtClean="0">
                          <a:solidFill>
                            <a:schemeClr val="dk1"/>
                          </a:solidFill>
                          <a:latin typeface="+mn-lt"/>
                          <a:ea typeface="+mn-ea"/>
                          <a:cs typeface="+mn-cs"/>
                        </a:rPr>
                        <a:t> The RP shall record the reasons for recommending the acceptance or rejection of</a:t>
                      </a:r>
                    </a:p>
                    <a:p>
                      <a:pPr>
                        <a:buFont typeface="Arial" pitchFamily="34" charset="0"/>
                        <a:buNone/>
                      </a:pPr>
                      <a:r>
                        <a:rPr lang="en-US" sz="2400" i="0" kern="1200" baseline="0" dirty="0" smtClean="0">
                          <a:solidFill>
                            <a:schemeClr val="dk1"/>
                          </a:solidFill>
                          <a:latin typeface="+mn-lt"/>
                          <a:ea typeface="+mn-ea"/>
                          <a:cs typeface="+mn-cs"/>
                        </a:rPr>
                        <a:t>   the application in the report.</a:t>
                      </a:r>
                      <a:endParaRPr lang="en-US" sz="2400" i="0" dirty="0"/>
                    </a:p>
                  </a:txBody>
                  <a:tcPr/>
                </a:tc>
              </a:tr>
              <a:tr h="370840">
                <a:tc>
                  <a:txBody>
                    <a:bodyPr/>
                    <a:lstStyle/>
                    <a:p>
                      <a:pPr>
                        <a:buFont typeface="Arial" pitchFamily="34" charset="0"/>
                        <a:buChar char="•"/>
                      </a:pPr>
                      <a:r>
                        <a:rPr lang="en-US" sz="2400" i="0" kern="1200" baseline="0" dirty="0" smtClean="0">
                          <a:solidFill>
                            <a:schemeClr val="dk1"/>
                          </a:solidFill>
                          <a:latin typeface="+mn-lt"/>
                          <a:ea typeface="+mn-ea"/>
                          <a:cs typeface="+mn-cs"/>
                        </a:rPr>
                        <a:t> The RP shall give a copy of the report to the Debtor or the creditor, as the case </a:t>
                      </a:r>
                    </a:p>
                    <a:p>
                      <a:pPr>
                        <a:buFont typeface="Arial" pitchFamily="34" charset="0"/>
                        <a:buNone/>
                      </a:pPr>
                      <a:r>
                        <a:rPr lang="en-US" sz="2400" i="0" kern="1200" baseline="0" dirty="0" smtClean="0">
                          <a:solidFill>
                            <a:schemeClr val="dk1"/>
                          </a:solidFill>
                          <a:latin typeface="+mn-lt"/>
                          <a:ea typeface="+mn-ea"/>
                          <a:cs typeface="+mn-cs"/>
                        </a:rPr>
                        <a:t>   may be.</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Report of Resolution Professional  - </a:t>
            </a:r>
            <a:br>
              <a:rPr lang="en-US" dirty="0"/>
            </a:br>
            <a:r>
              <a:rPr lang="en-US" dirty="0"/>
              <a:t>Section 99</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096892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169" y="337829"/>
            <a:ext cx="10515600" cy="1325563"/>
          </a:xfrm>
        </p:spPr>
        <p:txBody>
          <a:bodyPr>
            <a:normAutofit/>
          </a:bodyPr>
          <a:lstStyle/>
          <a:p>
            <a:r>
              <a:rPr lang="en-US" dirty="0" smtClean="0"/>
              <a:t>Admission or rejection of application </a:t>
            </a:r>
            <a:br>
              <a:rPr lang="en-US" dirty="0" smtClean="0"/>
            </a:br>
            <a:r>
              <a:rPr lang="en-US" dirty="0" smtClean="0"/>
              <a:t>- Section 100</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06055043"/>
              </p:ext>
            </p:extLst>
          </p:nvPr>
        </p:nvGraphicFramePr>
        <p:xfrm>
          <a:off x="464696" y="1795644"/>
          <a:ext cx="10553073"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460622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113337268"/>
              </p:ext>
            </p:extLst>
          </p:nvPr>
        </p:nvGraphicFramePr>
        <p:xfrm>
          <a:off x="838200" y="2371536"/>
          <a:ext cx="10515600" cy="213360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If the application referred to in section 94 or 95, as the case may be, is rejected by the AA on the basis of report submitted by the RP that the application was made with the intention to defraud his Creditors or the RP, the order shall record that the creditor is entitled to file for a bankruptcy order under Chapter IV.</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Admission or rejection of application </a:t>
            </a:r>
            <a:br>
              <a:rPr lang="en-US" dirty="0"/>
            </a:br>
            <a:r>
              <a:rPr lang="en-US" dirty="0"/>
              <a:t>- Section 100</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940826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3269" y="160409"/>
            <a:ext cx="10976510" cy="1325563"/>
          </a:xfrm>
        </p:spPr>
        <p:txBody>
          <a:bodyPr>
            <a:normAutofit fontScale="90000"/>
          </a:bodyPr>
          <a:lstStyle/>
          <a:p>
            <a:r>
              <a:rPr lang="en-US" dirty="0" smtClean="0"/>
              <a:t/>
            </a:r>
            <a:br>
              <a:rPr lang="en-US" dirty="0" smtClean="0"/>
            </a:br>
            <a:r>
              <a:rPr lang="en-US" dirty="0" smtClean="0"/>
              <a:t>Consequence of Admission – Moratorium </a:t>
            </a:r>
            <a:br>
              <a:rPr lang="en-US" dirty="0" smtClean="0"/>
            </a:br>
            <a:r>
              <a:rPr lang="en-US" dirty="0" smtClean="0"/>
              <a:t>Section 101</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6283189"/>
              </p:ext>
            </p:extLst>
          </p:nvPr>
        </p:nvGraphicFramePr>
        <p:xfrm>
          <a:off x="733269" y="1368090"/>
          <a:ext cx="10515600" cy="515112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When the application is admitted under section 100, a moratorium shall commence in relation to all the debts and shall cease to have effect at the end of the period of one hundred and eighty days beginning with the date of admission of the application or on the date the AA passes an order on the repayment plan under section 114, whichever is earlier.</a:t>
                      </a:r>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During the moratorium period</a:t>
                      </a:r>
                    </a:p>
                    <a:p>
                      <a:r>
                        <a:rPr lang="en-US" sz="2400" i="0" kern="1200" baseline="0" dirty="0" smtClean="0">
                          <a:solidFill>
                            <a:schemeClr val="dk1"/>
                          </a:solidFill>
                          <a:latin typeface="+mn-lt"/>
                          <a:ea typeface="+mn-ea"/>
                          <a:cs typeface="+mn-cs"/>
                        </a:rPr>
                        <a:t>           (a) any pending legal action or proceeding in respect of any debt shall be    </a:t>
                      </a:r>
                    </a:p>
                    <a:p>
                      <a:r>
                        <a:rPr lang="en-US" sz="2400" i="0" kern="1200" baseline="0" dirty="0" smtClean="0">
                          <a:solidFill>
                            <a:schemeClr val="dk1"/>
                          </a:solidFill>
                          <a:latin typeface="+mn-lt"/>
                          <a:ea typeface="+mn-ea"/>
                          <a:cs typeface="+mn-cs"/>
                        </a:rPr>
                        <a:t>                deemed to have been stayed</a:t>
                      </a:r>
                    </a:p>
                    <a:p>
                      <a:r>
                        <a:rPr lang="en-US" sz="2400" i="0" kern="1200" baseline="0" dirty="0" smtClean="0">
                          <a:solidFill>
                            <a:schemeClr val="dk1"/>
                          </a:solidFill>
                          <a:latin typeface="+mn-lt"/>
                          <a:ea typeface="+mn-ea"/>
                          <a:cs typeface="+mn-cs"/>
                        </a:rPr>
                        <a:t>           (b) the Creditors shall not initiate any legal action or legal proceedings in </a:t>
                      </a:r>
                    </a:p>
                    <a:p>
                      <a:r>
                        <a:rPr lang="en-US" sz="2400" i="0" kern="1200" baseline="0" dirty="0" smtClean="0">
                          <a:solidFill>
                            <a:schemeClr val="dk1"/>
                          </a:solidFill>
                          <a:latin typeface="+mn-lt"/>
                          <a:ea typeface="+mn-ea"/>
                          <a:cs typeface="+mn-cs"/>
                        </a:rPr>
                        <a:t>                 respect of any debt and</a:t>
                      </a:r>
                    </a:p>
                    <a:p>
                      <a:r>
                        <a:rPr lang="en-US" sz="2400" i="0" kern="1200" baseline="0" dirty="0" smtClean="0">
                          <a:solidFill>
                            <a:schemeClr val="dk1"/>
                          </a:solidFill>
                          <a:latin typeface="+mn-lt"/>
                          <a:ea typeface="+mn-ea"/>
                          <a:cs typeface="+mn-cs"/>
                        </a:rPr>
                        <a:t>           (c) the Debtor shall not transfer, alienate, encumber or dispose of any of his</a:t>
                      </a:r>
                    </a:p>
                    <a:p>
                      <a:r>
                        <a:rPr lang="en-US" sz="2400" i="0" kern="1200" baseline="0" dirty="0" smtClean="0">
                          <a:solidFill>
                            <a:schemeClr val="dk1"/>
                          </a:solidFill>
                          <a:latin typeface="+mn-lt"/>
                          <a:ea typeface="+mn-ea"/>
                          <a:cs typeface="+mn-cs"/>
                        </a:rPr>
                        <a:t>                 assets or his legal rights or beneficial interest therein</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8900638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963446872"/>
              </p:ext>
            </p:extLst>
          </p:nvPr>
        </p:nvGraphicFramePr>
        <p:xfrm>
          <a:off x="928048" y="1392072"/>
          <a:ext cx="10263116" cy="49953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title"/>
          </p:nvPr>
        </p:nvSpPr>
        <p:spPr>
          <a:xfrm>
            <a:off x="801806" y="419716"/>
            <a:ext cx="10515600" cy="1325563"/>
          </a:xfrm>
        </p:spPr>
        <p:txBody>
          <a:bodyPr>
            <a:normAutofit fontScale="90000"/>
          </a:bodyPr>
          <a:lstStyle/>
          <a:p>
            <a:r>
              <a:rPr lang="en-US" dirty="0" smtClean="0"/>
              <a:t/>
            </a:r>
            <a:br>
              <a:rPr lang="en-US" dirty="0" smtClean="0"/>
            </a:br>
            <a:r>
              <a:rPr lang="en-US" dirty="0" smtClean="0"/>
              <a:t>Consequence </a:t>
            </a:r>
            <a:r>
              <a:rPr lang="en-US" dirty="0"/>
              <a:t>of Admission – Moratorium </a:t>
            </a:r>
            <a:br>
              <a:rPr lang="en-US" dirty="0"/>
            </a:br>
            <a:r>
              <a:rPr lang="en-US" dirty="0"/>
              <a:t>Section 101</a:t>
            </a:r>
            <a:br>
              <a:rPr lang="en-US" dirty="0"/>
            </a:br>
            <a:endParaRPr lang="en-US" dirty="0"/>
          </a:p>
        </p:txBody>
      </p:sp>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536560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Public notice for claims from Creditors - Section  102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62498767"/>
              </p:ext>
            </p:extLst>
          </p:nvPr>
        </p:nvGraphicFramePr>
        <p:xfrm>
          <a:off x="961030" y="2238233"/>
          <a:ext cx="10515600" cy="3474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88145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3" y="0"/>
            <a:ext cx="10515600" cy="1325563"/>
          </a:xfrm>
        </p:spPr>
        <p:txBody>
          <a:bodyPr/>
          <a:lstStyle/>
          <a:p>
            <a:r>
              <a:rPr lang="en-US" dirty="0" smtClean="0"/>
              <a:t>Broad Process flow </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graphicFrame>
        <p:nvGraphicFramePr>
          <p:cNvPr id="3" name="Diagram 2"/>
          <p:cNvGraphicFramePr/>
          <p:nvPr>
            <p:extLst>
              <p:ext uri="{D42A27DB-BD31-4B8C-83A1-F6EECF244321}">
                <p14:modId xmlns:p14="http://schemas.microsoft.com/office/powerpoint/2010/main" val="1720135362"/>
              </p:ext>
            </p:extLst>
          </p:nvPr>
        </p:nvGraphicFramePr>
        <p:xfrm>
          <a:off x="504967" y="928049"/>
          <a:ext cx="11687033" cy="58002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245929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Contents of public notice and manner </a:t>
            </a:r>
            <a:br>
              <a:rPr lang="en-US" dirty="0" smtClean="0"/>
            </a:br>
            <a:r>
              <a:rPr lang="en-US" dirty="0" smtClean="0"/>
              <a:t>Section 102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8312785"/>
              </p:ext>
            </p:extLst>
          </p:nvPr>
        </p:nvGraphicFramePr>
        <p:xfrm>
          <a:off x="838200" y="1825625"/>
          <a:ext cx="10515600" cy="405384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notice shall include</a:t>
                      </a:r>
                    </a:p>
                    <a:p>
                      <a:r>
                        <a:rPr lang="en-US" sz="2400" i="0" kern="1200" baseline="0" dirty="0" smtClean="0">
                          <a:solidFill>
                            <a:schemeClr val="dk1"/>
                          </a:solidFill>
                          <a:latin typeface="+mn-lt"/>
                          <a:ea typeface="+mn-ea"/>
                          <a:cs typeface="+mn-cs"/>
                        </a:rPr>
                        <a:t>         (a) details of the order admitting the application</a:t>
                      </a:r>
                    </a:p>
                    <a:p>
                      <a:r>
                        <a:rPr lang="en-US" sz="2400" i="0" kern="1200" baseline="0" dirty="0" smtClean="0">
                          <a:solidFill>
                            <a:schemeClr val="dk1"/>
                          </a:solidFill>
                          <a:latin typeface="+mn-lt"/>
                          <a:ea typeface="+mn-ea"/>
                          <a:cs typeface="+mn-cs"/>
                        </a:rPr>
                        <a:t>         (b) particulars of the RP with whom the claims are to be registered and</a:t>
                      </a:r>
                    </a:p>
                    <a:p>
                      <a:r>
                        <a:rPr lang="en-US" sz="2400" i="0" kern="1200" baseline="0" dirty="0" smtClean="0">
                          <a:solidFill>
                            <a:schemeClr val="dk1"/>
                          </a:solidFill>
                          <a:latin typeface="+mn-lt"/>
                          <a:ea typeface="+mn-ea"/>
                          <a:cs typeface="+mn-cs"/>
                        </a:rPr>
                        <a:t>         (c) the last date for submission of claims</a:t>
                      </a:r>
                      <a:endParaRPr lang="en-US"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notice shall be </a:t>
                      </a:r>
                    </a:p>
                    <a:p>
                      <a:r>
                        <a:rPr lang="en-US" sz="2400" i="0" kern="1200" baseline="0" dirty="0" smtClean="0">
                          <a:solidFill>
                            <a:schemeClr val="dk1"/>
                          </a:solidFill>
                          <a:latin typeface="+mn-lt"/>
                          <a:ea typeface="+mn-ea"/>
                          <a:cs typeface="+mn-cs"/>
                        </a:rPr>
                        <a:t>         (a) published in at least one English and one vernacular newspaper which is in</a:t>
                      </a:r>
                    </a:p>
                    <a:p>
                      <a:r>
                        <a:rPr lang="en-US" sz="2400" i="0" kern="1200" baseline="0" dirty="0" smtClean="0">
                          <a:solidFill>
                            <a:schemeClr val="dk1"/>
                          </a:solidFill>
                          <a:latin typeface="+mn-lt"/>
                          <a:ea typeface="+mn-ea"/>
                          <a:cs typeface="+mn-cs"/>
                        </a:rPr>
                        <a:t>               circulation in the state where the Debtor resides;</a:t>
                      </a:r>
                    </a:p>
                    <a:p>
                      <a:r>
                        <a:rPr lang="en-US" sz="2400" i="0" kern="1200" baseline="0" dirty="0" smtClean="0">
                          <a:solidFill>
                            <a:schemeClr val="dk1"/>
                          </a:solidFill>
                          <a:latin typeface="+mn-lt"/>
                          <a:ea typeface="+mn-ea"/>
                          <a:cs typeface="+mn-cs"/>
                        </a:rPr>
                        <a:t>         (b) affixed in the premises of the AA and</a:t>
                      </a:r>
                    </a:p>
                    <a:p>
                      <a:r>
                        <a:rPr lang="en-US" sz="2400" i="0" kern="1200" baseline="0" dirty="0" smtClean="0">
                          <a:solidFill>
                            <a:schemeClr val="dk1"/>
                          </a:solidFill>
                          <a:latin typeface="+mn-lt"/>
                          <a:ea typeface="+mn-ea"/>
                          <a:cs typeface="+mn-cs"/>
                        </a:rPr>
                        <a:t>         (c) placed on the website of the AA.</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253758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rmAutofit/>
          </a:bodyPr>
          <a:lstStyle/>
          <a:p>
            <a:r>
              <a:rPr lang="en-US" dirty="0" smtClean="0"/>
              <a:t>Registration of claims of the Creditors</a:t>
            </a:r>
            <a:br>
              <a:rPr lang="en-US" dirty="0" smtClean="0"/>
            </a:br>
            <a:r>
              <a:rPr lang="en-US" dirty="0" smtClean="0"/>
              <a:t>Section 103</a:t>
            </a:r>
            <a:endParaRPr lang="en-US" dirty="0"/>
          </a:p>
        </p:txBody>
      </p:sp>
      <p:graphicFrame>
        <p:nvGraphicFramePr>
          <p:cNvPr id="4" name="Content Placeholder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279974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List of Creditors </a:t>
            </a:r>
            <a:br>
              <a:rPr lang="en-US" dirty="0" smtClean="0"/>
            </a:br>
            <a:r>
              <a:rPr lang="en-US" dirty="0" smtClean="0"/>
              <a:t>Section  104</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25727122"/>
              </p:ext>
            </p:extLst>
          </p:nvPr>
        </p:nvGraphicFramePr>
        <p:xfrm>
          <a:off x="838200" y="2508014"/>
          <a:ext cx="10515600" cy="2663929"/>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1627609">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RP shall prepare a list of Creditors on the basis of—</a:t>
                      </a:r>
                    </a:p>
                    <a:p>
                      <a:r>
                        <a:rPr lang="en-US" sz="2400" i="0" kern="1200" baseline="0" dirty="0" smtClean="0">
                          <a:solidFill>
                            <a:schemeClr val="dk1"/>
                          </a:solidFill>
                          <a:latin typeface="+mn-lt"/>
                          <a:ea typeface="+mn-ea"/>
                          <a:cs typeface="+mn-cs"/>
                        </a:rPr>
                        <a:t>              (a) the information disclosed in the application filed by the Debtor under</a:t>
                      </a:r>
                    </a:p>
                    <a:p>
                      <a:r>
                        <a:rPr lang="en-US" sz="2400" i="0" kern="1200" baseline="0" dirty="0" smtClean="0">
                          <a:solidFill>
                            <a:schemeClr val="dk1"/>
                          </a:solidFill>
                          <a:latin typeface="+mn-lt"/>
                          <a:ea typeface="+mn-ea"/>
                          <a:cs typeface="+mn-cs"/>
                        </a:rPr>
                        <a:t>                    section 94 or 95</a:t>
                      </a:r>
                    </a:p>
                    <a:p>
                      <a:r>
                        <a:rPr lang="en-US" sz="2400" i="0" kern="1200" baseline="0" dirty="0" smtClean="0">
                          <a:solidFill>
                            <a:schemeClr val="dk1"/>
                          </a:solidFill>
                          <a:latin typeface="+mn-lt"/>
                          <a:ea typeface="+mn-ea"/>
                          <a:cs typeface="+mn-cs"/>
                        </a:rPr>
                        <a:t>             (b) claims received by the RP under section 102.</a:t>
                      </a:r>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RP shall prepare the list within thirty days from the date of the notice.</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4155974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181" y="0"/>
            <a:ext cx="10515600" cy="1325563"/>
          </a:xfrm>
        </p:spPr>
        <p:txBody>
          <a:bodyPr/>
          <a:lstStyle/>
          <a:p>
            <a:r>
              <a:rPr lang="en-US" dirty="0" smtClean="0"/>
              <a:t>Contents of repayment plan </a:t>
            </a:r>
            <a:br>
              <a:rPr lang="en-US" dirty="0" smtClean="0"/>
            </a:br>
            <a:r>
              <a:rPr lang="en-US" dirty="0" smtClean="0"/>
              <a:t>Section 105</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96471403"/>
              </p:ext>
            </p:extLst>
          </p:nvPr>
        </p:nvGraphicFramePr>
        <p:xfrm>
          <a:off x="1010474" y="1145934"/>
          <a:ext cx="10515600" cy="5242560"/>
        </p:xfrm>
        <a:graphic>
          <a:graphicData uri="http://schemas.openxmlformats.org/drawingml/2006/table">
            <a:tbl>
              <a:tblPr firstRow="1" bandRow="1">
                <a:tableStyleId>{5C22544A-7EE6-4342-B048-85BDC9FD1C3A}</a:tableStyleId>
              </a:tblPr>
              <a:tblGrid>
                <a:gridCol w="10515600"/>
              </a:tblGrid>
              <a:tr h="553343">
                <a:tc>
                  <a:txBody>
                    <a:bodyPr/>
                    <a:lstStyle/>
                    <a:p>
                      <a:r>
                        <a:rPr lang="en-US" sz="3200" dirty="0" smtClean="0"/>
                        <a:t>                                            Description</a:t>
                      </a:r>
                      <a:endParaRPr lang="en-US" sz="3200" dirty="0"/>
                    </a:p>
                  </a:txBody>
                  <a:tcPr/>
                </a:tc>
              </a:tr>
              <a:tr h="786329">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Debtor shall prepare, in consultation with the RP, a repayment plan containing a proposal to the Creditors for restructuring of his debts or affairs.</a:t>
                      </a:r>
                    </a:p>
                  </a:txBody>
                  <a:tcPr/>
                </a:tc>
              </a:tr>
              <a:tr h="1485288">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repayment plan may authorize or require the RP to</a:t>
                      </a:r>
                    </a:p>
                    <a:p>
                      <a:r>
                        <a:rPr lang="en-US" sz="2400" i="0" kern="1200" baseline="0" dirty="0" smtClean="0">
                          <a:solidFill>
                            <a:schemeClr val="dk1"/>
                          </a:solidFill>
                          <a:latin typeface="+mn-lt"/>
                          <a:ea typeface="+mn-ea"/>
                          <a:cs typeface="+mn-cs"/>
                        </a:rPr>
                        <a:t>           (a) carry on the debtor's business or trade on his behalf or in his name; or</a:t>
                      </a:r>
                    </a:p>
                    <a:p>
                      <a:r>
                        <a:rPr lang="en-US" sz="2400" i="0" kern="1200" baseline="0" dirty="0" smtClean="0">
                          <a:solidFill>
                            <a:schemeClr val="dk1"/>
                          </a:solidFill>
                          <a:latin typeface="+mn-lt"/>
                          <a:ea typeface="+mn-ea"/>
                          <a:cs typeface="+mn-cs"/>
                        </a:rPr>
                        <a:t>           (b) realise the assets of the Debtor; or</a:t>
                      </a:r>
                    </a:p>
                    <a:p>
                      <a:r>
                        <a:rPr lang="en-US" sz="2400" i="0" kern="1200" baseline="0" dirty="0" smtClean="0">
                          <a:solidFill>
                            <a:schemeClr val="dk1"/>
                          </a:solidFill>
                          <a:latin typeface="+mn-lt"/>
                          <a:ea typeface="+mn-ea"/>
                          <a:cs typeface="+mn-cs"/>
                        </a:rPr>
                        <a:t>           (c) administer or dispose of any funds of the Debtor.</a:t>
                      </a:r>
                    </a:p>
                  </a:txBody>
                  <a:tcPr/>
                </a:tc>
              </a:tr>
              <a:tr h="2184247">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repayment plan shall include the following, namely</a:t>
                      </a:r>
                    </a:p>
                    <a:p>
                      <a:r>
                        <a:rPr lang="en-US" sz="2400" i="0" kern="1200" baseline="0" dirty="0" smtClean="0">
                          <a:solidFill>
                            <a:schemeClr val="dk1"/>
                          </a:solidFill>
                          <a:latin typeface="+mn-lt"/>
                          <a:ea typeface="+mn-ea"/>
                          <a:cs typeface="+mn-cs"/>
                        </a:rPr>
                        <a:t>           (a) justification for preparation of such repayment plan and reasons on the</a:t>
                      </a:r>
                    </a:p>
                    <a:p>
                      <a:r>
                        <a:rPr lang="en-US" sz="2400" i="0" kern="1200" baseline="0" dirty="0" smtClean="0">
                          <a:solidFill>
                            <a:schemeClr val="dk1"/>
                          </a:solidFill>
                          <a:latin typeface="+mn-lt"/>
                          <a:ea typeface="+mn-ea"/>
                          <a:cs typeface="+mn-cs"/>
                        </a:rPr>
                        <a:t>                basis of which the Creditors may agree upon the plan;</a:t>
                      </a:r>
                    </a:p>
                    <a:p>
                      <a:r>
                        <a:rPr lang="en-US" sz="2400" i="0" kern="1200" baseline="0" dirty="0" smtClean="0">
                          <a:solidFill>
                            <a:schemeClr val="dk1"/>
                          </a:solidFill>
                          <a:latin typeface="+mn-lt"/>
                          <a:ea typeface="+mn-ea"/>
                          <a:cs typeface="+mn-cs"/>
                        </a:rPr>
                        <a:t>          (b) provision for payment of fee to the RP</a:t>
                      </a:r>
                    </a:p>
                    <a:p>
                      <a:r>
                        <a:rPr lang="en-US" sz="2400" i="0" kern="1200" baseline="0" dirty="0" smtClean="0">
                          <a:solidFill>
                            <a:schemeClr val="dk1"/>
                          </a:solidFill>
                          <a:latin typeface="+mn-lt"/>
                          <a:ea typeface="+mn-ea"/>
                          <a:cs typeface="+mn-cs"/>
                        </a:rPr>
                        <a:t>          (c) such other matters as may be specified.</a:t>
                      </a:r>
                      <a:endParaRPr lang="en-US" sz="2400" i="0" dirty="0" smtClean="0"/>
                    </a:p>
                    <a:p>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401867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229" y="140298"/>
            <a:ext cx="10515600" cy="1325563"/>
          </a:xfrm>
        </p:spPr>
        <p:txBody>
          <a:bodyPr>
            <a:normAutofit/>
          </a:bodyPr>
          <a:lstStyle/>
          <a:p>
            <a:r>
              <a:rPr lang="en-US" dirty="0" smtClean="0"/>
              <a:t>Report on repayment plan </a:t>
            </a:r>
            <a:br>
              <a:rPr lang="en-US" dirty="0" smtClean="0"/>
            </a:br>
            <a:r>
              <a:rPr lang="en-US" dirty="0" smtClean="0"/>
              <a:t>Section 106</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9070981"/>
              </p:ext>
            </p:extLst>
          </p:nvPr>
        </p:nvGraphicFramePr>
        <p:xfrm>
          <a:off x="793229" y="1465861"/>
          <a:ext cx="10515600" cy="515112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kern="1200" baseline="0" dirty="0" smtClean="0">
                          <a:solidFill>
                            <a:schemeClr val="dk1"/>
                          </a:solidFill>
                          <a:latin typeface="+mn-lt"/>
                          <a:ea typeface="+mn-ea"/>
                          <a:cs typeface="+mn-cs"/>
                        </a:rPr>
                        <a:t>The RP shall submit the repayment plan under section 105 along with his report on such plan to the AA within a period of twenty-one days from the last date of submission of claims under section 102.</a:t>
                      </a:r>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report shall include that</a:t>
                      </a:r>
                    </a:p>
                    <a:p>
                      <a:r>
                        <a:rPr lang="en-US" sz="2400" i="0" kern="1200" baseline="0" dirty="0" smtClean="0">
                          <a:solidFill>
                            <a:schemeClr val="dk1"/>
                          </a:solidFill>
                          <a:latin typeface="+mn-lt"/>
                          <a:ea typeface="+mn-ea"/>
                          <a:cs typeface="+mn-cs"/>
                        </a:rPr>
                        <a:t>             (a) the repayment plan is in compliance with the provisions of any law for</a:t>
                      </a:r>
                    </a:p>
                    <a:p>
                      <a:r>
                        <a:rPr lang="en-US" sz="2400" i="0" kern="1200" baseline="0" dirty="0" smtClean="0">
                          <a:solidFill>
                            <a:schemeClr val="dk1"/>
                          </a:solidFill>
                          <a:latin typeface="+mn-lt"/>
                          <a:ea typeface="+mn-ea"/>
                          <a:cs typeface="+mn-cs"/>
                        </a:rPr>
                        <a:t>                   the time being in force;</a:t>
                      </a:r>
                    </a:p>
                    <a:p>
                      <a:r>
                        <a:rPr lang="en-US" sz="2400" i="0" kern="1200" baseline="0" dirty="0" smtClean="0">
                          <a:solidFill>
                            <a:schemeClr val="dk1"/>
                          </a:solidFill>
                          <a:latin typeface="+mn-lt"/>
                          <a:ea typeface="+mn-ea"/>
                          <a:cs typeface="+mn-cs"/>
                        </a:rPr>
                        <a:t>             (b) the repayment plan has a reasonable prospect of being approved and</a:t>
                      </a:r>
                    </a:p>
                    <a:p>
                      <a:r>
                        <a:rPr lang="en-US" sz="2400" i="0" kern="1200" baseline="0" dirty="0" smtClean="0">
                          <a:solidFill>
                            <a:schemeClr val="dk1"/>
                          </a:solidFill>
                          <a:latin typeface="+mn-lt"/>
                          <a:ea typeface="+mn-ea"/>
                          <a:cs typeface="+mn-cs"/>
                        </a:rPr>
                        <a:t>                   implemented; and</a:t>
                      </a:r>
                    </a:p>
                    <a:p>
                      <a:r>
                        <a:rPr lang="en-US" sz="2400" i="0" kern="1200" baseline="0" dirty="0" smtClean="0">
                          <a:solidFill>
                            <a:schemeClr val="dk1"/>
                          </a:solidFill>
                          <a:latin typeface="+mn-lt"/>
                          <a:ea typeface="+mn-ea"/>
                          <a:cs typeface="+mn-cs"/>
                        </a:rPr>
                        <a:t>             (c) there is a necessity of summoning a meeting of the Creditors, if required,       </a:t>
                      </a:r>
                    </a:p>
                    <a:p>
                      <a:r>
                        <a:rPr lang="en-US" sz="2400" i="0" kern="1200" baseline="0" dirty="0" smtClean="0">
                          <a:solidFill>
                            <a:schemeClr val="dk1"/>
                          </a:solidFill>
                          <a:latin typeface="+mn-lt"/>
                          <a:ea typeface="+mn-ea"/>
                          <a:cs typeface="+mn-cs"/>
                        </a:rPr>
                        <a:t>                   to consider the repayment plan</a:t>
                      </a:r>
                    </a:p>
                    <a:p>
                      <a:r>
                        <a:rPr lang="en-US" sz="2400" i="0" kern="1200" baseline="0" dirty="0" smtClean="0">
                          <a:solidFill>
                            <a:schemeClr val="dk1"/>
                          </a:solidFill>
                          <a:latin typeface="+mn-lt"/>
                          <a:ea typeface="+mn-ea"/>
                          <a:cs typeface="+mn-cs"/>
                        </a:rPr>
                        <a:t>Where the Resolution Professional recommends that a meeting of the Creditors is not required to be summoned, reasons for the same shall be provided.</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325609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34236586"/>
              </p:ext>
            </p:extLst>
          </p:nvPr>
        </p:nvGraphicFramePr>
        <p:xfrm>
          <a:off x="838199" y="1825625"/>
          <a:ext cx="10779177"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p:txBody>
          <a:bodyPr>
            <a:normAutofit/>
          </a:bodyPr>
          <a:lstStyle/>
          <a:p>
            <a:r>
              <a:rPr lang="en-US" dirty="0"/>
              <a:t>Report on repayment plan </a:t>
            </a:r>
            <a:br>
              <a:rPr lang="en-US" dirty="0"/>
            </a:br>
            <a:r>
              <a:rPr lang="en-US" dirty="0"/>
              <a:t>Section 106</a:t>
            </a:r>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138094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Meeting of Creditors </a:t>
            </a:r>
            <a:br>
              <a:rPr lang="en-US" dirty="0" smtClean="0"/>
            </a:br>
            <a:r>
              <a:rPr lang="en-US" dirty="0" smtClean="0"/>
              <a:t>Section 107</a:t>
            </a:r>
            <a:endParaRPr lang="en-US" dirty="0"/>
          </a:p>
        </p:txBody>
      </p:sp>
      <p:graphicFrame>
        <p:nvGraphicFramePr>
          <p:cNvPr id="4" name="Content Placeholder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448222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63784334"/>
              </p:ext>
            </p:extLst>
          </p:nvPr>
        </p:nvGraphicFramePr>
        <p:xfrm>
          <a:off x="838200" y="1825625"/>
          <a:ext cx="10515600" cy="405384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notice shall state the address of the AA to which the repayment plan and report of the RP on the repayment plan has been submitted and shall be accompanied by</a:t>
                      </a:r>
                    </a:p>
                    <a:p>
                      <a:r>
                        <a:rPr lang="en-US" sz="2400" i="0" kern="1200" baseline="0" dirty="0" smtClean="0">
                          <a:solidFill>
                            <a:schemeClr val="dk1"/>
                          </a:solidFill>
                          <a:latin typeface="+mn-lt"/>
                          <a:ea typeface="+mn-ea"/>
                          <a:cs typeface="+mn-cs"/>
                        </a:rPr>
                        <a:t>              (a) a copy of the repayment plan</a:t>
                      </a:r>
                    </a:p>
                    <a:p>
                      <a:r>
                        <a:rPr lang="en-US" sz="2400" i="0" kern="1200" baseline="0" dirty="0" smtClean="0">
                          <a:solidFill>
                            <a:schemeClr val="dk1"/>
                          </a:solidFill>
                          <a:latin typeface="+mn-lt"/>
                          <a:ea typeface="+mn-ea"/>
                          <a:cs typeface="+mn-cs"/>
                        </a:rPr>
                        <a:t>              (b) a copy of the statement of affairs of the Debtor</a:t>
                      </a:r>
                    </a:p>
                    <a:p>
                      <a:r>
                        <a:rPr lang="en-US" sz="2400" i="0" kern="1200" baseline="0" dirty="0" smtClean="0">
                          <a:solidFill>
                            <a:schemeClr val="dk1"/>
                          </a:solidFill>
                          <a:latin typeface="+mn-lt"/>
                          <a:ea typeface="+mn-ea"/>
                          <a:cs typeface="+mn-cs"/>
                        </a:rPr>
                        <a:t>              (c) a copy of the said report of the RP and</a:t>
                      </a:r>
                    </a:p>
                    <a:p>
                      <a:r>
                        <a:rPr lang="en-US" sz="2400" i="0" kern="1200" baseline="0" dirty="0" smtClean="0">
                          <a:solidFill>
                            <a:schemeClr val="dk1"/>
                          </a:solidFill>
                          <a:latin typeface="+mn-lt"/>
                          <a:ea typeface="+mn-ea"/>
                          <a:cs typeface="+mn-cs"/>
                        </a:rPr>
                        <a:t>              (d) forms for proxy voting</a:t>
                      </a:r>
                      <a:endParaRPr lang="en-US" sz="2400" i="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proxy voting, including electronic proxy voting shall take place in such manner and form as may be specified.</a:t>
                      </a:r>
                      <a:endParaRPr lang="en-US" sz="2400" i="0" dirty="0"/>
                    </a:p>
                  </a:txBody>
                  <a:tcPr/>
                </a:tc>
              </a:tr>
            </a:tbl>
          </a:graphicData>
        </a:graphic>
      </p:graphicFrame>
      <p:sp>
        <p:nvSpPr>
          <p:cNvPr id="5" name="Title 1"/>
          <p:cNvSpPr>
            <a:spLocks noGrp="1"/>
          </p:cNvSpPr>
          <p:nvPr>
            <p:ph type="title"/>
          </p:nvPr>
        </p:nvSpPr>
        <p:spPr/>
        <p:txBody>
          <a:bodyPr>
            <a:normAutofit/>
          </a:bodyPr>
          <a:lstStyle/>
          <a:p>
            <a:r>
              <a:rPr lang="en-US" dirty="0"/>
              <a:t>Meeting of Creditors </a:t>
            </a:r>
            <a:br>
              <a:rPr lang="en-US" dirty="0"/>
            </a:br>
            <a:r>
              <a:rPr lang="en-US" dirty="0"/>
              <a:t>Section 107</a:t>
            </a:r>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5843369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Conduct of Meeting </a:t>
            </a:r>
            <a:r>
              <a:rPr lang="en-US" dirty="0"/>
              <a:t>of Creditors </a:t>
            </a:r>
            <a:br>
              <a:rPr lang="en-US" dirty="0"/>
            </a:br>
            <a:r>
              <a:rPr lang="en-US" dirty="0"/>
              <a:t>Section </a:t>
            </a:r>
            <a:r>
              <a:rPr lang="en-US" dirty="0" smtClean="0"/>
              <a:t>108</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22862879"/>
              </p:ext>
            </p:extLst>
          </p:nvPr>
        </p:nvGraphicFramePr>
        <p:xfrm>
          <a:off x="838200" y="1825625"/>
          <a:ext cx="10515600" cy="3870960"/>
        </p:xfrm>
        <a:graphic>
          <a:graphicData uri="http://schemas.openxmlformats.org/drawingml/2006/table">
            <a:tbl>
              <a:tblPr firstRow="1" bandRow="1">
                <a:tableStyleId>{5C22544A-7EE6-4342-B048-85BDC9FD1C3A}</a:tableStyleId>
              </a:tblPr>
              <a:tblGrid>
                <a:gridCol w="10515600"/>
              </a:tblGrid>
              <a:tr h="370840">
                <a:tc>
                  <a:txBody>
                    <a:bodyPr/>
                    <a:lstStyle/>
                    <a:p>
                      <a:r>
                        <a:rPr lang="en-US" sz="3200" dirty="0" smtClean="0"/>
                        <a:t>                                             Description</a:t>
                      </a:r>
                      <a:endParaRPr lang="en-US" sz="320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The meeting of the Creditors shall be conducted in accordance with the provisions of this section and sections 109,110 and 111.</a:t>
                      </a:r>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 In the meeting of the Creditors, the Creditors may decide to approve, modify or</a:t>
                      </a:r>
                    </a:p>
                    <a:p>
                      <a:r>
                        <a:rPr lang="en-US" sz="2400" i="0" kern="1200" baseline="0" dirty="0" smtClean="0">
                          <a:solidFill>
                            <a:schemeClr val="dk1"/>
                          </a:solidFill>
                          <a:latin typeface="+mn-lt"/>
                          <a:ea typeface="+mn-ea"/>
                          <a:cs typeface="+mn-cs"/>
                        </a:rPr>
                        <a:t>      reject the repayment plan.</a:t>
                      </a:r>
                      <a:endParaRPr lang="en-US" sz="2400" i="0" dirty="0"/>
                    </a:p>
                  </a:txBody>
                  <a:tcPr/>
                </a:tc>
              </a:tr>
              <a:tr h="370840">
                <a:tc>
                  <a:txBody>
                    <a:bodyPr/>
                    <a:lstStyle/>
                    <a:p>
                      <a:pPr marL="342900" indent="-342900">
                        <a:buFont typeface="Arial" panose="020B0604020202020204" pitchFamily="34" charset="0"/>
                        <a:buChar char="•"/>
                      </a:pPr>
                      <a:r>
                        <a:rPr lang="en-US" sz="2400" i="0" kern="1200" baseline="0" dirty="0" smtClean="0">
                          <a:solidFill>
                            <a:schemeClr val="dk1"/>
                          </a:solidFill>
                          <a:latin typeface="+mn-lt"/>
                          <a:ea typeface="+mn-ea"/>
                          <a:cs typeface="+mn-cs"/>
                        </a:rPr>
                        <a:t> The RP shall ensure that if modifications are suggested by the Creditors, consent of the Debtor shall be obtained for each modification.</a:t>
                      </a:r>
                      <a:endParaRPr lang="en-US" sz="2400" i="0" dirty="0"/>
                    </a:p>
                  </a:txBody>
                  <a:tcPr/>
                </a:tc>
              </a:tr>
              <a:tr h="370840">
                <a:tc>
                  <a:txBody>
                    <a:bodyPr/>
                    <a:lstStyle/>
                    <a:p>
                      <a:r>
                        <a:rPr lang="en-US" sz="2400" i="0" kern="1200" baseline="0" dirty="0" smtClean="0">
                          <a:solidFill>
                            <a:schemeClr val="dk1"/>
                          </a:solidFill>
                          <a:latin typeface="+mn-lt"/>
                          <a:ea typeface="+mn-ea"/>
                          <a:cs typeface="+mn-cs"/>
                        </a:rPr>
                        <a:t>The RP may for a sufficient cause adjourn the meeting of the Creditors for a period of not more than seven days at a time.</a:t>
                      </a:r>
                      <a:endParaRPr lang="en-US" sz="2400" i="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966076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204715"/>
            <a:ext cx="10515600" cy="1325563"/>
          </a:xfrm>
        </p:spPr>
        <p:txBody>
          <a:bodyPr>
            <a:normAutofit/>
          </a:bodyPr>
          <a:lstStyle/>
          <a:p>
            <a:r>
              <a:rPr lang="en-US" dirty="0" smtClean="0"/>
              <a:t>Voting rights of Creditors </a:t>
            </a:r>
            <a:br>
              <a:rPr lang="en-US" dirty="0" smtClean="0"/>
            </a:br>
            <a:r>
              <a:rPr lang="en-US" dirty="0" smtClean="0"/>
              <a:t>Section 109</a:t>
            </a:r>
            <a:endParaRPr lang="en-IN" dirty="0"/>
          </a:p>
        </p:txBody>
      </p:sp>
      <p:graphicFrame>
        <p:nvGraphicFramePr>
          <p:cNvPr id="3" name="Diagram 2"/>
          <p:cNvGraphicFramePr/>
          <p:nvPr>
            <p:extLst>
              <p:ext uri="{D42A27DB-BD31-4B8C-83A1-F6EECF244321}">
                <p14:modId xmlns:p14="http://schemas.microsoft.com/office/powerpoint/2010/main" val="7466731"/>
              </p:ext>
            </p:extLst>
          </p:nvPr>
        </p:nvGraphicFramePr>
        <p:xfrm>
          <a:off x="1213134" y="1439333"/>
          <a:ext cx="869514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4300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IN" dirty="0"/>
              <a:t>Initiation of Insolvency </a:t>
            </a:r>
            <a:r>
              <a:rPr lang="en-IN"/>
              <a:t>resolution </a:t>
            </a:r>
            <a:r>
              <a:rPr lang="en-IN" smtClean="0"/>
              <a:t>process</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solidFill>
                <a:schemeClr val="bg1"/>
              </a:solidFill>
            </a:endParaRPr>
          </a:p>
        </p:txBody>
      </p:sp>
      <p:graphicFrame>
        <p:nvGraphicFramePr>
          <p:cNvPr id="5" name="Diagram 4"/>
          <p:cNvGraphicFramePr/>
          <p:nvPr>
            <p:extLst>
              <p:ext uri="{D42A27DB-BD31-4B8C-83A1-F6EECF244321}">
                <p14:modId xmlns:p14="http://schemas.microsoft.com/office/powerpoint/2010/main" val="1792937044"/>
              </p:ext>
            </p:extLst>
          </p:nvPr>
        </p:nvGraphicFramePr>
        <p:xfrm>
          <a:off x="696036" y="1893194"/>
          <a:ext cx="11245755" cy="447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42588826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655476923"/>
              </p:ext>
            </p:extLst>
          </p:nvPr>
        </p:nvGraphicFramePr>
        <p:xfrm>
          <a:off x="978089" y="1734995"/>
          <a:ext cx="9908275" cy="4116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p:txBody>
          <a:bodyPr>
            <a:normAutofit/>
          </a:bodyPr>
          <a:lstStyle/>
          <a:p>
            <a:r>
              <a:rPr lang="en-US" dirty="0"/>
              <a:t>Voting rights of Creditors </a:t>
            </a:r>
            <a:br>
              <a:rPr lang="en-US" dirty="0"/>
            </a:br>
            <a:r>
              <a:rPr lang="en-US" dirty="0"/>
              <a:t>Section 109</a:t>
            </a:r>
            <a:endParaRPr lang="en-IN" dirty="0"/>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2875966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232011"/>
            <a:ext cx="10515600" cy="1325563"/>
          </a:xfrm>
        </p:spPr>
        <p:txBody>
          <a:bodyPr>
            <a:normAutofit/>
          </a:bodyPr>
          <a:lstStyle/>
          <a:p>
            <a:r>
              <a:rPr lang="en-US" dirty="0" smtClean="0"/>
              <a:t>Rights of</a:t>
            </a:r>
            <a:r>
              <a:rPr lang="en-US" dirty="0"/>
              <a:t> </a:t>
            </a:r>
            <a:r>
              <a:rPr lang="en-US" dirty="0" smtClean="0"/>
              <a:t>secured Creditors in relation to</a:t>
            </a:r>
            <a:r>
              <a:rPr lang="en-US" dirty="0"/>
              <a:t> </a:t>
            </a:r>
            <a:r>
              <a:rPr lang="en-US" dirty="0" smtClean="0"/>
              <a:t>repayment plan – Section 110</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777123258"/>
              </p:ext>
            </p:extLst>
          </p:nvPr>
        </p:nvGraphicFramePr>
        <p:xfrm>
          <a:off x="1376907" y="2190364"/>
          <a:ext cx="8640549" cy="2895600"/>
        </p:xfrm>
        <a:graphic>
          <a:graphicData uri="http://schemas.openxmlformats.org/drawingml/2006/table">
            <a:tbl>
              <a:tblPr firstRow="1" bandRow="1">
                <a:tableStyleId>{5C22544A-7EE6-4342-B048-85BDC9FD1C3A}</a:tableStyleId>
              </a:tblPr>
              <a:tblGrid>
                <a:gridCol w="8640549"/>
              </a:tblGrid>
              <a:tr h="370840">
                <a:tc>
                  <a:txBody>
                    <a:bodyPr/>
                    <a:lstStyle/>
                    <a:p>
                      <a:pPr algn="ctr"/>
                      <a:r>
                        <a:rPr lang="en-US" sz="2800" dirty="0" smtClean="0"/>
                        <a:t>Descriptions</a:t>
                      </a:r>
                      <a:endParaRPr lang="en-US" sz="28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Secured Creditors shall be entitled to participate and vote in the meetings of the Creditors</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secured creditor participating in the meetings of the Creditors and voting in relation to the repayment plan shall forfeit his right to enforce the security during the period of the repayment plan in accordance with the terms of the repayment plan</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4070599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227380168"/>
              </p:ext>
            </p:extLst>
          </p:nvPr>
        </p:nvGraphicFramePr>
        <p:xfrm>
          <a:off x="1611952" y="1762290"/>
          <a:ext cx="8640549" cy="4358640"/>
        </p:xfrm>
        <a:graphic>
          <a:graphicData uri="http://schemas.openxmlformats.org/drawingml/2006/table">
            <a:tbl>
              <a:tblPr firstRow="1" bandRow="1">
                <a:tableStyleId>{5C22544A-7EE6-4342-B048-85BDC9FD1C3A}</a:tableStyleId>
              </a:tblPr>
              <a:tblGrid>
                <a:gridCol w="8640549"/>
              </a:tblGrid>
              <a:tr h="370840">
                <a:tc>
                  <a:txBody>
                    <a:bodyPr/>
                    <a:lstStyle/>
                    <a:p>
                      <a:pPr algn="ctr"/>
                      <a:r>
                        <a:rPr lang="en-US" sz="2800" dirty="0" smtClean="0"/>
                        <a:t>Descriptions</a:t>
                      </a:r>
                      <a:endParaRPr lang="en-US" sz="28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a secured creditor does not forfeit his right to enforce security, he shall</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submit an affidavit to the Resolution Professional at the meeting of the Creditors stating</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that the right to vote exercised by the secured creditor is only</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in respect of the unsecured part of the debt;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estimated value of the unsecured part of the debt</a:t>
                      </a:r>
                      <a:endParaRPr lang="en-US" sz="32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In case a secured creditor participates in the voting on the repayment plan by  submitting an affidavit  the secured and unsecured parts of the debt shall be treated as separate debts</a:t>
                      </a:r>
                      <a:endParaRPr lang="en-US" sz="3200" dirty="0"/>
                    </a:p>
                  </a:txBody>
                  <a:tcPr/>
                </a:tc>
              </a:tr>
            </a:tbl>
          </a:graphicData>
        </a:graphic>
      </p:graphicFrame>
      <p:sp>
        <p:nvSpPr>
          <p:cNvPr id="5" name="Title 1"/>
          <p:cNvSpPr>
            <a:spLocks noGrp="1"/>
          </p:cNvSpPr>
          <p:nvPr>
            <p:ph type="title"/>
          </p:nvPr>
        </p:nvSpPr>
        <p:spPr/>
        <p:txBody>
          <a:bodyPr>
            <a:normAutofit/>
          </a:bodyPr>
          <a:lstStyle/>
          <a:p>
            <a:r>
              <a:rPr lang="en-US" dirty="0" smtClean="0"/>
              <a:t>What are the rights of</a:t>
            </a:r>
            <a:r>
              <a:rPr lang="en-US" dirty="0"/>
              <a:t> </a:t>
            </a:r>
            <a:r>
              <a:rPr lang="en-US" dirty="0" smtClean="0"/>
              <a:t>secured Creditors in relation to</a:t>
            </a:r>
            <a:r>
              <a:rPr lang="en-US" dirty="0"/>
              <a:t> </a:t>
            </a:r>
            <a:r>
              <a:rPr lang="en-US" dirty="0" smtClean="0"/>
              <a:t>repayment plan – Section 110</a:t>
            </a:r>
            <a:endParaRPr lang="en-IN"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3080270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49258862"/>
              </p:ext>
            </p:extLst>
          </p:nvPr>
        </p:nvGraphicFramePr>
        <p:xfrm>
          <a:off x="1611952" y="1762290"/>
          <a:ext cx="8640549" cy="2072640"/>
        </p:xfrm>
        <a:graphic>
          <a:graphicData uri="http://schemas.openxmlformats.org/drawingml/2006/table">
            <a:tbl>
              <a:tblPr firstRow="1" bandRow="1">
                <a:tableStyleId>{5C22544A-7EE6-4342-B048-85BDC9FD1C3A}</a:tableStyleId>
              </a:tblPr>
              <a:tblGrid>
                <a:gridCol w="8640549"/>
              </a:tblGrid>
              <a:tr h="370840">
                <a:tc>
                  <a:txBody>
                    <a:bodyPr/>
                    <a:lstStyle/>
                    <a:p>
                      <a:pPr algn="ctr"/>
                      <a:r>
                        <a:rPr lang="en-US" sz="2800" dirty="0" smtClean="0"/>
                        <a:t>Descriptions</a:t>
                      </a:r>
                      <a:endParaRPr lang="en-US" sz="28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concurrence of the secured creditor shall be obtained if he does not participate in the voting on repayment plan but provision of the repayment plan affects his right to enforce security</a:t>
                      </a:r>
                      <a:endParaRPr lang="en-US" sz="4000" dirty="0"/>
                    </a:p>
                  </a:txBody>
                  <a:tcPr/>
                </a:tc>
              </a:tr>
            </a:tbl>
          </a:graphicData>
        </a:graphic>
      </p:graphicFrame>
      <p:sp>
        <p:nvSpPr>
          <p:cNvPr id="4" name="TextBox 3"/>
          <p:cNvSpPr txBox="1"/>
          <p:nvPr/>
        </p:nvSpPr>
        <p:spPr>
          <a:xfrm>
            <a:off x="1611951" y="4435522"/>
            <a:ext cx="8640550" cy="1446550"/>
          </a:xfrm>
          <a:prstGeom prst="rect">
            <a:avLst/>
          </a:prstGeom>
          <a:noFill/>
        </p:spPr>
        <p:txBody>
          <a:bodyPr wrap="square" rtlCol="0">
            <a:spAutoFit/>
          </a:bodyPr>
          <a:lstStyle/>
          <a:p>
            <a:r>
              <a:rPr lang="en-US" sz="2200" dirty="0" smtClean="0"/>
              <a:t>“Period </a:t>
            </a:r>
            <a:r>
              <a:rPr lang="en-US" sz="2200" dirty="0"/>
              <a:t>of the repayment plan" </a:t>
            </a:r>
            <a:r>
              <a:rPr lang="en-US" sz="2200" dirty="0" smtClean="0"/>
              <a:t>means the </a:t>
            </a:r>
            <a:r>
              <a:rPr lang="en-US" sz="2200" dirty="0"/>
              <a:t>period from the date of the order </a:t>
            </a:r>
            <a:r>
              <a:rPr lang="en-US" sz="2200" dirty="0" smtClean="0"/>
              <a:t>passed till </a:t>
            </a:r>
            <a:r>
              <a:rPr lang="en-US" sz="2200" dirty="0"/>
              <a:t>the date on which </a:t>
            </a:r>
            <a:r>
              <a:rPr lang="en-US" sz="2200" dirty="0" smtClean="0"/>
              <a:t>the notice </a:t>
            </a:r>
            <a:r>
              <a:rPr lang="en-US" sz="2200" dirty="0"/>
              <a:t>is given by the </a:t>
            </a:r>
            <a:r>
              <a:rPr lang="en-US" sz="2200" dirty="0" smtClean="0"/>
              <a:t>Resolution Professional OR </a:t>
            </a:r>
            <a:r>
              <a:rPr lang="en-US" sz="2200" dirty="0"/>
              <a:t>report submitted by </a:t>
            </a:r>
            <a:r>
              <a:rPr lang="en-US" sz="2200" dirty="0" smtClean="0"/>
              <a:t>the Resolution Professional as the case may be</a:t>
            </a:r>
            <a:endParaRPr lang="en-US" sz="2200" dirty="0"/>
          </a:p>
        </p:txBody>
      </p:sp>
      <p:sp>
        <p:nvSpPr>
          <p:cNvPr id="6" name="Title 1"/>
          <p:cNvSpPr>
            <a:spLocks noGrp="1"/>
          </p:cNvSpPr>
          <p:nvPr>
            <p:ph type="title"/>
          </p:nvPr>
        </p:nvSpPr>
        <p:spPr/>
        <p:txBody>
          <a:bodyPr>
            <a:normAutofit/>
          </a:bodyPr>
          <a:lstStyle/>
          <a:p>
            <a:r>
              <a:rPr lang="en-US" dirty="0"/>
              <a:t>Rights of secured Creditors in relation to repayment plan – Section 110</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740916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232011"/>
            <a:ext cx="10515600" cy="1325563"/>
          </a:xfrm>
        </p:spPr>
        <p:txBody>
          <a:bodyPr>
            <a:normAutofit/>
          </a:bodyPr>
          <a:lstStyle/>
          <a:p>
            <a:r>
              <a:rPr lang="en-US" dirty="0" smtClean="0"/>
              <a:t>Approval of</a:t>
            </a:r>
            <a:r>
              <a:rPr lang="en-US" dirty="0"/>
              <a:t> </a:t>
            </a:r>
            <a:r>
              <a:rPr lang="en-US" dirty="0" smtClean="0"/>
              <a:t>repayment plan by Creditors Section 111</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3308526786"/>
              </p:ext>
            </p:extLst>
          </p:nvPr>
        </p:nvGraphicFramePr>
        <p:xfrm>
          <a:off x="1611952" y="2668036"/>
          <a:ext cx="8640549" cy="2194560"/>
        </p:xfrm>
        <a:graphic>
          <a:graphicData uri="http://schemas.openxmlformats.org/drawingml/2006/table">
            <a:tbl>
              <a:tblPr firstRow="1" bandRow="1">
                <a:tableStyleId>{5C22544A-7EE6-4342-B048-85BDC9FD1C3A}</a:tableStyleId>
              </a:tblPr>
              <a:tblGrid>
                <a:gridCol w="8640549"/>
              </a:tblGrid>
              <a:tr h="370840">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repayment plan or any modification to the repayment plan shall be approved by a majority of more than three-fourth in value of the Creditors present in person or by proxy and voting on the resolution in a meeting of the Creditors</a:t>
                      </a:r>
                      <a:endParaRPr lang="en-US" sz="32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1371561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232011"/>
            <a:ext cx="10515600" cy="1325563"/>
          </a:xfrm>
        </p:spPr>
        <p:txBody>
          <a:bodyPr>
            <a:normAutofit/>
          </a:bodyPr>
          <a:lstStyle/>
          <a:p>
            <a:r>
              <a:rPr lang="en-US" dirty="0" smtClean="0"/>
              <a:t>Report of meeting of Creditors on</a:t>
            </a:r>
            <a:r>
              <a:rPr lang="en-US" dirty="0"/>
              <a:t> </a:t>
            </a:r>
            <a:r>
              <a:rPr lang="en-US" dirty="0" smtClean="0"/>
              <a:t>repayment plan – Section 112</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1610190567"/>
              </p:ext>
            </p:extLst>
          </p:nvPr>
        </p:nvGraphicFramePr>
        <p:xfrm>
          <a:off x="994770" y="1717318"/>
          <a:ext cx="10360168" cy="4846320"/>
        </p:xfrm>
        <a:graphic>
          <a:graphicData uri="http://schemas.openxmlformats.org/drawingml/2006/table">
            <a:tbl>
              <a:tblPr firstRow="1" bandRow="1">
                <a:tableStyleId>{5C22544A-7EE6-4342-B048-85BDC9FD1C3A}</a:tableStyleId>
              </a:tblPr>
              <a:tblGrid>
                <a:gridCol w="10360168"/>
              </a:tblGrid>
              <a:tr h="0">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prepare a report of the meeting of the Creditors on repayment plan</a:t>
                      </a:r>
                      <a:endParaRPr lang="en-US" sz="4000" dirty="0"/>
                    </a:p>
                  </a:txBody>
                  <a:tcPr/>
                </a:tc>
              </a:tr>
              <a:tr h="370840">
                <a:tc>
                  <a:txBody>
                    <a:bodyPr/>
                    <a:lstStyle/>
                    <a:p>
                      <a:pPr marL="285750" indent="-285750">
                        <a:buFont typeface="Arial" panose="020B0604020202020204" pitchFamily="34" charset="0"/>
                        <a:buChar char="•"/>
                      </a:pPr>
                      <a:r>
                        <a:rPr lang="en-US" sz="2400" dirty="0" smtClean="0"/>
                        <a:t>The report contains </a:t>
                      </a:r>
                    </a:p>
                    <a:p>
                      <a:pPr marL="0" indent="0">
                        <a:buFont typeface="Arial" panose="020B0604020202020204" pitchFamily="34" charset="0"/>
                        <a:buNone/>
                      </a:pPr>
                      <a:r>
                        <a:rPr lang="en-US" sz="2400" baseline="0" dirty="0" smtClean="0"/>
                        <a:t>       </a:t>
                      </a:r>
                      <a:r>
                        <a:rPr lang="en-US" sz="2400" dirty="0" smtClean="0"/>
                        <a:t>  </a:t>
                      </a: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whether the repayment plan was approved or rejected and if approved,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the list the modifications</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resolutions which were proposed at the meeting and the decision on</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such resolutions</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list of the Creditors who were present or represented at the meeting,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the voting records of each creditor for all meetings of the Creditors</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d</a:t>
                      </a:r>
                      <a:r>
                        <a:rPr lang="en-US" sz="2400" b="0" i="0" u="none" strike="noStrike" kern="1200" baseline="0" dirty="0" smtClean="0">
                          <a:solidFill>
                            <a:schemeClr val="dk1"/>
                          </a:solidFill>
                          <a:latin typeface="+mn-lt"/>
                          <a:ea typeface="+mn-ea"/>
                          <a:cs typeface="+mn-cs"/>
                        </a:rPr>
                        <a:t>) such other information as the Resolution Professional thinks appropriate</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to make known to the Adjudicating Authority</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637352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27" y="204715"/>
            <a:ext cx="10515600" cy="1325563"/>
          </a:xfrm>
        </p:spPr>
        <p:txBody>
          <a:bodyPr>
            <a:normAutofit/>
          </a:bodyPr>
          <a:lstStyle/>
          <a:p>
            <a:r>
              <a:rPr lang="en-US" dirty="0" smtClean="0"/>
              <a:t>Reports of</a:t>
            </a:r>
            <a:r>
              <a:rPr lang="en-US" dirty="0"/>
              <a:t> </a:t>
            </a:r>
            <a:r>
              <a:rPr lang="en-US" dirty="0" smtClean="0"/>
              <a:t>decisions taken at meeting of Creditors be addressed– Section 113</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189424211"/>
              </p:ext>
            </p:extLst>
          </p:nvPr>
        </p:nvGraphicFramePr>
        <p:xfrm>
          <a:off x="829859" y="2304172"/>
          <a:ext cx="10360168" cy="2560320"/>
        </p:xfrm>
        <a:graphic>
          <a:graphicData uri="http://schemas.openxmlformats.org/drawingml/2006/table">
            <a:tbl>
              <a:tblPr firstRow="1" bandRow="1">
                <a:tableStyleId>{5C22544A-7EE6-4342-B048-85BDC9FD1C3A}</a:tableStyleId>
              </a:tblPr>
              <a:tblGrid>
                <a:gridCol w="10360168"/>
              </a:tblGrid>
              <a:tr h="0">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provide a copy of the report of the meeting of Creditors to </a:t>
                      </a:r>
                    </a:p>
                    <a:p>
                      <a:pPr marL="0" indent="0">
                        <a:buFont typeface="Arial" panose="020B0604020202020204" pitchFamily="34" charset="0"/>
                        <a:buNone/>
                      </a:pPr>
                      <a:r>
                        <a:rPr lang="en-US" sz="2400" baseline="0" dirty="0" smtClean="0"/>
                        <a:t>             </a:t>
                      </a:r>
                      <a:r>
                        <a:rPr lang="en-US" sz="2400" dirty="0" smtClean="0"/>
                        <a:t> </a:t>
                      </a: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the Debtor</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Creditors including those who were not present at the meeting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the Adjudicating Authority</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155773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43" y="395784"/>
            <a:ext cx="10515600" cy="1325563"/>
          </a:xfrm>
        </p:spPr>
        <p:txBody>
          <a:bodyPr>
            <a:normAutofit/>
          </a:bodyPr>
          <a:lstStyle/>
          <a:p>
            <a:r>
              <a:rPr lang="en-US" dirty="0" smtClean="0"/>
              <a:t>When is an order of</a:t>
            </a:r>
            <a:r>
              <a:rPr lang="en-US" dirty="0"/>
              <a:t> </a:t>
            </a:r>
            <a:r>
              <a:rPr lang="en-US" dirty="0" smtClean="0"/>
              <a:t>Adjudicating Authority on</a:t>
            </a:r>
            <a:r>
              <a:rPr lang="en-US" dirty="0"/>
              <a:t> </a:t>
            </a:r>
            <a:r>
              <a:rPr lang="en-US" dirty="0" smtClean="0"/>
              <a:t>repayment plan passed – Section 114</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839352190"/>
              </p:ext>
            </p:extLst>
          </p:nvPr>
        </p:nvGraphicFramePr>
        <p:xfrm>
          <a:off x="1048223" y="2304171"/>
          <a:ext cx="10360168" cy="2750959"/>
        </p:xfrm>
        <a:graphic>
          <a:graphicData uri="http://schemas.openxmlformats.org/drawingml/2006/table">
            <a:tbl>
              <a:tblPr firstRow="1" bandRow="1">
                <a:tableStyleId>{5C22544A-7EE6-4342-B048-85BDC9FD1C3A}</a:tableStyleId>
              </a:tblPr>
              <a:tblGrid>
                <a:gridCol w="10360168"/>
              </a:tblGrid>
              <a:tr h="739279">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order of the Adjudicating Authority approving the repayment plan may also</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provide for directions for implementing the repayment plan</a:t>
                      </a:r>
                      <a:endParaRPr lang="en-US" sz="40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the Adjudicating Authority is of the opinion that the repayment plan requires modification, it may direct the Resolution Professional to re-convene a meeting of the Creditors for reconsidering the repayment plan</a:t>
                      </a:r>
                      <a:endParaRPr lang="en-US" sz="40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1584859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43" y="395784"/>
            <a:ext cx="10515600" cy="1325563"/>
          </a:xfrm>
        </p:spPr>
        <p:txBody>
          <a:bodyPr>
            <a:normAutofit fontScale="90000"/>
          </a:bodyPr>
          <a:lstStyle/>
          <a:p>
            <a:r>
              <a:rPr lang="en-US" dirty="0" smtClean="0"/>
              <a:t>What is the importance of  order of</a:t>
            </a:r>
            <a:r>
              <a:rPr lang="en-US" dirty="0"/>
              <a:t> </a:t>
            </a:r>
            <a:r>
              <a:rPr lang="en-US" dirty="0" smtClean="0"/>
              <a:t>Adjudicating Authority on</a:t>
            </a:r>
            <a:r>
              <a:rPr lang="en-US" dirty="0"/>
              <a:t> </a:t>
            </a:r>
            <a:r>
              <a:rPr lang="en-US" dirty="0" smtClean="0"/>
              <a:t>repayment plan – Section 114</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3480020807"/>
              </p:ext>
            </p:extLst>
          </p:nvPr>
        </p:nvGraphicFramePr>
        <p:xfrm>
          <a:off x="829859" y="2467944"/>
          <a:ext cx="10360168" cy="2659519"/>
        </p:xfrm>
        <a:graphic>
          <a:graphicData uri="http://schemas.openxmlformats.org/drawingml/2006/table">
            <a:tbl>
              <a:tblPr firstRow="1" bandRow="1">
                <a:tableStyleId>{5C22544A-7EE6-4342-B048-85BDC9FD1C3A}</a:tableStyleId>
              </a:tblPr>
              <a:tblGrid>
                <a:gridCol w="10360168"/>
              </a:tblGrid>
              <a:tr h="739279">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by an order approve or reject the repayment</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plan on the basis of the report of the meeting of the Creditors submitted by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the Resolution Professional  provided that where a meeting of Creditors is not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summoned the Adjudicating Authority shall pass an order on the basis of the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report  prepared by the Resolution Professional</a:t>
                      </a:r>
                      <a:endParaRPr lang="en-US" sz="32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852889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43" y="395784"/>
            <a:ext cx="10515600" cy="1325563"/>
          </a:xfrm>
        </p:spPr>
        <p:txBody>
          <a:bodyPr>
            <a:normAutofit/>
          </a:bodyPr>
          <a:lstStyle/>
          <a:p>
            <a:r>
              <a:rPr lang="en-US" dirty="0" smtClean="0"/>
              <a:t>What are the effects of order of</a:t>
            </a:r>
            <a:r>
              <a:rPr lang="en-US" dirty="0"/>
              <a:t> </a:t>
            </a:r>
            <a:r>
              <a:rPr lang="en-US" dirty="0" smtClean="0"/>
              <a:t>Adjudicating Authority– Section 115</a:t>
            </a:r>
            <a:endParaRPr lang="en-IN" dirty="0"/>
          </a:p>
        </p:txBody>
      </p:sp>
      <p:graphicFrame>
        <p:nvGraphicFramePr>
          <p:cNvPr id="4" name="Diagram 3"/>
          <p:cNvGraphicFramePr/>
          <p:nvPr>
            <p:extLst>
              <p:ext uri="{D42A27DB-BD31-4B8C-83A1-F6EECF244321}">
                <p14:modId xmlns:p14="http://schemas.microsoft.com/office/powerpoint/2010/main" val="4233041958"/>
              </p:ext>
            </p:extLst>
          </p:nvPr>
        </p:nvGraphicFramePr>
        <p:xfrm>
          <a:off x="1041778" y="2374709"/>
          <a:ext cx="9407857" cy="3763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404512" y="5090615"/>
            <a:ext cx="682388" cy="369332"/>
          </a:xfrm>
          <a:prstGeom prst="rect">
            <a:avLst/>
          </a:prstGeom>
          <a:noFill/>
        </p:spPr>
        <p:txBody>
          <a:bodyPr wrap="square" rtlCol="0">
            <a:spAutoFit/>
          </a:bodyPr>
          <a:lstStyle/>
          <a:p>
            <a:r>
              <a:rPr lang="en-US" b="1" dirty="0" smtClean="0"/>
              <a:t>AND</a:t>
            </a:r>
            <a:endParaRPr lang="en-US" b="1" dirty="0"/>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33967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IN" dirty="0"/>
              <a:t>Initiation of Insolvency resolution process – </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solidFill>
                <a:schemeClr val="bg1"/>
              </a:solidFill>
            </a:endParaRPr>
          </a:p>
        </p:txBody>
      </p:sp>
      <p:graphicFrame>
        <p:nvGraphicFramePr>
          <p:cNvPr id="5" name="Diagram 4"/>
          <p:cNvGraphicFramePr/>
          <p:nvPr>
            <p:extLst>
              <p:ext uri="{D42A27DB-BD31-4B8C-83A1-F6EECF244321}">
                <p14:modId xmlns:p14="http://schemas.microsoft.com/office/powerpoint/2010/main" val="3915620484"/>
              </p:ext>
            </p:extLst>
          </p:nvPr>
        </p:nvGraphicFramePr>
        <p:xfrm>
          <a:off x="696036" y="1893194"/>
          <a:ext cx="11245755" cy="447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6967971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43" y="395784"/>
            <a:ext cx="10515600" cy="1325563"/>
          </a:xfrm>
        </p:spPr>
        <p:txBody>
          <a:bodyPr>
            <a:normAutofit/>
          </a:bodyPr>
          <a:lstStyle/>
          <a:p>
            <a:r>
              <a:rPr lang="en-US" dirty="0" smtClean="0"/>
              <a:t>What are the effects </a:t>
            </a:r>
            <a:r>
              <a:rPr lang="en-US" dirty="0"/>
              <a:t>of order of Adjudicating </a:t>
            </a:r>
            <a:r>
              <a:rPr lang="en-US" dirty="0" smtClean="0"/>
              <a:t>Authority –   Section </a:t>
            </a:r>
            <a:r>
              <a:rPr lang="en-US" dirty="0"/>
              <a:t>115</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1911330679"/>
              </p:ext>
            </p:extLst>
          </p:nvPr>
        </p:nvGraphicFramePr>
        <p:xfrm>
          <a:off x="1252940" y="2631718"/>
          <a:ext cx="10360168" cy="2385199"/>
        </p:xfrm>
        <a:graphic>
          <a:graphicData uri="http://schemas.openxmlformats.org/drawingml/2006/table">
            <a:tbl>
              <a:tblPr firstRow="1" bandRow="1">
                <a:tableStyleId>{5C22544A-7EE6-4342-B048-85BDC9FD1C3A}</a:tableStyleId>
              </a:tblPr>
              <a:tblGrid>
                <a:gridCol w="10360168"/>
              </a:tblGrid>
              <a:tr h="739279">
                <a:tc>
                  <a:txBody>
                    <a:bodyPr/>
                    <a:lstStyle/>
                    <a:p>
                      <a:pPr marL="0" indent="0" algn="ctr">
                        <a:buFont typeface="Arial" panose="020B0604020202020204" pitchFamily="34" charset="0"/>
                        <a:buNone/>
                      </a:pPr>
                      <a:r>
                        <a:rPr lang="en-US" sz="3600" dirty="0" smtClean="0"/>
                        <a:t>Descriptions</a:t>
                      </a:r>
                      <a:endParaRPr lang="en-US" sz="36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the Adjudicating Authority rejects the repayment plan  the Debtor and the Creditors shall be entitled to file an application for bankruptcy</a:t>
                      </a:r>
                      <a:endParaRPr lang="en-US" sz="40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copy of the order passed by the Adjudicating Authority shall be provided to the Board, for the purpose of recording an entry in the register</a:t>
                      </a:r>
                      <a:endParaRPr lang="en-US" sz="40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912839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495" y="452105"/>
            <a:ext cx="10515600" cy="1325563"/>
          </a:xfrm>
        </p:spPr>
        <p:txBody>
          <a:bodyPr>
            <a:normAutofit/>
          </a:bodyPr>
          <a:lstStyle/>
          <a:p>
            <a:r>
              <a:rPr lang="en-US" dirty="0" smtClean="0"/>
              <a:t>Who shall implement and supervise the</a:t>
            </a:r>
            <a:br>
              <a:rPr lang="en-US" dirty="0" smtClean="0"/>
            </a:br>
            <a:r>
              <a:rPr lang="en-US" dirty="0"/>
              <a:t> </a:t>
            </a:r>
            <a:r>
              <a:rPr lang="en-US" dirty="0" smtClean="0"/>
              <a:t>  </a:t>
            </a:r>
            <a:r>
              <a:rPr lang="en-US" dirty="0"/>
              <a:t>repayment </a:t>
            </a:r>
            <a:r>
              <a:rPr lang="en-US" dirty="0" smtClean="0"/>
              <a:t>plan – Section 116</a:t>
            </a:r>
            <a:endParaRPr lang="en-IN" dirty="0"/>
          </a:p>
        </p:txBody>
      </p:sp>
      <p:graphicFrame>
        <p:nvGraphicFramePr>
          <p:cNvPr id="4" name="Diagram 3"/>
          <p:cNvGraphicFramePr/>
          <p:nvPr>
            <p:extLst>
              <p:ext uri="{D42A27DB-BD31-4B8C-83A1-F6EECF244321}">
                <p14:modId xmlns:p14="http://schemas.microsoft.com/office/powerpoint/2010/main" val="2226324189"/>
              </p:ext>
            </p:extLst>
          </p:nvPr>
        </p:nvGraphicFramePr>
        <p:xfrm>
          <a:off x="1254077" y="1857825"/>
          <a:ext cx="8995391" cy="44169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7319389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143" y="395784"/>
            <a:ext cx="10515600" cy="1325563"/>
          </a:xfrm>
        </p:spPr>
        <p:txBody>
          <a:bodyPr>
            <a:normAutofit/>
          </a:bodyPr>
          <a:lstStyle/>
          <a:p>
            <a:r>
              <a:rPr lang="en-US" dirty="0" smtClean="0"/>
              <a:t>When does the  repayment plan completes – Section 117</a:t>
            </a:r>
            <a:endParaRPr lang="en-IN" dirty="0"/>
          </a:p>
        </p:txBody>
      </p:sp>
      <p:graphicFrame>
        <p:nvGraphicFramePr>
          <p:cNvPr id="4" name="Diagram 3"/>
          <p:cNvGraphicFramePr/>
          <p:nvPr>
            <p:extLst>
              <p:ext uri="{D42A27DB-BD31-4B8C-83A1-F6EECF244321}">
                <p14:modId xmlns:p14="http://schemas.microsoft.com/office/powerpoint/2010/main" val="3138912957"/>
              </p:ext>
            </p:extLst>
          </p:nvPr>
        </p:nvGraphicFramePr>
        <p:xfrm>
          <a:off x="752143" y="1696324"/>
          <a:ext cx="10515600" cy="37636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769969" y="4408227"/>
            <a:ext cx="682388" cy="369332"/>
          </a:xfrm>
          <a:prstGeom prst="rect">
            <a:avLst/>
          </a:prstGeom>
          <a:noFill/>
        </p:spPr>
        <p:txBody>
          <a:bodyPr wrap="square" rtlCol="0">
            <a:spAutoFit/>
          </a:bodyPr>
          <a:lstStyle/>
          <a:p>
            <a:r>
              <a:rPr lang="en-US" b="1" dirty="0" smtClean="0"/>
              <a:t>AND</a:t>
            </a:r>
            <a:endParaRPr lang="en-US" b="1" dirty="0"/>
          </a:p>
        </p:txBody>
      </p:sp>
      <p:sp>
        <p:nvSpPr>
          <p:cNvPr id="3" name="TextBox 2"/>
          <p:cNvSpPr txBox="1"/>
          <p:nvPr/>
        </p:nvSpPr>
        <p:spPr>
          <a:xfrm>
            <a:off x="1405712" y="5991324"/>
            <a:ext cx="8284198" cy="369332"/>
          </a:xfrm>
          <a:prstGeom prst="rect">
            <a:avLst/>
          </a:prstGeom>
          <a:noFill/>
        </p:spPr>
        <p:txBody>
          <a:bodyPr wrap="square" rtlCol="0">
            <a:spAutoFit/>
          </a:bodyPr>
          <a:lstStyle/>
          <a:p>
            <a:r>
              <a:rPr lang="en-US" dirty="0" smtClean="0"/>
              <a:t>The AA shall extend the time period but shall not exceed a period of seven days</a:t>
            </a:r>
            <a:endParaRPr lang="en-US" dirty="0"/>
          </a:p>
        </p:txBody>
      </p:sp>
      <p:pic>
        <p:nvPicPr>
          <p:cNvPr id="6"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965806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495" y="452105"/>
            <a:ext cx="10515600" cy="1325563"/>
          </a:xfrm>
        </p:spPr>
        <p:txBody>
          <a:bodyPr>
            <a:normAutofit/>
          </a:bodyPr>
          <a:lstStyle/>
          <a:p>
            <a:r>
              <a:rPr lang="en-US" dirty="0" smtClean="0"/>
              <a:t>Premature closure of repayment plan </a:t>
            </a:r>
            <a:br>
              <a:rPr lang="en-US" dirty="0" smtClean="0"/>
            </a:br>
            <a:r>
              <a:rPr lang="en-US" dirty="0" smtClean="0"/>
              <a:t>Section 118</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2123929428"/>
              </p:ext>
            </p:extLst>
          </p:nvPr>
        </p:nvGraphicFramePr>
        <p:xfrm>
          <a:off x="1737435" y="1777668"/>
          <a:ext cx="8517719" cy="4358640"/>
        </p:xfrm>
        <a:graphic>
          <a:graphicData uri="http://schemas.openxmlformats.org/drawingml/2006/table">
            <a:tbl>
              <a:tblPr firstRow="1" bandRow="1">
                <a:tableStyleId>{5C22544A-7EE6-4342-B048-85BDC9FD1C3A}</a:tableStyleId>
              </a:tblPr>
              <a:tblGrid>
                <a:gridCol w="8517719"/>
              </a:tblGrid>
              <a:tr h="370840">
                <a:tc>
                  <a:txBody>
                    <a:bodyPr/>
                    <a:lstStyle/>
                    <a:p>
                      <a:pPr algn="ctr"/>
                      <a:r>
                        <a:rPr lang="en-US" sz="2800" dirty="0" smtClean="0"/>
                        <a:t>Descriptions</a:t>
                      </a:r>
                      <a:endParaRPr lang="en-US" sz="28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repayment plan shall be deemed to have come to an end prematurely if it has not been fully implemented in respect of all persons bound by it within the period as mentioned in the repayment plan</a:t>
                      </a:r>
                      <a:endParaRPr lang="en-US" sz="2400" dirty="0"/>
                    </a:p>
                  </a:txBody>
                  <a:tcPr/>
                </a:tc>
              </a:tr>
              <a:tr h="370840">
                <a:tc>
                  <a:txBody>
                    <a:bodyPr/>
                    <a:lstStyle/>
                    <a:p>
                      <a:pPr marL="342900" indent="-342900">
                        <a:buFont typeface="Arial" panose="020B0604020202020204" pitchFamily="34" charset="0"/>
                        <a:buChar char="•"/>
                      </a:pPr>
                      <a:r>
                        <a:rPr lang="en-US" sz="2400" dirty="0" smtClean="0"/>
                        <a:t>In such cases the AA shall report</a:t>
                      </a:r>
                      <a:r>
                        <a:rPr lang="en-US" sz="2400" baseline="0" dirty="0" smtClean="0"/>
                        <a:t> on the following cases</a:t>
                      </a:r>
                    </a:p>
                    <a:p>
                      <a:pPr marL="0" indent="0">
                        <a:buFont typeface="Arial" panose="020B0604020202020204" pitchFamily="34" charset="0"/>
                        <a:buNone/>
                      </a:pPr>
                      <a:r>
                        <a:rPr lang="en-US" sz="2400" baseline="0" dirty="0" smtClean="0"/>
                        <a:t>          </a:t>
                      </a: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the receipts and payments made in pursuance of the</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repayment plan</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reasons for premature end of the repayment plan;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the details of the Creditors whose claims have not been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i="0" u="none" strike="noStrike" kern="1200" baseline="0" dirty="0" smtClean="0">
                          <a:solidFill>
                            <a:schemeClr val="dk1"/>
                          </a:solidFill>
                          <a:latin typeface="+mn-lt"/>
                          <a:ea typeface="+mn-ea"/>
                          <a:cs typeface="+mn-cs"/>
                        </a:rPr>
                        <a:t>                fully satisfied</a:t>
                      </a:r>
                      <a:endParaRPr lang="en-US" sz="2400" dirty="0" smtClean="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758413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326266050"/>
              </p:ext>
            </p:extLst>
          </p:nvPr>
        </p:nvGraphicFramePr>
        <p:xfrm>
          <a:off x="1737435" y="2173453"/>
          <a:ext cx="8517719" cy="2895600"/>
        </p:xfrm>
        <a:graphic>
          <a:graphicData uri="http://schemas.openxmlformats.org/drawingml/2006/table">
            <a:tbl>
              <a:tblPr firstRow="1" bandRow="1">
                <a:tableStyleId>{5C22544A-7EE6-4342-B048-85BDC9FD1C3A}</a:tableStyleId>
              </a:tblPr>
              <a:tblGrid>
                <a:gridCol w="8517719"/>
              </a:tblGrid>
              <a:tr h="370840">
                <a:tc>
                  <a:txBody>
                    <a:bodyPr/>
                    <a:lstStyle/>
                    <a:p>
                      <a:pPr algn="ctr"/>
                      <a:r>
                        <a:rPr lang="en-US" sz="2800" dirty="0" smtClean="0"/>
                        <a:t>Descriptions</a:t>
                      </a:r>
                      <a:endParaRPr lang="en-US" sz="28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pass an order on the basis of the report that the repayment plan has not been completely implemented</a:t>
                      </a:r>
                      <a:endParaRPr lang="en-US" sz="32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He Debtor or the creditor, whose claims under repayment plan have not been fully satisfied, shall be entitled to apply for a bankruptcy order</a:t>
                      </a:r>
                      <a:endParaRPr lang="en-US" sz="3200" dirty="0" smtClean="0"/>
                    </a:p>
                  </a:txBody>
                  <a:tcPr/>
                </a:tc>
              </a:tr>
            </a:tbl>
          </a:graphicData>
        </a:graphic>
      </p:graphicFrame>
      <p:sp>
        <p:nvSpPr>
          <p:cNvPr id="5" name="Title 1"/>
          <p:cNvSpPr>
            <a:spLocks noGrp="1"/>
          </p:cNvSpPr>
          <p:nvPr>
            <p:ph type="title"/>
          </p:nvPr>
        </p:nvSpPr>
        <p:spPr/>
        <p:txBody>
          <a:bodyPr>
            <a:normAutofit/>
          </a:bodyPr>
          <a:lstStyle/>
          <a:p>
            <a:r>
              <a:rPr lang="en-US" dirty="0"/>
              <a:t>Premature closure of repayment plan </a:t>
            </a:r>
            <a:br>
              <a:rPr lang="en-US" dirty="0"/>
            </a:br>
            <a:r>
              <a:rPr lang="en-US" dirty="0"/>
              <a:t>Section 118</a:t>
            </a:r>
            <a:endParaRPr lang="en-IN"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8396050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495" y="510155"/>
            <a:ext cx="10515600" cy="1325563"/>
          </a:xfrm>
        </p:spPr>
        <p:txBody>
          <a:bodyPr>
            <a:normAutofit/>
          </a:bodyPr>
          <a:lstStyle/>
          <a:p>
            <a:r>
              <a:rPr lang="en-US" dirty="0" smtClean="0"/>
              <a:t>Discharge order– Section 119</a:t>
            </a:r>
            <a:endParaRPr lang="en-IN" dirty="0"/>
          </a:p>
        </p:txBody>
      </p:sp>
      <p:graphicFrame>
        <p:nvGraphicFramePr>
          <p:cNvPr id="4" name="Diagram 3"/>
          <p:cNvGraphicFramePr/>
          <p:nvPr>
            <p:extLst>
              <p:ext uri="{D42A27DB-BD31-4B8C-83A1-F6EECF244321}">
                <p14:modId xmlns:p14="http://schemas.microsoft.com/office/powerpoint/2010/main" val="1743568835"/>
              </p:ext>
            </p:extLst>
          </p:nvPr>
        </p:nvGraphicFramePr>
        <p:xfrm>
          <a:off x="610357" y="1559304"/>
          <a:ext cx="10643738" cy="4664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338540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495" y="452105"/>
            <a:ext cx="10515600" cy="1325563"/>
          </a:xfrm>
        </p:spPr>
        <p:txBody>
          <a:bodyPr>
            <a:normAutofit/>
          </a:bodyPr>
          <a:lstStyle/>
          <a:p>
            <a:r>
              <a:rPr lang="en-US" dirty="0"/>
              <a:t>Discharge order– Section 119</a:t>
            </a:r>
            <a:endParaRPr lang="en-IN" dirty="0"/>
          </a:p>
        </p:txBody>
      </p:sp>
      <p:graphicFrame>
        <p:nvGraphicFramePr>
          <p:cNvPr id="4" name="Diagram 3"/>
          <p:cNvGraphicFramePr/>
          <p:nvPr>
            <p:extLst>
              <p:ext uri="{D42A27DB-BD31-4B8C-83A1-F6EECF244321}">
                <p14:modId xmlns:p14="http://schemas.microsoft.com/office/powerpoint/2010/main" val="3750704901"/>
              </p:ext>
            </p:extLst>
          </p:nvPr>
        </p:nvGraphicFramePr>
        <p:xfrm>
          <a:off x="738495" y="1600247"/>
          <a:ext cx="10643738" cy="4664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063901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IN" dirty="0"/>
              <a:t>Initiation of Insolvency resolution process – Section 94</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solidFill>
                <a:schemeClr val="bg1"/>
              </a:solidFill>
            </a:endParaRPr>
          </a:p>
        </p:txBody>
      </p:sp>
      <p:graphicFrame>
        <p:nvGraphicFramePr>
          <p:cNvPr id="5" name="Diagram 4"/>
          <p:cNvGraphicFramePr/>
          <p:nvPr>
            <p:extLst>
              <p:ext uri="{D42A27DB-BD31-4B8C-83A1-F6EECF244321}">
                <p14:modId xmlns:p14="http://schemas.microsoft.com/office/powerpoint/2010/main" val="2579621667"/>
              </p:ext>
            </p:extLst>
          </p:nvPr>
        </p:nvGraphicFramePr>
        <p:xfrm>
          <a:off x="696036" y="1893194"/>
          <a:ext cx="11245755" cy="447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084351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IN" dirty="0"/>
              <a:t>Initiation of Insolvency resolution process – Section 94</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solidFill>
                <a:schemeClr val="bg1"/>
              </a:solidFill>
            </a:endParaRPr>
          </a:p>
        </p:txBody>
      </p:sp>
      <p:graphicFrame>
        <p:nvGraphicFramePr>
          <p:cNvPr id="5" name="Diagram 4"/>
          <p:cNvGraphicFramePr/>
          <p:nvPr>
            <p:extLst>
              <p:ext uri="{D42A27DB-BD31-4B8C-83A1-F6EECF244321}">
                <p14:modId xmlns:p14="http://schemas.microsoft.com/office/powerpoint/2010/main" val="2636702665"/>
              </p:ext>
            </p:extLst>
          </p:nvPr>
        </p:nvGraphicFramePr>
        <p:xfrm>
          <a:off x="696036" y="1893194"/>
          <a:ext cx="11245755" cy="447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719018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60331623"/>
              </p:ext>
            </p:extLst>
          </p:nvPr>
        </p:nvGraphicFramePr>
        <p:xfrm>
          <a:off x="778240" y="1434905"/>
          <a:ext cx="10981778" cy="4802122"/>
        </p:xfrm>
        <a:graphic>
          <a:graphicData uri="http://schemas.openxmlformats.org/drawingml/2006/table">
            <a:tbl>
              <a:tblPr firstRow="1" bandRow="1">
                <a:tableStyleId>{5C22544A-7EE6-4342-B048-85BDC9FD1C3A}</a:tableStyleId>
              </a:tblPr>
              <a:tblGrid>
                <a:gridCol w="10981778"/>
              </a:tblGrid>
              <a:tr h="676366">
                <a:tc>
                  <a:txBody>
                    <a:bodyPr/>
                    <a:lstStyle/>
                    <a:p>
                      <a:r>
                        <a:rPr lang="en-US" sz="2200" b="1" i="0" dirty="0" smtClean="0"/>
                        <a:t>                                                            </a:t>
                      </a:r>
                      <a:r>
                        <a:rPr lang="en-US" sz="3200" b="1" i="0" dirty="0" smtClean="0"/>
                        <a:t>Description</a:t>
                      </a:r>
                      <a:endParaRPr lang="en-US" sz="3200" b="1" i="0" dirty="0"/>
                    </a:p>
                  </a:txBody>
                  <a:tcPr/>
                </a:tc>
              </a:tr>
              <a:tr h="2475504">
                <a:tc>
                  <a:txBody>
                    <a:bodyPr/>
                    <a:lstStyle/>
                    <a:p>
                      <a:pPr>
                        <a:buFont typeface="Arial" pitchFamily="34" charset="0"/>
                        <a:buChar char="•"/>
                      </a:pPr>
                      <a:r>
                        <a:rPr lang="en-US" sz="2400" i="0" kern="1200" baseline="0" dirty="0" smtClean="0">
                          <a:solidFill>
                            <a:schemeClr val="dk1"/>
                          </a:solidFill>
                          <a:latin typeface="+mn-lt"/>
                          <a:ea typeface="+mn-ea"/>
                          <a:cs typeface="+mn-cs"/>
                        </a:rPr>
                        <a:t> A Debtor shall not be entitled to make an application under if he is</a:t>
                      </a:r>
                    </a:p>
                    <a:p>
                      <a:pPr>
                        <a:buFont typeface="Arial" pitchFamily="34" charset="0"/>
                        <a:buNone/>
                      </a:pPr>
                      <a:r>
                        <a:rPr lang="en-US" sz="2400" i="0" kern="1200" baseline="0" dirty="0" smtClean="0">
                          <a:solidFill>
                            <a:schemeClr val="dk1"/>
                          </a:solidFill>
                          <a:latin typeface="+mn-lt"/>
                          <a:ea typeface="+mn-ea"/>
                          <a:cs typeface="+mn-cs"/>
                        </a:rPr>
                        <a:t>                   (a) an un discharged bankrupt;</a:t>
                      </a:r>
                    </a:p>
                    <a:p>
                      <a:pPr>
                        <a:buFont typeface="Arial" pitchFamily="34" charset="0"/>
                        <a:buNone/>
                      </a:pPr>
                      <a:r>
                        <a:rPr lang="en-US" sz="2400" i="0" kern="1200" baseline="0" dirty="0" smtClean="0">
                          <a:solidFill>
                            <a:schemeClr val="dk1"/>
                          </a:solidFill>
                          <a:latin typeface="+mn-lt"/>
                          <a:ea typeface="+mn-ea"/>
                          <a:cs typeface="+mn-cs"/>
                        </a:rPr>
                        <a:t>                   (b) undergoing a fresh start process;</a:t>
                      </a:r>
                    </a:p>
                    <a:p>
                      <a:pPr>
                        <a:buFont typeface="Arial" pitchFamily="34" charset="0"/>
                        <a:buNone/>
                      </a:pPr>
                      <a:r>
                        <a:rPr lang="en-US" sz="2400" i="0" kern="1200" baseline="0" dirty="0" smtClean="0">
                          <a:solidFill>
                            <a:schemeClr val="dk1"/>
                          </a:solidFill>
                          <a:latin typeface="+mn-lt"/>
                          <a:ea typeface="+mn-ea"/>
                          <a:cs typeface="+mn-cs"/>
                        </a:rPr>
                        <a:t>                   (c) undergoing an Insolvency resolution process; or</a:t>
                      </a:r>
                    </a:p>
                    <a:p>
                      <a:pPr>
                        <a:buFont typeface="Arial" pitchFamily="34" charset="0"/>
                        <a:buNone/>
                      </a:pPr>
                      <a:r>
                        <a:rPr lang="en-US" sz="2400" i="0" kern="1200" baseline="0" dirty="0" smtClean="0">
                          <a:solidFill>
                            <a:schemeClr val="dk1"/>
                          </a:solidFill>
                          <a:latin typeface="+mn-lt"/>
                          <a:ea typeface="+mn-ea"/>
                          <a:cs typeface="+mn-cs"/>
                        </a:rPr>
                        <a:t>                   (d) undergoing a bankruptcy process.</a:t>
                      </a:r>
                    </a:p>
                  </a:txBody>
                  <a:tcPr/>
                </a:tc>
              </a:tr>
              <a:tr h="1650252">
                <a:tc>
                  <a:txBody>
                    <a:bodyPr/>
                    <a:lstStyle/>
                    <a:p>
                      <a:pPr algn="l">
                        <a:buFont typeface="Arial" pitchFamily="34" charset="0"/>
                        <a:buChar char="•"/>
                      </a:pPr>
                      <a:r>
                        <a:rPr lang="en-US" sz="2400" i="0" kern="1200" baseline="0" dirty="0" smtClean="0">
                          <a:solidFill>
                            <a:schemeClr val="dk1"/>
                          </a:solidFill>
                          <a:latin typeface="+mn-lt"/>
                          <a:ea typeface="+mn-ea"/>
                          <a:cs typeface="+mn-cs"/>
                        </a:rPr>
                        <a:t>If an application under this Chapter has been admitted in respect of the Debtor during the period of twelve months  preceding the date of submission of the application under this section.</a:t>
                      </a:r>
                    </a:p>
                  </a:txBody>
                  <a:tcPr/>
                </a:tc>
              </a:tr>
            </a:tbl>
          </a:graphicData>
        </a:graphic>
      </p:graphicFrame>
      <p:sp>
        <p:nvSpPr>
          <p:cNvPr id="5" name="Title 1"/>
          <p:cNvSpPr>
            <a:spLocks noGrp="1"/>
          </p:cNvSpPr>
          <p:nvPr>
            <p:ph type="title"/>
          </p:nvPr>
        </p:nvSpPr>
        <p:spPr>
          <a:xfrm>
            <a:off x="778239" y="113884"/>
            <a:ext cx="10849653" cy="1325563"/>
          </a:xfrm>
        </p:spPr>
        <p:txBody>
          <a:bodyPr/>
          <a:lstStyle/>
          <a:p>
            <a:r>
              <a:rPr lang="en-IN" dirty="0" smtClean="0"/>
              <a:t>Who cannot apply ? – Section 94</a:t>
            </a:r>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583785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99202169"/>
              </p:ext>
            </p:extLst>
          </p:nvPr>
        </p:nvGraphicFramePr>
        <p:xfrm>
          <a:off x="778240" y="1434905"/>
          <a:ext cx="10515600" cy="3078480"/>
        </p:xfrm>
        <a:graphic>
          <a:graphicData uri="http://schemas.openxmlformats.org/drawingml/2006/table">
            <a:tbl>
              <a:tblPr firstRow="1" bandRow="1">
                <a:tableStyleId>{5C22544A-7EE6-4342-B048-85BDC9FD1C3A}</a:tableStyleId>
              </a:tblPr>
              <a:tblGrid>
                <a:gridCol w="10515600"/>
              </a:tblGrid>
              <a:tr h="2016367">
                <a:tc>
                  <a:txBody>
                    <a:bodyPr/>
                    <a:lstStyle/>
                    <a:p>
                      <a:pPr>
                        <a:buFont typeface="Arial" pitchFamily="34" charset="0"/>
                        <a:buNone/>
                      </a:pPr>
                      <a:r>
                        <a:rPr lang="en-US" sz="2800" i="0" kern="1200" baseline="0" dirty="0" smtClean="0">
                          <a:solidFill>
                            <a:schemeClr val="dk1"/>
                          </a:solidFill>
                          <a:latin typeface="+mn-lt"/>
                          <a:ea typeface="+mn-ea"/>
                          <a:cs typeface="+mn-cs"/>
                        </a:rPr>
                        <a:t>The application referred to shall be in </a:t>
                      </a:r>
                    </a:p>
                    <a:p>
                      <a:pPr>
                        <a:buFont typeface="Arial" pitchFamily="34" charset="0"/>
                        <a:buChar char="•"/>
                      </a:pPr>
                      <a:endParaRPr lang="en-US" sz="2800" i="0" kern="1200" baseline="0" dirty="0" smtClean="0">
                        <a:solidFill>
                          <a:schemeClr val="dk1"/>
                        </a:solidFill>
                        <a:latin typeface="+mn-lt"/>
                        <a:ea typeface="+mn-ea"/>
                        <a:cs typeface="+mn-cs"/>
                      </a:endParaRPr>
                    </a:p>
                    <a:p>
                      <a:pPr>
                        <a:buFont typeface="Arial" pitchFamily="34" charset="0"/>
                        <a:buChar char="•"/>
                      </a:pPr>
                      <a:r>
                        <a:rPr lang="en-US" sz="2800" i="0" kern="1200" baseline="0" dirty="0" smtClean="0">
                          <a:solidFill>
                            <a:schemeClr val="dk1"/>
                          </a:solidFill>
                          <a:latin typeface="+mn-lt"/>
                          <a:ea typeface="+mn-ea"/>
                          <a:cs typeface="+mn-cs"/>
                        </a:rPr>
                        <a:t>such form and </a:t>
                      </a:r>
                    </a:p>
                    <a:p>
                      <a:pPr>
                        <a:buFont typeface="Arial" pitchFamily="34" charset="0"/>
                        <a:buChar char="•"/>
                      </a:pPr>
                      <a:r>
                        <a:rPr lang="en-US" sz="2800" i="0" kern="1200" baseline="0" dirty="0" smtClean="0">
                          <a:solidFill>
                            <a:schemeClr val="dk1"/>
                          </a:solidFill>
                          <a:latin typeface="+mn-lt"/>
                          <a:ea typeface="+mn-ea"/>
                          <a:cs typeface="+mn-cs"/>
                        </a:rPr>
                        <a:t>manner and </a:t>
                      </a:r>
                    </a:p>
                    <a:p>
                      <a:pPr>
                        <a:buFont typeface="Arial" pitchFamily="34" charset="0"/>
                        <a:buChar char="•"/>
                      </a:pPr>
                      <a:r>
                        <a:rPr lang="en-US" sz="2800" i="0" kern="1200" baseline="0" dirty="0" smtClean="0">
                          <a:solidFill>
                            <a:schemeClr val="dk1"/>
                          </a:solidFill>
                          <a:latin typeface="+mn-lt"/>
                          <a:ea typeface="+mn-ea"/>
                          <a:cs typeface="+mn-cs"/>
                        </a:rPr>
                        <a:t>accompanied with such fee </a:t>
                      </a:r>
                    </a:p>
                    <a:p>
                      <a:pPr>
                        <a:buFont typeface="Arial" pitchFamily="34" charset="0"/>
                        <a:buChar char="•"/>
                      </a:pPr>
                      <a:r>
                        <a:rPr lang="en-US" sz="2800" i="0" kern="1200" baseline="0" dirty="0" smtClean="0">
                          <a:solidFill>
                            <a:schemeClr val="dk1"/>
                          </a:solidFill>
                          <a:latin typeface="+mn-lt"/>
                          <a:ea typeface="+mn-ea"/>
                          <a:cs typeface="+mn-cs"/>
                        </a:rPr>
                        <a:t>as may be prescribed</a:t>
                      </a:r>
                    </a:p>
                    <a:p>
                      <a:pPr>
                        <a:buFont typeface="Arial" pitchFamily="34" charset="0"/>
                        <a:buChar char="•"/>
                      </a:pPr>
                      <a:endParaRPr lang="en-US" sz="2800" i="0" dirty="0" smtClean="0"/>
                    </a:p>
                  </a:txBody>
                  <a:tcPr/>
                </a:tc>
              </a:tr>
            </a:tbl>
          </a:graphicData>
        </a:graphic>
      </p:graphicFrame>
      <p:sp>
        <p:nvSpPr>
          <p:cNvPr id="5" name="Title 1"/>
          <p:cNvSpPr>
            <a:spLocks noGrp="1"/>
          </p:cNvSpPr>
          <p:nvPr>
            <p:ph type="title"/>
          </p:nvPr>
        </p:nvSpPr>
        <p:spPr>
          <a:xfrm>
            <a:off x="778239" y="113884"/>
            <a:ext cx="10849653" cy="1325563"/>
          </a:xfrm>
        </p:spPr>
        <p:txBody>
          <a:bodyPr/>
          <a:lstStyle/>
          <a:p>
            <a:r>
              <a:rPr lang="en-IN" dirty="0" smtClean="0"/>
              <a:t>Format of Application – Section 94</a:t>
            </a:r>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5266508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4248</TotalTime>
  <Words>4311</Words>
  <Application>Microsoft Office PowerPoint</Application>
  <PresentationFormat>Custom</PresentationFormat>
  <Paragraphs>360</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Limited Insolvency Examination  The Insolvency and Bankruptcy Code, 2016 </vt:lpstr>
      <vt:lpstr>PowerPoint Presentation</vt:lpstr>
      <vt:lpstr>Broad Process flow </vt:lpstr>
      <vt:lpstr> Initiation of Insolvency resolution process</vt:lpstr>
      <vt:lpstr> Initiation of Insolvency resolution process – </vt:lpstr>
      <vt:lpstr> Initiation of Insolvency resolution process – Section 94</vt:lpstr>
      <vt:lpstr> Initiation of Insolvency resolution process – Section 94</vt:lpstr>
      <vt:lpstr>Who cannot apply ? – Section 94</vt:lpstr>
      <vt:lpstr>Format of Application – Section 94</vt:lpstr>
      <vt:lpstr> Initiation of Insolvency resolution process – </vt:lpstr>
      <vt:lpstr>Creditor initiation of  Insolvency Resolution– Section 95</vt:lpstr>
      <vt:lpstr>Creditor initiation of  Insolvency Resolution process – Section 95</vt:lpstr>
      <vt:lpstr>Documents for Creditor initiation  – Section 95</vt:lpstr>
      <vt:lpstr>Format of Application – Section 95</vt:lpstr>
      <vt:lpstr>Impact of filing application – Interim Moratorium – Section 96</vt:lpstr>
      <vt:lpstr>Inclusions and Exclusions – Interim Moratorium – Section 96</vt:lpstr>
      <vt:lpstr>Appointment of Resolution Professional – Section 97</vt:lpstr>
      <vt:lpstr>Replacement of Resolution Professional  Section  98</vt:lpstr>
      <vt:lpstr>Replacement of Resolution Professional  Section  98</vt:lpstr>
      <vt:lpstr>Replacement of Resolution Professional  Section  98</vt:lpstr>
      <vt:lpstr>Report of Resolution Professional  -  Section 99</vt:lpstr>
      <vt:lpstr>Report of Resolution Professional  -  Section 99</vt:lpstr>
      <vt:lpstr>Report of Resolution Professional  -  Section 99</vt:lpstr>
      <vt:lpstr>Report of Resolution Professional  -  Section 99</vt:lpstr>
      <vt:lpstr>Admission or rejection of application  - Section 100</vt:lpstr>
      <vt:lpstr>Admission or rejection of application  - Section 100</vt:lpstr>
      <vt:lpstr> Consequence of Admission – Moratorium  Section 101 </vt:lpstr>
      <vt:lpstr> Consequence of Admission – Moratorium  Section 101 </vt:lpstr>
      <vt:lpstr>Public notice for claims from Creditors - Section  102</vt:lpstr>
      <vt:lpstr>Contents of public notice and manner  Section 102</vt:lpstr>
      <vt:lpstr>Registration of claims of the Creditors Section 103</vt:lpstr>
      <vt:lpstr>List of Creditors  Section  104</vt:lpstr>
      <vt:lpstr>Contents of repayment plan  Section 105</vt:lpstr>
      <vt:lpstr>Report on repayment plan  Section 106</vt:lpstr>
      <vt:lpstr>Report on repayment plan  Section 106</vt:lpstr>
      <vt:lpstr>Meeting of Creditors  Section 107</vt:lpstr>
      <vt:lpstr>Meeting of Creditors  Section 107</vt:lpstr>
      <vt:lpstr>Conduct of Meeting of Creditors  Section 108</vt:lpstr>
      <vt:lpstr>Voting rights of Creditors  Section 109</vt:lpstr>
      <vt:lpstr>Voting rights of Creditors  Section 109</vt:lpstr>
      <vt:lpstr>Rights of secured Creditors in relation to repayment plan – Section 110</vt:lpstr>
      <vt:lpstr>What are the rights of secured Creditors in relation to repayment plan – Section 110</vt:lpstr>
      <vt:lpstr>Rights of secured Creditors in relation to repayment plan – Section 110</vt:lpstr>
      <vt:lpstr>Approval of repayment plan by Creditors Section 111</vt:lpstr>
      <vt:lpstr>Report of meeting of Creditors on repayment plan – Section 112</vt:lpstr>
      <vt:lpstr>Reports of decisions taken at meeting of Creditors be addressed– Section 113</vt:lpstr>
      <vt:lpstr>When is an order of Adjudicating Authority on repayment plan passed – Section 114</vt:lpstr>
      <vt:lpstr>What is the importance of  order of Adjudicating Authority on repayment plan – Section 114</vt:lpstr>
      <vt:lpstr>What are the effects of order of Adjudicating Authority– Section 115</vt:lpstr>
      <vt:lpstr>What are the effects of order of Adjudicating Authority –   Section 115</vt:lpstr>
      <vt:lpstr>Who shall implement and supervise the    repayment plan – Section 116</vt:lpstr>
      <vt:lpstr>When does the  repayment plan completes – Section 117</vt:lpstr>
      <vt:lpstr>Premature closure of repayment plan  Section 118</vt:lpstr>
      <vt:lpstr>Premature closure of repayment plan  Section 118</vt:lpstr>
      <vt:lpstr>Discharge order– Section 119</vt:lpstr>
      <vt:lpstr>Discharge order– Section 119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795</cp:revision>
  <dcterms:created xsi:type="dcterms:W3CDTF">2016-12-09T14:29:47Z</dcterms:created>
  <dcterms:modified xsi:type="dcterms:W3CDTF">2018-03-09T08:17:29Z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