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5.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6.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7.xml" ContentType="application/vnd.openxmlformats-officedocument.presentationml.tags+xml"/>
  <Override PartName="/ppt/tags/tag8.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9.xml" ContentType="application/vnd.openxmlformats-officedocument.presentationml.tag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10.xml" ContentType="application/vnd.openxmlformats-officedocument.presentationml.tags+xml"/>
  <Override PartName="/ppt/tags/tag11.xml" ContentType="application/vnd.openxmlformats-officedocument.presentationml.tag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12.xml" ContentType="application/vnd.openxmlformats-officedocument.presentationml.tags+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13.xml" ContentType="application/vnd.openxmlformats-officedocument.presentationml.tags+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14.xml" ContentType="application/vnd.openxmlformats-officedocument.presentationml.tags+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15.xml" ContentType="application/vnd.openxmlformats-officedocument.presentationml.tags+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tags/tag16.xml" ContentType="application/vnd.openxmlformats-officedocument.presentationml.tags+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ags/tag28.xml" ContentType="application/vnd.openxmlformats-officedocument.presentationml.tags+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tags/tag37.xml" ContentType="application/vnd.openxmlformats-officedocument.presentationml.tags+xml"/>
  <Override PartName="/ppt/tags/tag38.xml" ContentType="application/vnd.openxmlformats-officedocument.presentationml.tags+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tags/tag39.xml" ContentType="application/vnd.openxmlformats-officedocument.presentationml.tags+xml"/>
  <Override PartName="/ppt/tags/tag40.xml" ContentType="application/vnd.openxmlformats-officedocument.presentationml.tags+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tags/tag41.xml" ContentType="application/vnd.openxmlformats-officedocument.presentationml.tags+xml"/>
  <Override PartName="/ppt/tags/tag42.xml" ContentType="application/vnd.openxmlformats-officedocument.presentationml.tags+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tags/tag47.xml" ContentType="application/vnd.openxmlformats-officedocument.presentationml.tags+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tags/tag48.xml" ContentType="application/vnd.openxmlformats-officedocument.presentationml.tags+xml"/>
  <Override PartName="/ppt/notesSlides/notesSlide1.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tags/tag49.xml" ContentType="application/vnd.openxmlformats-officedocument.presentationml.tags+xml"/>
  <Override PartName="/ppt/notesSlides/notesSlide2.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tags/tag50.xml" ContentType="application/vnd.openxmlformats-officedocument.presentationml.tags+xml"/>
  <Override PartName="/ppt/tags/tag51.xml" ContentType="application/vnd.openxmlformats-officedocument.presentationml.tags+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tags/tag52.xml" ContentType="application/vnd.openxmlformats-officedocument.presentationml.tags+xml"/>
  <Override PartName="/ppt/tags/tag53.xml" ContentType="application/vnd.openxmlformats-officedocument.presentationml.tags+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tags/tag5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notesMasterIdLst>
    <p:notesMasterId r:id="rId60"/>
  </p:notesMasterIdLst>
  <p:sldIdLst>
    <p:sldId id="551" r:id="rId2"/>
    <p:sldId id="477" r:id="rId3"/>
    <p:sldId id="555" r:id="rId4"/>
    <p:sldId id="552" r:id="rId5"/>
    <p:sldId id="478" r:id="rId6"/>
    <p:sldId id="480" r:id="rId7"/>
    <p:sldId id="553" r:id="rId8"/>
    <p:sldId id="479" r:id="rId9"/>
    <p:sldId id="495" r:id="rId10"/>
    <p:sldId id="554" r:id="rId11"/>
    <p:sldId id="481" r:id="rId12"/>
    <p:sldId id="482" r:id="rId13"/>
    <p:sldId id="496" r:id="rId14"/>
    <p:sldId id="497" r:id="rId15"/>
    <p:sldId id="484" r:id="rId16"/>
    <p:sldId id="550" r:id="rId17"/>
    <p:sldId id="485" r:id="rId18"/>
    <p:sldId id="494" r:id="rId19"/>
    <p:sldId id="486" r:id="rId20"/>
    <p:sldId id="488" r:id="rId21"/>
    <p:sldId id="498" r:id="rId22"/>
    <p:sldId id="489" r:id="rId23"/>
    <p:sldId id="490" r:id="rId24"/>
    <p:sldId id="526" r:id="rId25"/>
    <p:sldId id="491" r:id="rId26"/>
    <p:sldId id="492" r:id="rId27"/>
    <p:sldId id="530" r:id="rId28"/>
    <p:sldId id="531" r:id="rId29"/>
    <p:sldId id="532" r:id="rId30"/>
    <p:sldId id="533" r:id="rId31"/>
    <p:sldId id="534" r:id="rId32"/>
    <p:sldId id="535" r:id="rId33"/>
    <p:sldId id="536" r:id="rId34"/>
    <p:sldId id="537" r:id="rId35"/>
    <p:sldId id="506" r:id="rId36"/>
    <p:sldId id="528" r:id="rId37"/>
    <p:sldId id="507" r:id="rId38"/>
    <p:sldId id="508" r:id="rId39"/>
    <p:sldId id="509" r:id="rId40"/>
    <p:sldId id="510" r:id="rId41"/>
    <p:sldId id="511" r:id="rId42"/>
    <p:sldId id="512" r:id="rId43"/>
    <p:sldId id="540" r:id="rId44"/>
    <p:sldId id="538" r:id="rId45"/>
    <p:sldId id="514" r:id="rId46"/>
    <p:sldId id="539" r:id="rId47"/>
    <p:sldId id="516" r:id="rId48"/>
    <p:sldId id="549" r:id="rId49"/>
    <p:sldId id="541" r:id="rId50"/>
    <p:sldId id="519" r:id="rId51"/>
    <p:sldId id="542" r:id="rId52"/>
    <p:sldId id="521" r:id="rId53"/>
    <p:sldId id="543" r:id="rId54"/>
    <p:sldId id="544" r:id="rId55"/>
    <p:sldId id="545" r:id="rId56"/>
    <p:sldId id="546" r:id="rId57"/>
    <p:sldId id="525" r:id="rId58"/>
    <p:sldId id="547" r:id="rId59"/>
  </p:sldIdLst>
  <p:sldSz cx="12192000" cy="6858000"/>
  <p:notesSz cx="6858000" cy="9144000"/>
  <p:custDataLst>
    <p:tags r:id="rId6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1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1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p:scale>
          <a:sx n="76" d="100"/>
          <a:sy n="76" d="100"/>
        </p:scale>
        <p:origin x="-504" y="18"/>
      </p:cViewPr>
      <p:guideLst>
        <p:guide orient="horz" pos="2160"/>
        <p:guide pos="3816"/>
      </p:guideLst>
    </p:cSldViewPr>
  </p:slideViewPr>
  <p:notesTextViewPr>
    <p:cViewPr>
      <p:scale>
        <a:sx n="1" d="1"/>
        <a:sy n="1" d="1"/>
      </p:scale>
      <p:origin x="0" y="0"/>
    </p:cViewPr>
  </p:notesTextViewPr>
  <p:sorterViewPr>
    <p:cViewPr>
      <p:scale>
        <a:sx n="100" d="100"/>
        <a:sy n="100" d="100"/>
      </p:scale>
      <p:origin x="0" y="-796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9A341F-5F07-4DD6-B4F9-FDA1DFC2E98B}"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IN"/>
        </a:p>
      </dgm:t>
    </dgm:pt>
    <dgm:pt modelId="{4786D1E8-5D3B-49B9-8272-98E8AA9A1F9A}">
      <dgm:prSet phldrT="[Text]"/>
      <dgm:spPr/>
      <dgm:t>
        <a:bodyPr/>
        <a:lstStyle/>
        <a:p>
          <a:r>
            <a:rPr lang="en-IN" smtClean="0"/>
            <a:t>Bankruptcy</a:t>
          </a:r>
          <a:endParaRPr lang="en-IN" dirty="0"/>
        </a:p>
      </dgm:t>
    </dgm:pt>
    <dgm:pt modelId="{6717FD45-AC12-49AF-9CDC-E83BA8109D58}" type="parTrans" cxnId="{27E6FE0F-E1A3-423E-B951-AACF56304A3A}">
      <dgm:prSet/>
      <dgm:spPr/>
      <dgm:t>
        <a:bodyPr/>
        <a:lstStyle/>
        <a:p>
          <a:endParaRPr lang="en-IN"/>
        </a:p>
      </dgm:t>
    </dgm:pt>
    <dgm:pt modelId="{C289B9F6-C5D6-4865-B408-1880A3B68928}" type="sibTrans" cxnId="{27E6FE0F-E1A3-423E-B951-AACF56304A3A}">
      <dgm:prSet/>
      <dgm:spPr/>
      <dgm:t>
        <a:bodyPr/>
        <a:lstStyle/>
        <a:p>
          <a:endParaRPr lang="en-IN"/>
        </a:p>
      </dgm:t>
    </dgm:pt>
    <dgm:pt modelId="{691FDB52-1D7A-46E7-88C0-67E2F94C81B0}">
      <dgm:prSet phldrT="[Text]"/>
      <dgm:spPr/>
      <dgm:t>
        <a:bodyPr/>
        <a:lstStyle/>
        <a:p>
          <a:r>
            <a:rPr lang="en-IN" dirty="0" smtClean="0"/>
            <a:t>Application for Bankruptcy order</a:t>
          </a:r>
          <a:endParaRPr lang="en-IN" dirty="0"/>
        </a:p>
      </dgm:t>
    </dgm:pt>
    <dgm:pt modelId="{AE218F2F-5913-427B-B280-8F28D555AD7B}" type="parTrans" cxnId="{FD4F0134-C490-4F74-B8AF-3E58272E8C7C}">
      <dgm:prSet/>
      <dgm:spPr/>
      <dgm:t>
        <a:bodyPr/>
        <a:lstStyle/>
        <a:p>
          <a:endParaRPr lang="en-IN"/>
        </a:p>
      </dgm:t>
    </dgm:pt>
    <dgm:pt modelId="{1E158421-2FB5-413A-BFBC-6F89FD2DC7D9}" type="sibTrans" cxnId="{FD4F0134-C490-4F74-B8AF-3E58272E8C7C}">
      <dgm:prSet/>
      <dgm:spPr/>
      <dgm:t>
        <a:bodyPr/>
        <a:lstStyle/>
        <a:p>
          <a:endParaRPr lang="en-IN"/>
        </a:p>
      </dgm:t>
    </dgm:pt>
    <dgm:pt modelId="{5B5C387F-78EF-4079-9C1A-0BC81E2763B4}">
      <dgm:prSet phldrT="[Text]"/>
      <dgm:spPr/>
      <dgm:t>
        <a:bodyPr/>
        <a:lstStyle/>
        <a:p>
          <a:r>
            <a:rPr lang="en-IN" dirty="0" smtClean="0"/>
            <a:t>Concept of Bankruptcy Trustee</a:t>
          </a:r>
          <a:endParaRPr lang="en-IN" dirty="0"/>
        </a:p>
      </dgm:t>
    </dgm:pt>
    <dgm:pt modelId="{9C6AAD6A-4458-47A9-924D-A405260D78A8}" type="parTrans" cxnId="{DA8CE738-5541-4DE5-BC69-A7272867A804}">
      <dgm:prSet/>
      <dgm:spPr/>
      <dgm:t>
        <a:bodyPr/>
        <a:lstStyle/>
        <a:p>
          <a:endParaRPr lang="en-IN"/>
        </a:p>
      </dgm:t>
    </dgm:pt>
    <dgm:pt modelId="{C59C452A-E7A7-401C-936D-85D9EBB2BB88}" type="sibTrans" cxnId="{DA8CE738-5541-4DE5-BC69-A7272867A804}">
      <dgm:prSet/>
      <dgm:spPr/>
      <dgm:t>
        <a:bodyPr/>
        <a:lstStyle/>
        <a:p>
          <a:endParaRPr lang="en-IN"/>
        </a:p>
      </dgm:t>
    </dgm:pt>
    <dgm:pt modelId="{16579CEE-8F55-410B-8A62-5501349CD7BE}">
      <dgm:prSet phldrT="[Text]"/>
      <dgm:spPr/>
      <dgm:t>
        <a:bodyPr/>
        <a:lstStyle/>
        <a:p>
          <a:r>
            <a:rPr lang="en-IN" dirty="0" smtClean="0"/>
            <a:t>Process to be followed </a:t>
          </a:r>
          <a:endParaRPr lang="en-IN" dirty="0"/>
        </a:p>
      </dgm:t>
    </dgm:pt>
    <dgm:pt modelId="{EE7AC960-BE47-449D-9BBE-96F810A35E8D}" type="parTrans" cxnId="{A6251462-CC49-4916-885F-A0244CCB4ABC}">
      <dgm:prSet/>
      <dgm:spPr/>
      <dgm:t>
        <a:bodyPr/>
        <a:lstStyle/>
        <a:p>
          <a:endParaRPr lang="en-IN"/>
        </a:p>
      </dgm:t>
    </dgm:pt>
    <dgm:pt modelId="{113B8C3D-5FEE-4531-BD91-C65510FD0D4A}" type="sibTrans" cxnId="{A6251462-CC49-4916-885F-A0244CCB4ABC}">
      <dgm:prSet/>
      <dgm:spPr/>
      <dgm:t>
        <a:bodyPr/>
        <a:lstStyle/>
        <a:p>
          <a:endParaRPr lang="en-IN"/>
        </a:p>
      </dgm:t>
    </dgm:pt>
    <dgm:pt modelId="{14EA9FAC-444D-4BEA-AC7A-06B2770150E4}">
      <dgm:prSet phldrT="[Text]"/>
      <dgm:spPr/>
      <dgm:t>
        <a:bodyPr/>
        <a:lstStyle/>
        <a:p>
          <a:r>
            <a:rPr lang="en-IN" dirty="0" smtClean="0"/>
            <a:t>Discharge Order</a:t>
          </a:r>
          <a:endParaRPr lang="en-IN" dirty="0"/>
        </a:p>
      </dgm:t>
    </dgm:pt>
    <dgm:pt modelId="{F87FABE8-E558-4A71-BF69-B3DC95C42821}" type="parTrans" cxnId="{45D51151-4F71-4210-A873-52CA961696C2}">
      <dgm:prSet/>
      <dgm:spPr/>
      <dgm:t>
        <a:bodyPr/>
        <a:lstStyle/>
        <a:p>
          <a:endParaRPr lang="en-IN"/>
        </a:p>
      </dgm:t>
    </dgm:pt>
    <dgm:pt modelId="{797F43F6-4FA0-4C8B-A4E7-B51438D88738}" type="sibTrans" cxnId="{45D51151-4F71-4210-A873-52CA961696C2}">
      <dgm:prSet/>
      <dgm:spPr/>
      <dgm:t>
        <a:bodyPr/>
        <a:lstStyle/>
        <a:p>
          <a:endParaRPr lang="en-IN"/>
        </a:p>
      </dgm:t>
    </dgm:pt>
    <dgm:pt modelId="{FD59AC4A-55E4-46EB-90A3-A069DF2F6BA2}" type="pres">
      <dgm:prSet presAssocID="{FC9A341F-5F07-4DD6-B4F9-FDA1DFC2E98B}" presName="diagram" presStyleCnt="0">
        <dgm:presLayoutVars>
          <dgm:chMax val="1"/>
          <dgm:dir/>
          <dgm:animLvl val="ctr"/>
          <dgm:resizeHandles val="exact"/>
        </dgm:presLayoutVars>
      </dgm:prSet>
      <dgm:spPr/>
      <dgm:t>
        <a:bodyPr/>
        <a:lstStyle/>
        <a:p>
          <a:endParaRPr lang="en-IN"/>
        </a:p>
      </dgm:t>
    </dgm:pt>
    <dgm:pt modelId="{4B5CD79F-6F16-4192-88F5-6DB2018F98A5}" type="pres">
      <dgm:prSet presAssocID="{FC9A341F-5F07-4DD6-B4F9-FDA1DFC2E98B}" presName="matrix" presStyleCnt="0"/>
      <dgm:spPr/>
    </dgm:pt>
    <dgm:pt modelId="{653364D3-588D-438B-A13E-8BFDDA595C55}" type="pres">
      <dgm:prSet presAssocID="{FC9A341F-5F07-4DD6-B4F9-FDA1DFC2E98B}" presName="tile1" presStyleLbl="node1" presStyleIdx="0" presStyleCnt="4"/>
      <dgm:spPr/>
      <dgm:t>
        <a:bodyPr/>
        <a:lstStyle/>
        <a:p>
          <a:endParaRPr lang="en-IN"/>
        </a:p>
      </dgm:t>
    </dgm:pt>
    <dgm:pt modelId="{84B3C39B-A1E5-487E-9388-E7A297195028}" type="pres">
      <dgm:prSet presAssocID="{FC9A341F-5F07-4DD6-B4F9-FDA1DFC2E98B}" presName="tile1text" presStyleLbl="node1" presStyleIdx="0" presStyleCnt="4">
        <dgm:presLayoutVars>
          <dgm:chMax val="0"/>
          <dgm:chPref val="0"/>
          <dgm:bulletEnabled val="1"/>
        </dgm:presLayoutVars>
      </dgm:prSet>
      <dgm:spPr/>
      <dgm:t>
        <a:bodyPr/>
        <a:lstStyle/>
        <a:p>
          <a:endParaRPr lang="en-IN"/>
        </a:p>
      </dgm:t>
    </dgm:pt>
    <dgm:pt modelId="{7623F700-0637-4903-99E0-E2D9A536B980}" type="pres">
      <dgm:prSet presAssocID="{FC9A341F-5F07-4DD6-B4F9-FDA1DFC2E98B}" presName="tile2" presStyleLbl="node1" presStyleIdx="1" presStyleCnt="4"/>
      <dgm:spPr/>
      <dgm:t>
        <a:bodyPr/>
        <a:lstStyle/>
        <a:p>
          <a:endParaRPr lang="en-IN"/>
        </a:p>
      </dgm:t>
    </dgm:pt>
    <dgm:pt modelId="{376FEC3F-8590-48B8-9D75-D24B745AF7FE}" type="pres">
      <dgm:prSet presAssocID="{FC9A341F-5F07-4DD6-B4F9-FDA1DFC2E98B}" presName="tile2text" presStyleLbl="node1" presStyleIdx="1" presStyleCnt="4">
        <dgm:presLayoutVars>
          <dgm:chMax val="0"/>
          <dgm:chPref val="0"/>
          <dgm:bulletEnabled val="1"/>
        </dgm:presLayoutVars>
      </dgm:prSet>
      <dgm:spPr/>
      <dgm:t>
        <a:bodyPr/>
        <a:lstStyle/>
        <a:p>
          <a:endParaRPr lang="en-IN"/>
        </a:p>
      </dgm:t>
    </dgm:pt>
    <dgm:pt modelId="{09495624-4342-44F2-8F8A-FF8040DF6534}" type="pres">
      <dgm:prSet presAssocID="{FC9A341F-5F07-4DD6-B4F9-FDA1DFC2E98B}" presName="tile3" presStyleLbl="node1" presStyleIdx="2" presStyleCnt="4"/>
      <dgm:spPr/>
      <dgm:t>
        <a:bodyPr/>
        <a:lstStyle/>
        <a:p>
          <a:endParaRPr lang="en-IN"/>
        </a:p>
      </dgm:t>
    </dgm:pt>
    <dgm:pt modelId="{72C2677F-A744-42E2-93B3-293BB0CB6772}" type="pres">
      <dgm:prSet presAssocID="{FC9A341F-5F07-4DD6-B4F9-FDA1DFC2E98B}" presName="tile3text" presStyleLbl="node1" presStyleIdx="2" presStyleCnt="4">
        <dgm:presLayoutVars>
          <dgm:chMax val="0"/>
          <dgm:chPref val="0"/>
          <dgm:bulletEnabled val="1"/>
        </dgm:presLayoutVars>
      </dgm:prSet>
      <dgm:spPr/>
      <dgm:t>
        <a:bodyPr/>
        <a:lstStyle/>
        <a:p>
          <a:endParaRPr lang="en-IN"/>
        </a:p>
      </dgm:t>
    </dgm:pt>
    <dgm:pt modelId="{7164D2D5-3FBB-4AC6-883C-F65482F58B71}" type="pres">
      <dgm:prSet presAssocID="{FC9A341F-5F07-4DD6-B4F9-FDA1DFC2E98B}" presName="tile4" presStyleLbl="node1" presStyleIdx="3" presStyleCnt="4"/>
      <dgm:spPr/>
      <dgm:t>
        <a:bodyPr/>
        <a:lstStyle/>
        <a:p>
          <a:endParaRPr lang="en-IN"/>
        </a:p>
      </dgm:t>
    </dgm:pt>
    <dgm:pt modelId="{285C397A-7CD7-4C3C-AFF0-C560309A2E91}" type="pres">
      <dgm:prSet presAssocID="{FC9A341F-5F07-4DD6-B4F9-FDA1DFC2E98B}" presName="tile4text" presStyleLbl="node1" presStyleIdx="3" presStyleCnt="4">
        <dgm:presLayoutVars>
          <dgm:chMax val="0"/>
          <dgm:chPref val="0"/>
          <dgm:bulletEnabled val="1"/>
        </dgm:presLayoutVars>
      </dgm:prSet>
      <dgm:spPr/>
      <dgm:t>
        <a:bodyPr/>
        <a:lstStyle/>
        <a:p>
          <a:endParaRPr lang="en-IN"/>
        </a:p>
      </dgm:t>
    </dgm:pt>
    <dgm:pt modelId="{FBEC902D-58FC-45D4-94A8-EB0C5FB84583}" type="pres">
      <dgm:prSet presAssocID="{FC9A341F-5F07-4DD6-B4F9-FDA1DFC2E98B}" presName="centerTile" presStyleLbl="fgShp" presStyleIdx="0" presStyleCnt="1">
        <dgm:presLayoutVars>
          <dgm:chMax val="0"/>
          <dgm:chPref val="0"/>
        </dgm:presLayoutVars>
      </dgm:prSet>
      <dgm:spPr/>
      <dgm:t>
        <a:bodyPr/>
        <a:lstStyle/>
        <a:p>
          <a:endParaRPr lang="en-IN"/>
        </a:p>
      </dgm:t>
    </dgm:pt>
  </dgm:ptLst>
  <dgm:cxnLst>
    <dgm:cxn modelId="{4D3BAD7C-F6A6-4978-AB54-69C81BE0EC86}" type="presOf" srcId="{16579CEE-8F55-410B-8A62-5501349CD7BE}" destId="{72C2677F-A744-42E2-93B3-293BB0CB6772}" srcOrd="1" destOrd="0" presId="urn:microsoft.com/office/officeart/2005/8/layout/matrix1"/>
    <dgm:cxn modelId="{DA8CE738-5541-4DE5-BC69-A7272867A804}" srcId="{4786D1E8-5D3B-49B9-8272-98E8AA9A1F9A}" destId="{5B5C387F-78EF-4079-9C1A-0BC81E2763B4}" srcOrd="1" destOrd="0" parTransId="{9C6AAD6A-4458-47A9-924D-A405260D78A8}" sibTransId="{C59C452A-E7A7-401C-936D-85D9EBB2BB88}"/>
    <dgm:cxn modelId="{310589DB-51DA-40A7-9115-EF2C74EE5EF7}" type="presOf" srcId="{691FDB52-1D7A-46E7-88C0-67E2F94C81B0}" destId="{84B3C39B-A1E5-487E-9388-E7A297195028}" srcOrd="1" destOrd="0" presId="urn:microsoft.com/office/officeart/2005/8/layout/matrix1"/>
    <dgm:cxn modelId="{45D51151-4F71-4210-A873-52CA961696C2}" srcId="{4786D1E8-5D3B-49B9-8272-98E8AA9A1F9A}" destId="{14EA9FAC-444D-4BEA-AC7A-06B2770150E4}" srcOrd="3" destOrd="0" parTransId="{F87FABE8-E558-4A71-BF69-B3DC95C42821}" sibTransId="{797F43F6-4FA0-4C8B-A4E7-B51438D88738}"/>
    <dgm:cxn modelId="{F4F3708F-D96C-4846-8726-5A3A822D5652}" type="presOf" srcId="{16579CEE-8F55-410B-8A62-5501349CD7BE}" destId="{09495624-4342-44F2-8F8A-FF8040DF6534}" srcOrd="0" destOrd="0" presId="urn:microsoft.com/office/officeart/2005/8/layout/matrix1"/>
    <dgm:cxn modelId="{EFEC6443-3081-40B2-AE09-76122FF955DB}" type="presOf" srcId="{5B5C387F-78EF-4079-9C1A-0BC81E2763B4}" destId="{7623F700-0637-4903-99E0-E2D9A536B980}" srcOrd="0" destOrd="0" presId="urn:microsoft.com/office/officeart/2005/8/layout/matrix1"/>
    <dgm:cxn modelId="{FD4F0134-C490-4F74-B8AF-3E58272E8C7C}" srcId="{4786D1E8-5D3B-49B9-8272-98E8AA9A1F9A}" destId="{691FDB52-1D7A-46E7-88C0-67E2F94C81B0}" srcOrd="0" destOrd="0" parTransId="{AE218F2F-5913-427B-B280-8F28D555AD7B}" sibTransId="{1E158421-2FB5-413A-BFBC-6F89FD2DC7D9}"/>
    <dgm:cxn modelId="{D88660C8-1D37-4B5C-8E3A-80584E19BED3}" type="presOf" srcId="{4786D1E8-5D3B-49B9-8272-98E8AA9A1F9A}" destId="{FBEC902D-58FC-45D4-94A8-EB0C5FB84583}" srcOrd="0" destOrd="0" presId="urn:microsoft.com/office/officeart/2005/8/layout/matrix1"/>
    <dgm:cxn modelId="{F04D7CCF-FB09-4DCF-9128-878BF851645B}" type="presOf" srcId="{691FDB52-1D7A-46E7-88C0-67E2F94C81B0}" destId="{653364D3-588D-438B-A13E-8BFDDA595C55}" srcOrd="0" destOrd="0" presId="urn:microsoft.com/office/officeart/2005/8/layout/matrix1"/>
    <dgm:cxn modelId="{9AF3A9C1-BF1F-4AC6-9ADF-1E2C954971FF}" type="presOf" srcId="{14EA9FAC-444D-4BEA-AC7A-06B2770150E4}" destId="{285C397A-7CD7-4C3C-AFF0-C560309A2E91}" srcOrd="1" destOrd="0" presId="urn:microsoft.com/office/officeart/2005/8/layout/matrix1"/>
    <dgm:cxn modelId="{0945271C-4054-4186-B211-574C463F0F42}" type="presOf" srcId="{14EA9FAC-444D-4BEA-AC7A-06B2770150E4}" destId="{7164D2D5-3FBB-4AC6-883C-F65482F58B71}" srcOrd="0" destOrd="0" presId="urn:microsoft.com/office/officeart/2005/8/layout/matrix1"/>
    <dgm:cxn modelId="{27E6FE0F-E1A3-423E-B951-AACF56304A3A}" srcId="{FC9A341F-5F07-4DD6-B4F9-FDA1DFC2E98B}" destId="{4786D1E8-5D3B-49B9-8272-98E8AA9A1F9A}" srcOrd="0" destOrd="0" parTransId="{6717FD45-AC12-49AF-9CDC-E83BA8109D58}" sibTransId="{C289B9F6-C5D6-4865-B408-1880A3B68928}"/>
    <dgm:cxn modelId="{A6251462-CC49-4916-885F-A0244CCB4ABC}" srcId="{4786D1E8-5D3B-49B9-8272-98E8AA9A1F9A}" destId="{16579CEE-8F55-410B-8A62-5501349CD7BE}" srcOrd="2" destOrd="0" parTransId="{EE7AC960-BE47-449D-9BBE-96F810A35E8D}" sibTransId="{113B8C3D-5FEE-4531-BD91-C65510FD0D4A}"/>
    <dgm:cxn modelId="{FC1D8DA0-DB17-4637-A3C2-7774D2D3F9E6}" type="presOf" srcId="{FC9A341F-5F07-4DD6-B4F9-FDA1DFC2E98B}" destId="{FD59AC4A-55E4-46EB-90A3-A069DF2F6BA2}" srcOrd="0" destOrd="0" presId="urn:microsoft.com/office/officeart/2005/8/layout/matrix1"/>
    <dgm:cxn modelId="{04F7E363-E570-41FB-AA61-9E780D6A6B6B}" type="presOf" srcId="{5B5C387F-78EF-4079-9C1A-0BC81E2763B4}" destId="{376FEC3F-8590-48B8-9D75-D24B745AF7FE}" srcOrd="1" destOrd="0" presId="urn:microsoft.com/office/officeart/2005/8/layout/matrix1"/>
    <dgm:cxn modelId="{2ADB8C71-2092-48BD-9227-7DE8E22285B7}" type="presParOf" srcId="{FD59AC4A-55E4-46EB-90A3-A069DF2F6BA2}" destId="{4B5CD79F-6F16-4192-88F5-6DB2018F98A5}" srcOrd="0" destOrd="0" presId="urn:microsoft.com/office/officeart/2005/8/layout/matrix1"/>
    <dgm:cxn modelId="{84BEB1FD-F2AD-46F2-A08A-7FC03F6A3A31}" type="presParOf" srcId="{4B5CD79F-6F16-4192-88F5-6DB2018F98A5}" destId="{653364D3-588D-438B-A13E-8BFDDA595C55}" srcOrd="0" destOrd="0" presId="urn:microsoft.com/office/officeart/2005/8/layout/matrix1"/>
    <dgm:cxn modelId="{538EB94A-CCEB-460E-90CA-263CF70CD7C3}" type="presParOf" srcId="{4B5CD79F-6F16-4192-88F5-6DB2018F98A5}" destId="{84B3C39B-A1E5-487E-9388-E7A297195028}" srcOrd="1" destOrd="0" presId="urn:microsoft.com/office/officeart/2005/8/layout/matrix1"/>
    <dgm:cxn modelId="{2CDC82C2-449A-4C0E-9A93-BAC8C060B90F}" type="presParOf" srcId="{4B5CD79F-6F16-4192-88F5-6DB2018F98A5}" destId="{7623F700-0637-4903-99E0-E2D9A536B980}" srcOrd="2" destOrd="0" presId="urn:microsoft.com/office/officeart/2005/8/layout/matrix1"/>
    <dgm:cxn modelId="{B848C0EC-F54D-414E-8C42-F3BA85A6F549}" type="presParOf" srcId="{4B5CD79F-6F16-4192-88F5-6DB2018F98A5}" destId="{376FEC3F-8590-48B8-9D75-D24B745AF7FE}" srcOrd="3" destOrd="0" presId="urn:microsoft.com/office/officeart/2005/8/layout/matrix1"/>
    <dgm:cxn modelId="{0C532D73-2538-4237-B237-DBD193FA0319}" type="presParOf" srcId="{4B5CD79F-6F16-4192-88F5-6DB2018F98A5}" destId="{09495624-4342-44F2-8F8A-FF8040DF6534}" srcOrd="4" destOrd="0" presId="urn:microsoft.com/office/officeart/2005/8/layout/matrix1"/>
    <dgm:cxn modelId="{D3D32E89-410C-4246-BD4E-53320A09F9EF}" type="presParOf" srcId="{4B5CD79F-6F16-4192-88F5-6DB2018F98A5}" destId="{72C2677F-A744-42E2-93B3-293BB0CB6772}" srcOrd="5" destOrd="0" presId="urn:microsoft.com/office/officeart/2005/8/layout/matrix1"/>
    <dgm:cxn modelId="{6E1DBD21-BADC-4061-BDCC-2B89B19B9FEE}" type="presParOf" srcId="{4B5CD79F-6F16-4192-88F5-6DB2018F98A5}" destId="{7164D2D5-3FBB-4AC6-883C-F65482F58B71}" srcOrd="6" destOrd="0" presId="urn:microsoft.com/office/officeart/2005/8/layout/matrix1"/>
    <dgm:cxn modelId="{21BAA254-85A8-43E9-A378-433D7144EA01}" type="presParOf" srcId="{4B5CD79F-6F16-4192-88F5-6DB2018F98A5}" destId="{285C397A-7CD7-4C3C-AFF0-C560309A2E91}" srcOrd="7" destOrd="0" presId="urn:microsoft.com/office/officeart/2005/8/layout/matrix1"/>
    <dgm:cxn modelId="{3D6C3D83-A448-4BBA-A568-0AC93372D051}" type="presParOf" srcId="{FD59AC4A-55E4-46EB-90A3-A069DF2F6BA2}" destId="{FBEC902D-58FC-45D4-94A8-EB0C5FB84583}"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0CF8764-DDC3-462D-8BF2-8A1CAB6276AB}"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8A2B0F77-7E67-45F7-8CBA-1807392416E9}">
      <dgm:prSet/>
      <dgm:spPr/>
      <dgm:t>
        <a:bodyPr/>
        <a:lstStyle/>
        <a:p>
          <a:r>
            <a:rPr lang="en-IN" dirty="0" smtClean="0">
              <a:solidFill>
                <a:schemeClr val="bg1"/>
              </a:solidFill>
            </a:rPr>
            <a:t>If a creditor makes an application for bankruptcy and submits a statement  secured and unsecured parts of the debt shall be treated as separate debts</a:t>
          </a:r>
          <a:endParaRPr lang="en-US" dirty="0">
            <a:solidFill>
              <a:schemeClr val="bg1"/>
            </a:solidFill>
          </a:endParaRPr>
        </a:p>
      </dgm:t>
    </dgm:pt>
    <dgm:pt modelId="{0B03FF84-853E-42FE-893E-ED05AB8C1ACA}" type="parTrans" cxnId="{D47730B3-406F-4DB6-9C32-CB99CC1FB49B}">
      <dgm:prSet/>
      <dgm:spPr/>
      <dgm:t>
        <a:bodyPr/>
        <a:lstStyle/>
        <a:p>
          <a:endParaRPr lang="en-US">
            <a:solidFill>
              <a:schemeClr val="bg1"/>
            </a:solidFill>
          </a:endParaRPr>
        </a:p>
      </dgm:t>
    </dgm:pt>
    <dgm:pt modelId="{5121A52F-BFAE-4797-9E40-CF864B1F3DCB}" type="sibTrans" cxnId="{D47730B3-406F-4DB6-9C32-CB99CC1FB49B}">
      <dgm:prSet/>
      <dgm:spPr/>
      <dgm:t>
        <a:bodyPr/>
        <a:lstStyle/>
        <a:p>
          <a:endParaRPr lang="en-US">
            <a:solidFill>
              <a:schemeClr val="bg1"/>
            </a:solidFill>
          </a:endParaRPr>
        </a:p>
      </dgm:t>
    </dgm:pt>
    <dgm:pt modelId="{F207CB9C-CAA4-4D26-851C-99E2C7DAADEE}">
      <dgm:prSet/>
      <dgm:spPr/>
      <dgm:t>
        <a:bodyPr/>
        <a:lstStyle/>
        <a:p>
          <a:r>
            <a:rPr lang="en-IN" smtClean="0">
              <a:solidFill>
                <a:schemeClr val="bg1"/>
              </a:solidFill>
            </a:rPr>
            <a:t>The creditor may propose an insolvency professional as the bankruptcy trustee in the application for bankruptcy</a:t>
          </a:r>
          <a:endParaRPr lang="en-US">
            <a:solidFill>
              <a:schemeClr val="bg1"/>
            </a:solidFill>
          </a:endParaRPr>
        </a:p>
      </dgm:t>
    </dgm:pt>
    <dgm:pt modelId="{E380615B-F1E9-4BDB-AFC9-A9C3ADA49182}" type="parTrans" cxnId="{E1567367-486B-423D-8550-F6469788F6A9}">
      <dgm:prSet/>
      <dgm:spPr/>
      <dgm:t>
        <a:bodyPr/>
        <a:lstStyle/>
        <a:p>
          <a:endParaRPr lang="en-US">
            <a:solidFill>
              <a:schemeClr val="bg1"/>
            </a:solidFill>
          </a:endParaRPr>
        </a:p>
      </dgm:t>
    </dgm:pt>
    <dgm:pt modelId="{1D97D468-8B65-483D-9583-CA5810648B07}" type="sibTrans" cxnId="{E1567367-486B-423D-8550-F6469788F6A9}">
      <dgm:prSet/>
      <dgm:spPr/>
      <dgm:t>
        <a:bodyPr/>
        <a:lstStyle/>
        <a:p>
          <a:endParaRPr lang="en-US">
            <a:solidFill>
              <a:schemeClr val="bg1"/>
            </a:solidFill>
          </a:endParaRPr>
        </a:p>
      </dgm:t>
    </dgm:pt>
    <dgm:pt modelId="{09F0B009-3EDC-41A9-8371-F1E8C28EC68D}" type="pres">
      <dgm:prSet presAssocID="{C0CF8764-DDC3-462D-8BF2-8A1CAB6276AB}" presName="Name0" presStyleCnt="0">
        <dgm:presLayoutVars>
          <dgm:chMax val="7"/>
          <dgm:chPref val="7"/>
          <dgm:dir/>
        </dgm:presLayoutVars>
      </dgm:prSet>
      <dgm:spPr/>
      <dgm:t>
        <a:bodyPr/>
        <a:lstStyle/>
        <a:p>
          <a:endParaRPr lang="en-US"/>
        </a:p>
      </dgm:t>
    </dgm:pt>
    <dgm:pt modelId="{94C07D72-ECD5-43C3-BFF1-4A62023502F9}" type="pres">
      <dgm:prSet presAssocID="{C0CF8764-DDC3-462D-8BF2-8A1CAB6276AB}" presName="Name1" presStyleCnt="0"/>
      <dgm:spPr/>
    </dgm:pt>
    <dgm:pt modelId="{1FC4036F-6BC4-452C-91A6-C479788D6F93}" type="pres">
      <dgm:prSet presAssocID="{C0CF8764-DDC3-462D-8BF2-8A1CAB6276AB}" presName="cycle" presStyleCnt="0"/>
      <dgm:spPr/>
    </dgm:pt>
    <dgm:pt modelId="{DDC10EF5-BC08-4724-BBDF-005E967B42D8}" type="pres">
      <dgm:prSet presAssocID="{C0CF8764-DDC3-462D-8BF2-8A1CAB6276AB}" presName="srcNode" presStyleLbl="node1" presStyleIdx="0" presStyleCnt="2"/>
      <dgm:spPr/>
    </dgm:pt>
    <dgm:pt modelId="{1804B3E7-8CC6-43FB-A57C-AE1A352EEA1D}" type="pres">
      <dgm:prSet presAssocID="{C0CF8764-DDC3-462D-8BF2-8A1CAB6276AB}" presName="conn" presStyleLbl="parChTrans1D2" presStyleIdx="0" presStyleCnt="1"/>
      <dgm:spPr/>
      <dgm:t>
        <a:bodyPr/>
        <a:lstStyle/>
        <a:p>
          <a:endParaRPr lang="en-US"/>
        </a:p>
      </dgm:t>
    </dgm:pt>
    <dgm:pt modelId="{50D5E294-39B5-4CDB-BA34-3FAF05AFF53A}" type="pres">
      <dgm:prSet presAssocID="{C0CF8764-DDC3-462D-8BF2-8A1CAB6276AB}" presName="extraNode" presStyleLbl="node1" presStyleIdx="0" presStyleCnt="2"/>
      <dgm:spPr/>
    </dgm:pt>
    <dgm:pt modelId="{F212D10F-12D0-413D-8AF5-06DA4567A290}" type="pres">
      <dgm:prSet presAssocID="{C0CF8764-DDC3-462D-8BF2-8A1CAB6276AB}" presName="dstNode" presStyleLbl="node1" presStyleIdx="0" presStyleCnt="2"/>
      <dgm:spPr/>
    </dgm:pt>
    <dgm:pt modelId="{C1898592-C1A3-4DA3-959B-973446FE6BB7}" type="pres">
      <dgm:prSet presAssocID="{8A2B0F77-7E67-45F7-8CBA-1807392416E9}" presName="text_1" presStyleLbl="node1" presStyleIdx="0" presStyleCnt="2">
        <dgm:presLayoutVars>
          <dgm:bulletEnabled val="1"/>
        </dgm:presLayoutVars>
      </dgm:prSet>
      <dgm:spPr/>
      <dgm:t>
        <a:bodyPr/>
        <a:lstStyle/>
        <a:p>
          <a:endParaRPr lang="en-US"/>
        </a:p>
      </dgm:t>
    </dgm:pt>
    <dgm:pt modelId="{B62E467F-5ABB-4288-A70B-D215837B2F9D}" type="pres">
      <dgm:prSet presAssocID="{8A2B0F77-7E67-45F7-8CBA-1807392416E9}" presName="accent_1" presStyleCnt="0"/>
      <dgm:spPr/>
    </dgm:pt>
    <dgm:pt modelId="{1E0DBFAE-4247-4A42-B3EC-F6B89233FB81}" type="pres">
      <dgm:prSet presAssocID="{8A2B0F77-7E67-45F7-8CBA-1807392416E9}" presName="accentRepeatNode" presStyleLbl="solidFgAcc1" presStyleIdx="0" presStyleCnt="2"/>
      <dgm:spPr/>
    </dgm:pt>
    <dgm:pt modelId="{0CCEEC65-BB37-455F-8BF5-7AECB2501D31}" type="pres">
      <dgm:prSet presAssocID="{F207CB9C-CAA4-4D26-851C-99E2C7DAADEE}" presName="text_2" presStyleLbl="node1" presStyleIdx="1" presStyleCnt="2">
        <dgm:presLayoutVars>
          <dgm:bulletEnabled val="1"/>
        </dgm:presLayoutVars>
      </dgm:prSet>
      <dgm:spPr/>
      <dgm:t>
        <a:bodyPr/>
        <a:lstStyle/>
        <a:p>
          <a:endParaRPr lang="en-US"/>
        </a:p>
      </dgm:t>
    </dgm:pt>
    <dgm:pt modelId="{900C446C-A975-446C-8834-55F636BF8D56}" type="pres">
      <dgm:prSet presAssocID="{F207CB9C-CAA4-4D26-851C-99E2C7DAADEE}" presName="accent_2" presStyleCnt="0"/>
      <dgm:spPr/>
    </dgm:pt>
    <dgm:pt modelId="{E672906F-72A6-45A1-96F9-FB560779A182}" type="pres">
      <dgm:prSet presAssocID="{F207CB9C-CAA4-4D26-851C-99E2C7DAADEE}" presName="accentRepeatNode" presStyleLbl="solidFgAcc1" presStyleIdx="1" presStyleCnt="2"/>
      <dgm:spPr/>
    </dgm:pt>
  </dgm:ptLst>
  <dgm:cxnLst>
    <dgm:cxn modelId="{E1567367-486B-423D-8550-F6469788F6A9}" srcId="{C0CF8764-DDC3-462D-8BF2-8A1CAB6276AB}" destId="{F207CB9C-CAA4-4D26-851C-99E2C7DAADEE}" srcOrd="1" destOrd="0" parTransId="{E380615B-F1E9-4BDB-AFC9-A9C3ADA49182}" sibTransId="{1D97D468-8B65-483D-9583-CA5810648B07}"/>
    <dgm:cxn modelId="{ABC53201-1516-408D-8848-5ECEF9489C76}" type="presOf" srcId="{5121A52F-BFAE-4797-9E40-CF864B1F3DCB}" destId="{1804B3E7-8CC6-43FB-A57C-AE1A352EEA1D}" srcOrd="0" destOrd="0" presId="urn:microsoft.com/office/officeart/2008/layout/VerticalCurvedList"/>
    <dgm:cxn modelId="{43198CC2-2239-4B5D-BBFC-B08350A0C7C9}" type="presOf" srcId="{F207CB9C-CAA4-4D26-851C-99E2C7DAADEE}" destId="{0CCEEC65-BB37-455F-8BF5-7AECB2501D31}" srcOrd="0" destOrd="0" presId="urn:microsoft.com/office/officeart/2008/layout/VerticalCurvedList"/>
    <dgm:cxn modelId="{00592F76-BA70-4971-8F3D-1F09DC350199}" type="presOf" srcId="{8A2B0F77-7E67-45F7-8CBA-1807392416E9}" destId="{C1898592-C1A3-4DA3-959B-973446FE6BB7}" srcOrd="0" destOrd="0" presId="urn:microsoft.com/office/officeart/2008/layout/VerticalCurvedList"/>
    <dgm:cxn modelId="{D47730B3-406F-4DB6-9C32-CB99CC1FB49B}" srcId="{C0CF8764-DDC3-462D-8BF2-8A1CAB6276AB}" destId="{8A2B0F77-7E67-45F7-8CBA-1807392416E9}" srcOrd="0" destOrd="0" parTransId="{0B03FF84-853E-42FE-893E-ED05AB8C1ACA}" sibTransId="{5121A52F-BFAE-4797-9E40-CF864B1F3DCB}"/>
    <dgm:cxn modelId="{3701C040-63D8-4408-B5E2-8B197415ABE4}" type="presOf" srcId="{C0CF8764-DDC3-462D-8BF2-8A1CAB6276AB}" destId="{09F0B009-3EDC-41A9-8371-F1E8C28EC68D}" srcOrd="0" destOrd="0" presId="urn:microsoft.com/office/officeart/2008/layout/VerticalCurvedList"/>
    <dgm:cxn modelId="{A553C663-138B-45F9-ADBB-77035C475E3B}" type="presParOf" srcId="{09F0B009-3EDC-41A9-8371-F1E8C28EC68D}" destId="{94C07D72-ECD5-43C3-BFF1-4A62023502F9}" srcOrd="0" destOrd="0" presId="urn:microsoft.com/office/officeart/2008/layout/VerticalCurvedList"/>
    <dgm:cxn modelId="{8D7ABDE8-EFF8-4502-8E9E-9353EF4E1770}" type="presParOf" srcId="{94C07D72-ECD5-43C3-BFF1-4A62023502F9}" destId="{1FC4036F-6BC4-452C-91A6-C479788D6F93}" srcOrd="0" destOrd="0" presId="urn:microsoft.com/office/officeart/2008/layout/VerticalCurvedList"/>
    <dgm:cxn modelId="{CFE42DFE-0867-41C2-B911-9EE46DC22E78}" type="presParOf" srcId="{1FC4036F-6BC4-452C-91A6-C479788D6F93}" destId="{DDC10EF5-BC08-4724-BBDF-005E967B42D8}" srcOrd="0" destOrd="0" presId="urn:microsoft.com/office/officeart/2008/layout/VerticalCurvedList"/>
    <dgm:cxn modelId="{F98361F5-8AB5-448D-895B-EBAEF224EFCB}" type="presParOf" srcId="{1FC4036F-6BC4-452C-91A6-C479788D6F93}" destId="{1804B3E7-8CC6-43FB-A57C-AE1A352EEA1D}" srcOrd="1" destOrd="0" presId="urn:microsoft.com/office/officeart/2008/layout/VerticalCurvedList"/>
    <dgm:cxn modelId="{419C6D1B-514F-4B41-83C2-DC7D2DE7617D}" type="presParOf" srcId="{1FC4036F-6BC4-452C-91A6-C479788D6F93}" destId="{50D5E294-39B5-4CDB-BA34-3FAF05AFF53A}" srcOrd="2" destOrd="0" presId="urn:microsoft.com/office/officeart/2008/layout/VerticalCurvedList"/>
    <dgm:cxn modelId="{DE37B058-6E10-49B7-ACD1-5368C39BD8E9}" type="presParOf" srcId="{1FC4036F-6BC4-452C-91A6-C479788D6F93}" destId="{F212D10F-12D0-413D-8AF5-06DA4567A290}" srcOrd="3" destOrd="0" presId="urn:microsoft.com/office/officeart/2008/layout/VerticalCurvedList"/>
    <dgm:cxn modelId="{5F5A73C6-77C2-4E33-86F0-E13260E0E365}" type="presParOf" srcId="{94C07D72-ECD5-43C3-BFF1-4A62023502F9}" destId="{C1898592-C1A3-4DA3-959B-973446FE6BB7}" srcOrd="1" destOrd="0" presId="urn:microsoft.com/office/officeart/2008/layout/VerticalCurvedList"/>
    <dgm:cxn modelId="{63127A42-CE91-4982-8016-89215711810C}" type="presParOf" srcId="{94C07D72-ECD5-43C3-BFF1-4A62023502F9}" destId="{B62E467F-5ABB-4288-A70B-D215837B2F9D}" srcOrd="2" destOrd="0" presId="urn:microsoft.com/office/officeart/2008/layout/VerticalCurvedList"/>
    <dgm:cxn modelId="{B954226C-8252-4EAF-B6C2-C72631DA471F}" type="presParOf" srcId="{B62E467F-5ABB-4288-A70B-D215837B2F9D}" destId="{1E0DBFAE-4247-4A42-B3EC-F6B89233FB81}" srcOrd="0" destOrd="0" presId="urn:microsoft.com/office/officeart/2008/layout/VerticalCurvedList"/>
    <dgm:cxn modelId="{EEE38F4A-E654-4A96-9334-78565BBFDA5A}" type="presParOf" srcId="{94C07D72-ECD5-43C3-BFF1-4A62023502F9}" destId="{0CCEEC65-BB37-455F-8BF5-7AECB2501D31}" srcOrd="3" destOrd="0" presId="urn:microsoft.com/office/officeart/2008/layout/VerticalCurvedList"/>
    <dgm:cxn modelId="{BFB4D186-997E-42DE-94C8-48988A5D3B0F}" type="presParOf" srcId="{94C07D72-ECD5-43C3-BFF1-4A62023502F9}" destId="{900C446C-A975-446C-8834-55F636BF8D56}" srcOrd="4" destOrd="0" presId="urn:microsoft.com/office/officeart/2008/layout/VerticalCurvedList"/>
    <dgm:cxn modelId="{ED2D2C08-B737-442C-9BD5-2741417958A2}" type="presParOf" srcId="{900C446C-A975-446C-8834-55F636BF8D56}" destId="{E672906F-72A6-45A1-96F9-FB560779A18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0CF8764-DDC3-462D-8BF2-8A1CAB6276AB}"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8A2B0F77-7E67-45F7-8CBA-1807392416E9}">
      <dgm:prSet custT="1"/>
      <dgm:spPr/>
      <dgm:t>
        <a:bodyPr/>
        <a:lstStyle/>
        <a:p>
          <a:r>
            <a:rPr lang="en-IN" sz="2400" dirty="0" smtClean="0">
              <a:solidFill>
                <a:schemeClr val="bg1"/>
              </a:solidFill>
            </a:rPr>
            <a:t>An application for bankruptcy in case of a deceased debtor may be filed against his legal representatives</a:t>
          </a:r>
          <a:endParaRPr lang="en-US" sz="2400" dirty="0">
            <a:solidFill>
              <a:schemeClr val="bg1"/>
            </a:solidFill>
          </a:endParaRPr>
        </a:p>
      </dgm:t>
    </dgm:pt>
    <dgm:pt modelId="{0B03FF84-853E-42FE-893E-ED05AB8C1ACA}" type="parTrans" cxnId="{D47730B3-406F-4DB6-9C32-CB99CC1FB49B}">
      <dgm:prSet/>
      <dgm:spPr/>
      <dgm:t>
        <a:bodyPr/>
        <a:lstStyle/>
        <a:p>
          <a:endParaRPr lang="en-US" sz="2000">
            <a:solidFill>
              <a:schemeClr val="bg1"/>
            </a:solidFill>
          </a:endParaRPr>
        </a:p>
      </dgm:t>
    </dgm:pt>
    <dgm:pt modelId="{5121A52F-BFAE-4797-9E40-CF864B1F3DCB}" type="sibTrans" cxnId="{D47730B3-406F-4DB6-9C32-CB99CC1FB49B}">
      <dgm:prSet/>
      <dgm:spPr/>
      <dgm:t>
        <a:bodyPr/>
        <a:lstStyle/>
        <a:p>
          <a:endParaRPr lang="en-US" sz="2000">
            <a:solidFill>
              <a:schemeClr val="bg1"/>
            </a:solidFill>
          </a:endParaRPr>
        </a:p>
      </dgm:t>
    </dgm:pt>
    <dgm:pt modelId="{19163304-FB1B-4404-9038-850481DA4FF5}">
      <dgm:prSet custT="1"/>
      <dgm:spPr/>
      <dgm:t>
        <a:bodyPr/>
        <a:lstStyle/>
        <a:p>
          <a:r>
            <a:rPr lang="en-IN" sz="2400" dirty="0" smtClean="0">
              <a:solidFill>
                <a:schemeClr val="bg1"/>
              </a:solidFill>
            </a:rPr>
            <a:t>The application for bankruptcy shall be in such form and manner and accompanied by such fee as may be prescribed</a:t>
          </a:r>
          <a:endParaRPr lang="en-US" sz="2400" dirty="0">
            <a:solidFill>
              <a:schemeClr val="bg1"/>
            </a:solidFill>
          </a:endParaRPr>
        </a:p>
      </dgm:t>
    </dgm:pt>
    <dgm:pt modelId="{71B81004-BEF5-4305-8106-146574145AC3}" type="parTrans" cxnId="{D502CDB6-EC52-4FF8-A16E-89DEF07F4EF5}">
      <dgm:prSet/>
      <dgm:spPr/>
      <dgm:t>
        <a:bodyPr/>
        <a:lstStyle/>
        <a:p>
          <a:endParaRPr lang="en-US" sz="2000">
            <a:solidFill>
              <a:schemeClr val="bg1"/>
            </a:solidFill>
          </a:endParaRPr>
        </a:p>
      </dgm:t>
    </dgm:pt>
    <dgm:pt modelId="{43858832-E4B5-40CE-834A-CE7A05C11BAC}" type="sibTrans" cxnId="{D502CDB6-EC52-4FF8-A16E-89DEF07F4EF5}">
      <dgm:prSet/>
      <dgm:spPr/>
      <dgm:t>
        <a:bodyPr/>
        <a:lstStyle/>
        <a:p>
          <a:endParaRPr lang="en-US" sz="2000">
            <a:solidFill>
              <a:schemeClr val="bg1"/>
            </a:solidFill>
          </a:endParaRPr>
        </a:p>
      </dgm:t>
    </dgm:pt>
    <dgm:pt modelId="{F41C9E72-56C9-4305-AB08-C68BD712D312}">
      <dgm:prSet custT="1"/>
      <dgm:spPr/>
      <dgm:t>
        <a:bodyPr/>
        <a:lstStyle/>
        <a:p>
          <a:r>
            <a:rPr lang="en-IN" sz="2400" dirty="0" smtClean="0">
              <a:solidFill>
                <a:schemeClr val="bg1"/>
              </a:solidFill>
            </a:rPr>
            <a:t>An application for bankruptcy by the creditor shall not be withdrawn without the permission of the Adjudicating Authority</a:t>
          </a:r>
          <a:endParaRPr lang="en-US" sz="2400" dirty="0">
            <a:solidFill>
              <a:schemeClr val="bg1"/>
            </a:solidFill>
          </a:endParaRPr>
        </a:p>
      </dgm:t>
    </dgm:pt>
    <dgm:pt modelId="{78BCEE05-5AF6-4FEC-8317-956283D48668}" type="parTrans" cxnId="{141E3FAF-8DAB-4440-83D5-5FD26AC80F49}">
      <dgm:prSet/>
      <dgm:spPr/>
      <dgm:t>
        <a:bodyPr/>
        <a:lstStyle/>
        <a:p>
          <a:endParaRPr lang="en-US" sz="2000">
            <a:solidFill>
              <a:schemeClr val="bg1"/>
            </a:solidFill>
          </a:endParaRPr>
        </a:p>
      </dgm:t>
    </dgm:pt>
    <dgm:pt modelId="{27F5EE4B-4D58-485F-BA2A-A59F97A565AC}" type="sibTrans" cxnId="{141E3FAF-8DAB-4440-83D5-5FD26AC80F49}">
      <dgm:prSet/>
      <dgm:spPr/>
      <dgm:t>
        <a:bodyPr/>
        <a:lstStyle/>
        <a:p>
          <a:endParaRPr lang="en-US" sz="2000">
            <a:solidFill>
              <a:schemeClr val="bg1"/>
            </a:solidFill>
          </a:endParaRPr>
        </a:p>
      </dgm:t>
    </dgm:pt>
    <dgm:pt modelId="{09F0B009-3EDC-41A9-8371-F1E8C28EC68D}" type="pres">
      <dgm:prSet presAssocID="{C0CF8764-DDC3-462D-8BF2-8A1CAB6276AB}" presName="Name0" presStyleCnt="0">
        <dgm:presLayoutVars>
          <dgm:chMax val="7"/>
          <dgm:chPref val="7"/>
          <dgm:dir/>
        </dgm:presLayoutVars>
      </dgm:prSet>
      <dgm:spPr/>
      <dgm:t>
        <a:bodyPr/>
        <a:lstStyle/>
        <a:p>
          <a:endParaRPr lang="en-US"/>
        </a:p>
      </dgm:t>
    </dgm:pt>
    <dgm:pt modelId="{94C07D72-ECD5-43C3-BFF1-4A62023502F9}" type="pres">
      <dgm:prSet presAssocID="{C0CF8764-DDC3-462D-8BF2-8A1CAB6276AB}" presName="Name1" presStyleCnt="0"/>
      <dgm:spPr/>
    </dgm:pt>
    <dgm:pt modelId="{1FC4036F-6BC4-452C-91A6-C479788D6F93}" type="pres">
      <dgm:prSet presAssocID="{C0CF8764-DDC3-462D-8BF2-8A1CAB6276AB}" presName="cycle" presStyleCnt="0"/>
      <dgm:spPr/>
    </dgm:pt>
    <dgm:pt modelId="{DDC10EF5-BC08-4724-BBDF-005E967B42D8}" type="pres">
      <dgm:prSet presAssocID="{C0CF8764-DDC3-462D-8BF2-8A1CAB6276AB}" presName="srcNode" presStyleLbl="node1" presStyleIdx="0" presStyleCnt="3"/>
      <dgm:spPr/>
    </dgm:pt>
    <dgm:pt modelId="{1804B3E7-8CC6-43FB-A57C-AE1A352EEA1D}" type="pres">
      <dgm:prSet presAssocID="{C0CF8764-DDC3-462D-8BF2-8A1CAB6276AB}" presName="conn" presStyleLbl="parChTrans1D2" presStyleIdx="0" presStyleCnt="1"/>
      <dgm:spPr/>
      <dgm:t>
        <a:bodyPr/>
        <a:lstStyle/>
        <a:p>
          <a:endParaRPr lang="en-US"/>
        </a:p>
      </dgm:t>
    </dgm:pt>
    <dgm:pt modelId="{50D5E294-39B5-4CDB-BA34-3FAF05AFF53A}" type="pres">
      <dgm:prSet presAssocID="{C0CF8764-DDC3-462D-8BF2-8A1CAB6276AB}" presName="extraNode" presStyleLbl="node1" presStyleIdx="0" presStyleCnt="3"/>
      <dgm:spPr/>
    </dgm:pt>
    <dgm:pt modelId="{F212D10F-12D0-413D-8AF5-06DA4567A290}" type="pres">
      <dgm:prSet presAssocID="{C0CF8764-DDC3-462D-8BF2-8A1CAB6276AB}" presName="dstNode" presStyleLbl="node1" presStyleIdx="0" presStyleCnt="3"/>
      <dgm:spPr/>
    </dgm:pt>
    <dgm:pt modelId="{C1898592-C1A3-4DA3-959B-973446FE6BB7}" type="pres">
      <dgm:prSet presAssocID="{8A2B0F77-7E67-45F7-8CBA-1807392416E9}" presName="text_1" presStyleLbl="node1" presStyleIdx="0" presStyleCnt="3" custScaleY="118177">
        <dgm:presLayoutVars>
          <dgm:bulletEnabled val="1"/>
        </dgm:presLayoutVars>
      </dgm:prSet>
      <dgm:spPr/>
      <dgm:t>
        <a:bodyPr/>
        <a:lstStyle/>
        <a:p>
          <a:endParaRPr lang="en-US"/>
        </a:p>
      </dgm:t>
    </dgm:pt>
    <dgm:pt modelId="{B62E467F-5ABB-4288-A70B-D215837B2F9D}" type="pres">
      <dgm:prSet presAssocID="{8A2B0F77-7E67-45F7-8CBA-1807392416E9}" presName="accent_1" presStyleCnt="0"/>
      <dgm:spPr/>
    </dgm:pt>
    <dgm:pt modelId="{1E0DBFAE-4247-4A42-B3EC-F6B89233FB81}" type="pres">
      <dgm:prSet presAssocID="{8A2B0F77-7E67-45F7-8CBA-1807392416E9}" presName="accentRepeatNode" presStyleLbl="solidFgAcc1" presStyleIdx="0" presStyleCnt="3"/>
      <dgm:spPr/>
    </dgm:pt>
    <dgm:pt modelId="{01348FDD-C982-4A50-8261-F1E6F5C9AC57}" type="pres">
      <dgm:prSet presAssocID="{F41C9E72-56C9-4305-AB08-C68BD712D312}" presName="text_2" presStyleLbl="node1" presStyleIdx="1" presStyleCnt="3" custScaleY="122540">
        <dgm:presLayoutVars>
          <dgm:bulletEnabled val="1"/>
        </dgm:presLayoutVars>
      </dgm:prSet>
      <dgm:spPr/>
      <dgm:t>
        <a:bodyPr/>
        <a:lstStyle/>
        <a:p>
          <a:endParaRPr lang="en-US"/>
        </a:p>
      </dgm:t>
    </dgm:pt>
    <dgm:pt modelId="{C353EC45-20F7-4696-81F6-38CC5B32E6FE}" type="pres">
      <dgm:prSet presAssocID="{F41C9E72-56C9-4305-AB08-C68BD712D312}" presName="accent_2" presStyleCnt="0"/>
      <dgm:spPr/>
    </dgm:pt>
    <dgm:pt modelId="{6C538967-FF4E-4F84-9997-752AB82D0A0B}" type="pres">
      <dgm:prSet presAssocID="{F41C9E72-56C9-4305-AB08-C68BD712D312}" presName="accentRepeatNode" presStyleLbl="solidFgAcc1" presStyleIdx="1" presStyleCnt="3"/>
      <dgm:spPr/>
    </dgm:pt>
    <dgm:pt modelId="{0A364E16-DB43-4BF2-95BA-FC192D1B4C99}" type="pres">
      <dgm:prSet presAssocID="{19163304-FB1B-4404-9038-850481DA4FF5}" presName="text_3" presStyleLbl="node1" presStyleIdx="2" presStyleCnt="3" custScaleY="112313">
        <dgm:presLayoutVars>
          <dgm:bulletEnabled val="1"/>
        </dgm:presLayoutVars>
      </dgm:prSet>
      <dgm:spPr/>
      <dgm:t>
        <a:bodyPr/>
        <a:lstStyle/>
        <a:p>
          <a:endParaRPr lang="en-US"/>
        </a:p>
      </dgm:t>
    </dgm:pt>
    <dgm:pt modelId="{EE78A0B4-388A-4AC0-A939-C3918CCDFFA3}" type="pres">
      <dgm:prSet presAssocID="{19163304-FB1B-4404-9038-850481DA4FF5}" presName="accent_3" presStyleCnt="0"/>
      <dgm:spPr/>
    </dgm:pt>
    <dgm:pt modelId="{5F6EB78E-B671-42BF-A51B-EA23CBF8E2D1}" type="pres">
      <dgm:prSet presAssocID="{19163304-FB1B-4404-9038-850481DA4FF5}" presName="accentRepeatNode" presStyleLbl="solidFgAcc1" presStyleIdx="2" presStyleCnt="3"/>
      <dgm:spPr/>
    </dgm:pt>
  </dgm:ptLst>
  <dgm:cxnLst>
    <dgm:cxn modelId="{19FB6625-4FA3-4665-85C0-26136ECABB48}" type="presOf" srcId="{19163304-FB1B-4404-9038-850481DA4FF5}" destId="{0A364E16-DB43-4BF2-95BA-FC192D1B4C99}" srcOrd="0" destOrd="0" presId="urn:microsoft.com/office/officeart/2008/layout/VerticalCurvedList"/>
    <dgm:cxn modelId="{CE57EC3D-65E5-4EE0-BCDF-A47BBC02D482}" type="presOf" srcId="{5121A52F-BFAE-4797-9E40-CF864B1F3DCB}" destId="{1804B3E7-8CC6-43FB-A57C-AE1A352EEA1D}" srcOrd="0" destOrd="0" presId="urn:microsoft.com/office/officeart/2008/layout/VerticalCurvedList"/>
    <dgm:cxn modelId="{D502CDB6-EC52-4FF8-A16E-89DEF07F4EF5}" srcId="{C0CF8764-DDC3-462D-8BF2-8A1CAB6276AB}" destId="{19163304-FB1B-4404-9038-850481DA4FF5}" srcOrd="2" destOrd="0" parTransId="{71B81004-BEF5-4305-8106-146574145AC3}" sibTransId="{43858832-E4B5-40CE-834A-CE7A05C11BAC}"/>
    <dgm:cxn modelId="{D47730B3-406F-4DB6-9C32-CB99CC1FB49B}" srcId="{C0CF8764-DDC3-462D-8BF2-8A1CAB6276AB}" destId="{8A2B0F77-7E67-45F7-8CBA-1807392416E9}" srcOrd="0" destOrd="0" parTransId="{0B03FF84-853E-42FE-893E-ED05AB8C1ACA}" sibTransId="{5121A52F-BFAE-4797-9E40-CF864B1F3DCB}"/>
    <dgm:cxn modelId="{141E3FAF-8DAB-4440-83D5-5FD26AC80F49}" srcId="{C0CF8764-DDC3-462D-8BF2-8A1CAB6276AB}" destId="{F41C9E72-56C9-4305-AB08-C68BD712D312}" srcOrd="1" destOrd="0" parTransId="{78BCEE05-5AF6-4FEC-8317-956283D48668}" sibTransId="{27F5EE4B-4D58-485F-BA2A-A59F97A565AC}"/>
    <dgm:cxn modelId="{D056E7CD-BBDF-43B2-852C-28E4ECF7CD5A}" type="presOf" srcId="{F41C9E72-56C9-4305-AB08-C68BD712D312}" destId="{01348FDD-C982-4A50-8261-F1E6F5C9AC57}" srcOrd="0" destOrd="0" presId="urn:microsoft.com/office/officeart/2008/layout/VerticalCurvedList"/>
    <dgm:cxn modelId="{4D6416B9-52F8-44FD-9038-ABF7BF6B35BD}" type="presOf" srcId="{C0CF8764-DDC3-462D-8BF2-8A1CAB6276AB}" destId="{09F0B009-3EDC-41A9-8371-F1E8C28EC68D}" srcOrd="0" destOrd="0" presId="urn:microsoft.com/office/officeart/2008/layout/VerticalCurvedList"/>
    <dgm:cxn modelId="{7F59B56E-8647-4FC5-BBD2-4E47996F9CE2}" type="presOf" srcId="{8A2B0F77-7E67-45F7-8CBA-1807392416E9}" destId="{C1898592-C1A3-4DA3-959B-973446FE6BB7}" srcOrd="0" destOrd="0" presId="urn:microsoft.com/office/officeart/2008/layout/VerticalCurvedList"/>
    <dgm:cxn modelId="{BCDD8085-D113-4307-8CF9-CB59F704365B}" type="presParOf" srcId="{09F0B009-3EDC-41A9-8371-F1E8C28EC68D}" destId="{94C07D72-ECD5-43C3-BFF1-4A62023502F9}" srcOrd="0" destOrd="0" presId="urn:microsoft.com/office/officeart/2008/layout/VerticalCurvedList"/>
    <dgm:cxn modelId="{B6E7B40C-09B0-4B47-909D-7D781EC237CB}" type="presParOf" srcId="{94C07D72-ECD5-43C3-BFF1-4A62023502F9}" destId="{1FC4036F-6BC4-452C-91A6-C479788D6F93}" srcOrd="0" destOrd="0" presId="urn:microsoft.com/office/officeart/2008/layout/VerticalCurvedList"/>
    <dgm:cxn modelId="{89E3ED01-5022-438C-828D-F3131E36CFA8}" type="presParOf" srcId="{1FC4036F-6BC4-452C-91A6-C479788D6F93}" destId="{DDC10EF5-BC08-4724-BBDF-005E967B42D8}" srcOrd="0" destOrd="0" presId="urn:microsoft.com/office/officeart/2008/layout/VerticalCurvedList"/>
    <dgm:cxn modelId="{9DD3CECE-1655-4390-AC0A-CF3B712E5756}" type="presParOf" srcId="{1FC4036F-6BC4-452C-91A6-C479788D6F93}" destId="{1804B3E7-8CC6-43FB-A57C-AE1A352EEA1D}" srcOrd="1" destOrd="0" presId="urn:microsoft.com/office/officeart/2008/layout/VerticalCurvedList"/>
    <dgm:cxn modelId="{55EA6DA9-07A7-4A87-8451-0C294E134C4A}" type="presParOf" srcId="{1FC4036F-6BC4-452C-91A6-C479788D6F93}" destId="{50D5E294-39B5-4CDB-BA34-3FAF05AFF53A}" srcOrd="2" destOrd="0" presId="urn:microsoft.com/office/officeart/2008/layout/VerticalCurvedList"/>
    <dgm:cxn modelId="{BD64A8DE-29B9-4015-8806-74CF7F5A22B1}" type="presParOf" srcId="{1FC4036F-6BC4-452C-91A6-C479788D6F93}" destId="{F212D10F-12D0-413D-8AF5-06DA4567A290}" srcOrd="3" destOrd="0" presId="urn:microsoft.com/office/officeart/2008/layout/VerticalCurvedList"/>
    <dgm:cxn modelId="{4BE794B6-DE0B-4D4A-B3FD-1B22129F1B2F}" type="presParOf" srcId="{94C07D72-ECD5-43C3-BFF1-4A62023502F9}" destId="{C1898592-C1A3-4DA3-959B-973446FE6BB7}" srcOrd="1" destOrd="0" presId="urn:microsoft.com/office/officeart/2008/layout/VerticalCurvedList"/>
    <dgm:cxn modelId="{F22D548A-5F3E-406D-B683-19E4C38A860C}" type="presParOf" srcId="{94C07D72-ECD5-43C3-BFF1-4A62023502F9}" destId="{B62E467F-5ABB-4288-A70B-D215837B2F9D}" srcOrd="2" destOrd="0" presId="urn:microsoft.com/office/officeart/2008/layout/VerticalCurvedList"/>
    <dgm:cxn modelId="{85C8EE82-1C14-433B-AD1D-A65F14D68CCB}" type="presParOf" srcId="{B62E467F-5ABB-4288-A70B-D215837B2F9D}" destId="{1E0DBFAE-4247-4A42-B3EC-F6B89233FB81}" srcOrd="0" destOrd="0" presId="urn:microsoft.com/office/officeart/2008/layout/VerticalCurvedList"/>
    <dgm:cxn modelId="{7CBCF758-0372-42E4-A8BC-C36A91747D9B}" type="presParOf" srcId="{94C07D72-ECD5-43C3-BFF1-4A62023502F9}" destId="{01348FDD-C982-4A50-8261-F1E6F5C9AC57}" srcOrd="3" destOrd="0" presId="urn:microsoft.com/office/officeart/2008/layout/VerticalCurvedList"/>
    <dgm:cxn modelId="{5C7D6D6B-FFB4-4BEB-80F2-C2E8DCD2AA8D}" type="presParOf" srcId="{94C07D72-ECD5-43C3-BFF1-4A62023502F9}" destId="{C353EC45-20F7-4696-81F6-38CC5B32E6FE}" srcOrd="4" destOrd="0" presId="urn:microsoft.com/office/officeart/2008/layout/VerticalCurvedList"/>
    <dgm:cxn modelId="{F413AB41-9DB9-4F8B-800C-F61A95C95EA1}" type="presParOf" srcId="{C353EC45-20F7-4696-81F6-38CC5B32E6FE}" destId="{6C538967-FF4E-4F84-9997-752AB82D0A0B}" srcOrd="0" destOrd="0" presId="urn:microsoft.com/office/officeart/2008/layout/VerticalCurvedList"/>
    <dgm:cxn modelId="{23F8F334-52DF-4F57-9187-1DCA75DE755A}" type="presParOf" srcId="{94C07D72-ECD5-43C3-BFF1-4A62023502F9}" destId="{0A364E16-DB43-4BF2-95BA-FC192D1B4C99}" srcOrd="5" destOrd="0" presId="urn:microsoft.com/office/officeart/2008/layout/VerticalCurvedList"/>
    <dgm:cxn modelId="{01DF8714-B505-45A1-B311-C1A23BC4614D}" type="presParOf" srcId="{94C07D72-ECD5-43C3-BFF1-4A62023502F9}" destId="{EE78A0B4-388A-4AC0-A939-C3918CCDFFA3}" srcOrd="6" destOrd="0" presId="urn:microsoft.com/office/officeart/2008/layout/VerticalCurvedList"/>
    <dgm:cxn modelId="{0DC596A5-37C2-4506-AC7D-30B3575DE135}" type="presParOf" srcId="{EE78A0B4-388A-4AC0-A939-C3918CCDFFA3}" destId="{5F6EB78E-B671-42BF-A51B-EA23CBF8E2D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6DF4B15-6DDF-4CED-A66C-4AF2BF61B2A2}"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n-IN"/>
        </a:p>
      </dgm:t>
    </dgm:pt>
    <dgm:pt modelId="{72FC9A4D-8460-4E4C-A211-7804E6DD6B99}">
      <dgm:prSet phldrT="[Text]" custT="1"/>
      <dgm:spPr/>
      <dgm:t>
        <a:bodyPr/>
        <a:lstStyle/>
        <a:p>
          <a:r>
            <a:rPr lang="en-IN" sz="2400" dirty="0" smtClean="0"/>
            <a:t>An interim-moratorium shall commence on the date of the making of the application on all actions against the properties of the debtor in respect of his debts and such moratorium shall cease to have effect on the bankruptcy commencement date and</a:t>
          </a:r>
          <a:endParaRPr lang="en-IN" sz="1800" dirty="0"/>
        </a:p>
      </dgm:t>
    </dgm:pt>
    <dgm:pt modelId="{97877BE1-0545-451E-B19A-B880643B3410}" type="parTrans" cxnId="{20B0D8DB-2AB9-4339-A1D4-FEEECF98C1C9}">
      <dgm:prSet/>
      <dgm:spPr/>
      <dgm:t>
        <a:bodyPr/>
        <a:lstStyle/>
        <a:p>
          <a:endParaRPr lang="en-IN"/>
        </a:p>
      </dgm:t>
    </dgm:pt>
    <dgm:pt modelId="{28FAEF1B-487A-4ED5-B7ED-4B112DF91C3A}" type="sibTrans" cxnId="{20B0D8DB-2AB9-4339-A1D4-FEEECF98C1C9}">
      <dgm:prSet/>
      <dgm:spPr/>
      <dgm:t>
        <a:bodyPr/>
        <a:lstStyle/>
        <a:p>
          <a:endParaRPr lang="en-IN"/>
        </a:p>
      </dgm:t>
    </dgm:pt>
    <dgm:pt modelId="{4A6AF24A-4997-4E4F-B977-ADCAE787B82D}">
      <dgm:prSet phldrT="[Text]" custT="1"/>
      <dgm:spPr/>
      <dgm:t>
        <a:bodyPr/>
        <a:lstStyle/>
        <a:p>
          <a:r>
            <a:rPr lang="en-IN" sz="2400" dirty="0" smtClean="0"/>
            <a:t>During the interim-moratorium period-</a:t>
          </a:r>
        </a:p>
        <a:p>
          <a:r>
            <a:rPr lang="en-IN" sz="2400" dirty="0" smtClean="0"/>
            <a:t>(i) Any pending legal action or legal proceeding against any property of the debtor in respect of any of his debts shall be deemed to have been stayed</a:t>
          </a:r>
        </a:p>
        <a:p>
          <a:r>
            <a:rPr lang="en-IN" sz="2400" dirty="0" smtClean="0"/>
            <a:t>(ii)  The creditors of the debtor shall not be entitled to initiate any legal action or legal proceedings against any property of the debtor in respect of any of his debts.</a:t>
          </a:r>
        </a:p>
      </dgm:t>
    </dgm:pt>
    <dgm:pt modelId="{79691413-DB16-4A31-BB34-C07882A37E20}" type="parTrans" cxnId="{5EF3F54B-9593-4AE9-B0B9-A4A660DA9714}">
      <dgm:prSet/>
      <dgm:spPr/>
      <dgm:t>
        <a:bodyPr/>
        <a:lstStyle/>
        <a:p>
          <a:endParaRPr lang="en-IN"/>
        </a:p>
      </dgm:t>
    </dgm:pt>
    <dgm:pt modelId="{6EFA1617-7699-4901-BA08-DF2FD8AC39E6}" type="sibTrans" cxnId="{5EF3F54B-9593-4AE9-B0B9-A4A660DA9714}">
      <dgm:prSet/>
      <dgm:spPr/>
      <dgm:t>
        <a:bodyPr/>
        <a:lstStyle/>
        <a:p>
          <a:endParaRPr lang="en-IN"/>
        </a:p>
      </dgm:t>
    </dgm:pt>
    <dgm:pt modelId="{C7F23376-BF07-44C0-A929-B57455CD0AE8}" type="pres">
      <dgm:prSet presAssocID="{C6DF4B15-6DDF-4CED-A66C-4AF2BF61B2A2}" presName="Name0" presStyleCnt="0">
        <dgm:presLayoutVars>
          <dgm:chMax val="7"/>
          <dgm:dir/>
          <dgm:animLvl val="lvl"/>
          <dgm:resizeHandles val="exact"/>
        </dgm:presLayoutVars>
      </dgm:prSet>
      <dgm:spPr/>
      <dgm:t>
        <a:bodyPr/>
        <a:lstStyle/>
        <a:p>
          <a:endParaRPr lang="en-IN"/>
        </a:p>
      </dgm:t>
    </dgm:pt>
    <dgm:pt modelId="{B5336EA5-EDF2-40A5-9C70-51E3D250603B}" type="pres">
      <dgm:prSet presAssocID="{72FC9A4D-8460-4E4C-A211-7804E6DD6B99}" presName="circle1" presStyleLbl="node1" presStyleIdx="0" presStyleCnt="2"/>
      <dgm:spPr/>
    </dgm:pt>
    <dgm:pt modelId="{0C0A85C0-36BD-4ED6-A75F-F2A98F8740BA}" type="pres">
      <dgm:prSet presAssocID="{72FC9A4D-8460-4E4C-A211-7804E6DD6B99}" presName="space" presStyleCnt="0"/>
      <dgm:spPr/>
    </dgm:pt>
    <dgm:pt modelId="{FD3ABD36-4C61-4527-81A7-969D8C95C189}" type="pres">
      <dgm:prSet presAssocID="{72FC9A4D-8460-4E4C-A211-7804E6DD6B99}" presName="rect1" presStyleLbl="alignAcc1" presStyleIdx="0" presStyleCnt="2"/>
      <dgm:spPr/>
      <dgm:t>
        <a:bodyPr/>
        <a:lstStyle/>
        <a:p>
          <a:endParaRPr lang="en-IN"/>
        </a:p>
      </dgm:t>
    </dgm:pt>
    <dgm:pt modelId="{524DF74A-0E75-431D-9652-A7DC4B0B3CD8}" type="pres">
      <dgm:prSet presAssocID="{4A6AF24A-4997-4E4F-B977-ADCAE787B82D}" presName="vertSpace2" presStyleLbl="node1" presStyleIdx="0" presStyleCnt="2"/>
      <dgm:spPr/>
    </dgm:pt>
    <dgm:pt modelId="{E21CEA3E-0130-4A8E-9AA7-2D437C95C6FB}" type="pres">
      <dgm:prSet presAssocID="{4A6AF24A-4997-4E4F-B977-ADCAE787B82D}" presName="circle2" presStyleLbl="node1" presStyleIdx="1" presStyleCnt="2"/>
      <dgm:spPr/>
    </dgm:pt>
    <dgm:pt modelId="{08151739-A097-457B-ACCB-A2A874AC4506}" type="pres">
      <dgm:prSet presAssocID="{4A6AF24A-4997-4E4F-B977-ADCAE787B82D}" presName="rect2" presStyleLbl="alignAcc1" presStyleIdx="1" presStyleCnt="2" custScaleY="123701"/>
      <dgm:spPr/>
      <dgm:t>
        <a:bodyPr/>
        <a:lstStyle/>
        <a:p>
          <a:endParaRPr lang="en-IN"/>
        </a:p>
      </dgm:t>
    </dgm:pt>
    <dgm:pt modelId="{2FA0ADF4-A85C-4E06-9918-CFB919F8871B}" type="pres">
      <dgm:prSet presAssocID="{72FC9A4D-8460-4E4C-A211-7804E6DD6B99}" presName="rect1ParTxNoCh" presStyleLbl="alignAcc1" presStyleIdx="1" presStyleCnt="2">
        <dgm:presLayoutVars>
          <dgm:chMax val="1"/>
          <dgm:bulletEnabled val="1"/>
        </dgm:presLayoutVars>
      </dgm:prSet>
      <dgm:spPr/>
      <dgm:t>
        <a:bodyPr/>
        <a:lstStyle/>
        <a:p>
          <a:endParaRPr lang="en-IN"/>
        </a:p>
      </dgm:t>
    </dgm:pt>
    <dgm:pt modelId="{76EF161F-0047-4605-AC4F-154113BBD5CF}" type="pres">
      <dgm:prSet presAssocID="{4A6AF24A-4997-4E4F-B977-ADCAE787B82D}" presName="rect2ParTxNoCh" presStyleLbl="alignAcc1" presStyleIdx="1" presStyleCnt="2">
        <dgm:presLayoutVars>
          <dgm:chMax val="1"/>
          <dgm:bulletEnabled val="1"/>
        </dgm:presLayoutVars>
      </dgm:prSet>
      <dgm:spPr/>
      <dgm:t>
        <a:bodyPr/>
        <a:lstStyle/>
        <a:p>
          <a:endParaRPr lang="en-IN"/>
        </a:p>
      </dgm:t>
    </dgm:pt>
  </dgm:ptLst>
  <dgm:cxnLst>
    <dgm:cxn modelId="{5129D201-4A1C-4E93-89D0-3BF2F84F7DC8}" type="presOf" srcId="{4A6AF24A-4997-4E4F-B977-ADCAE787B82D}" destId="{76EF161F-0047-4605-AC4F-154113BBD5CF}" srcOrd="1" destOrd="0" presId="urn:microsoft.com/office/officeart/2005/8/layout/target3"/>
    <dgm:cxn modelId="{365BB610-F2FE-4E83-967F-FBB72E225FF7}" type="presOf" srcId="{4A6AF24A-4997-4E4F-B977-ADCAE787B82D}" destId="{08151739-A097-457B-ACCB-A2A874AC4506}" srcOrd="0" destOrd="0" presId="urn:microsoft.com/office/officeart/2005/8/layout/target3"/>
    <dgm:cxn modelId="{E65BF485-8F2F-49AB-B47A-B9406A43E973}" type="presOf" srcId="{C6DF4B15-6DDF-4CED-A66C-4AF2BF61B2A2}" destId="{C7F23376-BF07-44C0-A929-B57455CD0AE8}" srcOrd="0" destOrd="0" presId="urn:microsoft.com/office/officeart/2005/8/layout/target3"/>
    <dgm:cxn modelId="{20B0D8DB-2AB9-4339-A1D4-FEEECF98C1C9}" srcId="{C6DF4B15-6DDF-4CED-A66C-4AF2BF61B2A2}" destId="{72FC9A4D-8460-4E4C-A211-7804E6DD6B99}" srcOrd="0" destOrd="0" parTransId="{97877BE1-0545-451E-B19A-B880643B3410}" sibTransId="{28FAEF1B-487A-4ED5-B7ED-4B112DF91C3A}"/>
    <dgm:cxn modelId="{5EF3F54B-9593-4AE9-B0B9-A4A660DA9714}" srcId="{C6DF4B15-6DDF-4CED-A66C-4AF2BF61B2A2}" destId="{4A6AF24A-4997-4E4F-B977-ADCAE787B82D}" srcOrd="1" destOrd="0" parTransId="{79691413-DB16-4A31-BB34-C07882A37E20}" sibTransId="{6EFA1617-7699-4901-BA08-DF2FD8AC39E6}"/>
    <dgm:cxn modelId="{39417DB6-1C8C-46AA-A6A1-11B2668D27BE}" type="presOf" srcId="{72FC9A4D-8460-4E4C-A211-7804E6DD6B99}" destId="{FD3ABD36-4C61-4527-81A7-969D8C95C189}" srcOrd="0" destOrd="0" presId="urn:microsoft.com/office/officeart/2005/8/layout/target3"/>
    <dgm:cxn modelId="{B9FA5D3D-6165-4137-9FB1-79893F2B8BDE}" type="presOf" srcId="{72FC9A4D-8460-4E4C-A211-7804E6DD6B99}" destId="{2FA0ADF4-A85C-4E06-9918-CFB919F8871B}" srcOrd="1" destOrd="0" presId="urn:microsoft.com/office/officeart/2005/8/layout/target3"/>
    <dgm:cxn modelId="{E641105C-2773-451A-9589-3F7AD68A170F}" type="presParOf" srcId="{C7F23376-BF07-44C0-A929-B57455CD0AE8}" destId="{B5336EA5-EDF2-40A5-9C70-51E3D250603B}" srcOrd="0" destOrd="0" presId="urn:microsoft.com/office/officeart/2005/8/layout/target3"/>
    <dgm:cxn modelId="{17FE423F-0149-4667-8484-9799C0F33313}" type="presParOf" srcId="{C7F23376-BF07-44C0-A929-B57455CD0AE8}" destId="{0C0A85C0-36BD-4ED6-A75F-F2A98F8740BA}" srcOrd="1" destOrd="0" presId="urn:microsoft.com/office/officeart/2005/8/layout/target3"/>
    <dgm:cxn modelId="{7A533CC0-B60C-4163-9967-E9B110C9778D}" type="presParOf" srcId="{C7F23376-BF07-44C0-A929-B57455CD0AE8}" destId="{FD3ABD36-4C61-4527-81A7-969D8C95C189}" srcOrd="2" destOrd="0" presId="urn:microsoft.com/office/officeart/2005/8/layout/target3"/>
    <dgm:cxn modelId="{CC773D77-89A1-48F4-9B34-FC0F93FA4DC0}" type="presParOf" srcId="{C7F23376-BF07-44C0-A929-B57455CD0AE8}" destId="{524DF74A-0E75-431D-9652-A7DC4B0B3CD8}" srcOrd="3" destOrd="0" presId="urn:microsoft.com/office/officeart/2005/8/layout/target3"/>
    <dgm:cxn modelId="{78D36BFC-CDD9-46AC-9CD9-27916BDCBDAF}" type="presParOf" srcId="{C7F23376-BF07-44C0-A929-B57455CD0AE8}" destId="{E21CEA3E-0130-4A8E-9AA7-2D437C95C6FB}" srcOrd="4" destOrd="0" presId="urn:microsoft.com/office/officeart/2005/8/layout/target3"/>
    <dgm:cxn modelId="{B793843A-FB45-4C61-889D-E68A0F36E05B}" type="presParOf" srcId="{C7F23376-BF07-44C0-A929-B57455CD0AE8}" destId="{08151739-A097-457B-ACCB-A2A874AC4506}" srcOrd="5" destOrd="0" presId="urn:microsoft.com/office/officeart/2005/8/layout/target3"/>
    <dgm:cxn modelId="{80DFB53D-C452-4FFC-8B9E-A81A1B3F64ED}" type="presParOf" srcId="{C7F23376-BF07-44C0-A929-B57455CD0AE8}" destId="{2FA0ADF4-A85C-4E06-9918-CFB919F8871B}" srcOrd="6" destOrd="0" presId="urn:microsoft.com/office/officeart/2005/8/layout/target3"/>
    <dgm:cxn modelId="{C1B0E753-A98A-4867-B5E6-E872B2AB44BE}" type="presParOf" srcId="{C7F23376-BF07-44C0-A929-B57455CD0AE8}" destId="{76EF161F-0047-4605-AC4F-154113BBD5CF}" srcOrd="7"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A4B8E4F-D1D8-4842-BBC6-425E74EAD21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IN"/>
        </a:p>
      </dgm:t>
    </dgm:pt>
    <dgm:pt modelId="{00EEBE4C-E484-4A17-B3C7-CC4AA0740083}" type="pres">
      <dgm:prSet presAssocID="{AA4B8E4F-D1D8-4842-BBC6-425E74EAD215}" presName="Name0" presStyleCnt="0">
        <dgm:presLayoutVars>
          <dgm:dir/>
          <dgm:animLvl val="lvl"/>
          <dgm:resizeHandles val="exact"/>
        </dgm:presLayoutVars>
      </dgm:prSet>
      <dgm:spPr/>
      <dgm:t>
        <a:bodyPr/>
        <a:lstStyle/>
        <a:p>
          <a:endParaRPr lang="en-IN"/>
        </a:p>
      </dgm:t>
    </dgm:pt>
  </dgm:ptLst>
  <dgm:cxnLst>
    <dgm:cxn modelId="{05FB3103-9036-4C81-8DCB-940F6C478D1D}" type="presOf" srcId="{AA4B8E4F-D1D8-4842-BBC6-425E74EAD215}" destId="{00EEBE4C-E484-4A17-B3C7-CC4AA0740083}"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B096BF3-808E-4E72-8D69-31CF6D4ED227}"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IN"/>
        </a:p>
      </dgm:t>
    </dgm:pt>
    <dgm:pt modelId="{2D12223D-0FF1-4B06-A3E8-1F6F867F6765}" type="pres">
      <dgm:prSet presAssocID="{BB096BF3-808E-4E72-8D69-31CF6D4ED227}" presName="Name0" presStyleCnt="0">
        <dgm:presLayoutVars>
          <dgm:dir/>
          <dgm:resizeHandles val="exact"/>
        </dgm:presLayoutVars>
      </dgm:prSet>
      <dgm:spPr/>
      <dgm:t>
        <a:bodyPr/>
        <a:lstStyle/>
        <a:p>
          <a:endParaRPr lang="en-IN"/>
        </a:p>
      </dgm:t>
    </dgm:pt>
  </dgm:ptLst>
  <dgm:cxnLst>
    <dgm:cxn modelId="{49621057-5E06-4597-BC18-66F0A8CB0C39}" type="presOf" srcId="{BB096BF3-808E-4E72-8D69-31CF6D4ED227}" destId="{2D12223D-0FF1-4B06-A3E8-1F6F867F6765}" srcOrd="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7C94DF5-C1B8-437A-BABD-B1A35A2A29DF}"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8A58716F-73C3-436C-944A-F5CB2C25B105}" type="pres">
      <dgm:prSet presAssocID="{67C94DF5-C1B8-437A-BABD-B1A35A2A29DF}" presName="Name0" presStyleCnt="0">
        <dgm:presLayoutVars>
          <dgm:chMax val="7"/>
          <dgm:chPref val="7"/>
          <dgm:dir/>
        </dgm:presLayoutVars>
      </dgm:prSet>
      <dgm:spPr/>
      <dgm:t>
        <a:bodyPr/>
        <a:lstStyle/>
        <a:p>
          <a:endParaRPr lang="en-US"/>
        </a:p>
      </dgm:t>
    </dgm:pt>
    <dgm:pt modelId="{0032205C-A010-4F0F-9BD5-C77ABFCD692A}" type="pres">
      <dgm:prSet presAssocID="{67C94DF5-C1B8-437A-BABD-B1A35A2A29DF}" presName="Name1" presStyleCnt="0"/>
      <dgm:spPr/>
    </dgm:pt>
    <dgm:pt modelId="{A20653E2-505B-4041-B524-DC133F06682D}" type="pres">
      <dgm:prSet presAssocID="{67C94DF5-C1B8-437A-BABD-B1A35A2A29DF}" presName="cycle" presStyleCnt="0"/>
      <dgm:spPr/>
    </dgm:pt>
    <dgm:pt modelId="{D2DAEC47-7E81-486D-AD5B-AD4787E2A328}" type="pres">
      <dgm:prSet presAssocID="{67C94DF5-C1B8-437A-BABD-B1A35A2A29DF}" presName="srcNode" presStyleLbl="node1" presStyleIdx="0" presStyleCnt="0"/>
      <dgm:spPr/>
    </dgm:pt>
    <dgm:pt modelId="{B86FAA28-C2C0-4EC4-9042-E5937FC73802}" type="pres">
      <dgm:prSet presAssocID="{67C94DF5-C1B8-437A-BABD-B1A35A2A29DF}" presName="conn" presStyleLbl="parChTrans1D2" presStyleIdx="0" presStyleCnt="1"/>
      <dgm:spPr/>
    </dgm:pt>
    <dgm:pt modelId="{C0A1E243-AAF7-44F3-97E8-BC1D5CE30E36}" type="pres">
      <dgm:prSet presAssocID="{67C94DF5-C1B8-437A-BABD-B1A35A2A29DF}" presName="extraNode" presStyleLbl="node1" presStyleIdx="0" presStyleCnt="0"/>
      <dgm:spPr/>
    </dgm:pt>
    <dgm:pt modelId="{45413C4E-F0D4-4AD9-84D9-D4FE02B2F22C}" type="pres">
      <dgm:prSet presAssocID="{67C94DF5-C1B8-437A-BABD-B1A35A2A29DF}" presName="dstNode" presStyleLbl="node1" presStyleIdx="0" presStyleCnt="0"/>
      <dgm:spPr/>
    </dgm:pt>
  </dgm:ptLst>
  <dgm:cxnLst>
    <dgm:cxn modelId="{6C372953-647C-4376-9531-533B61CDF7CD}" type="presOf" srcId="{67C94DF5-C1B8-437A-BABD-B1A35A2A29DF}" destId="{8A58716F-73C3-436C-944A-F5CB2C25B105}" srcOrd="0" destOrd="0" presId="urn:microsoft.com/office/officeart/2008/layout/VerticalCurvedList"/>
    <dgm:cxn modelId="{959AD1AC-1DC5-42EB-97CF-16413E404817}" type="presParOf" srcId="{8A58716F-73C3-436C-944A-F5CB2C25B105}" destId="{0032205C-A010-4F0F-9BD5-C77ABFCD692A}" srcOrd="0" destOrd="0" presId="urn:microsoft.com/office/officeart/2008/layout/VerticalCurvedList"/>
    <dgm:cxn modelId="{E9B9F48E-3884-4B77-80D2-3B0598E23B43}" type="presParOf" srcId="{0032205C-A010-4F0F-9BD5-C77ABFCD692A}" destId="{A20653E2-505B-4041-B524-DC133F06682D}" srcOrd="0" destOrd="0" presId="urn:microsoft.com/office/officeart/2008/layout/VerticalCurvedList"/>
    <dgm:cxn modelId="{CE671B6F-C47D-460C-8534-1D4B6B70E4B2}" type="presParOf" srcId="{A20653E2-505B-4041-B524-DC133F06682D}" destId="{D2DAEC47-7E81-486D-AD5B-AD4787E2A328}" srcOrd="0" destOrd="0" presId="urn:microsoft.com/office/officeart/2008/layout/VerticalCurvedList"/>
    <dgm:cxn modelId="{0A5EC707-444D-41B5-893E-DE49676953FD}" type="presParOf" srcId="{A20653E2-505B-4041-B524-DC133F06682D}" destId="{B86FAA28-C2C0-4EC4-9042-E5937FC73802}" srcOrd="1" destOrd="0" presId="urn:microsoft.com/office/officeart/2008/layout/VerticalCurvedList"/>
    <dgm:cxn modelId="{A2E596B1-60A0-4785-A1A8-92C5CF557FDB}" type="presParOf" srcId="{A20653E2-505B-4041-B524-DC133F06682D}" destId="{C0A1E243-AAF7-44F3-97E8-BC1D5CE30E36}" srcOrd="2" destOrd="0" presId="urn:microsoft.com/office/officeart/2008/layout/VerticalCurvedList"/>
    <dgm:cxn modelId="{B41C9B43-EF2B-408A-AE5B-CC427AE554B8}" type="presParOf" srcId="{A20653E2-505B-4041-B524-DC133F06682D}" destId="{45413C4E-F0D4-4AD9-84D9-D4FE02B2F22C}" srcOrd="3"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63708AC-E9A6-4D75-822E-0693D8D2E07C}"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IN"/>
        </a:p>
      </dgm:t>
    </dgm:pt>
    <dgm:pt modelId="{E09D72F9-A04A-43B1-883F-4E3CA0EDF892}" type="pres">
      <dgm:prSet presAssocID="{663708AC-E9A6-4D75-822E-0693D8D2E07C}" presName="Name0" presStyleCnt="0">
        <dgm:presLayoutVars>
          <dgm:chMax val="7"/>
          <dgm:chPref val="7"/>
          <dgm:dir/>
        </dgm:presLayoutVars>
      </dgm:prSet>
      <dgm:spPr/>
      <dgm:t>
        <a:bodyPr/>
        <a:lstStyle/>
        <a:p>
          <a:endParaRPr lang="en-IN"/>
        </a:p>
      </dgm:t>
    </dgm:pt>
    <dgm:pt modelId="{6EF34599-653B-471E-89A4-907494BB4DFC}" type="pres">
      <dgm:prSet presAssocID="{663708AC-E9A6-4D75-822E-0693D8D2E07C}" presName="Name1" presStyleCnt="0"/>
      <dgm:spPr/>
    </dgm:pt>
    <dgm:pt modelId="{F3EB8288-1E16-4DC4-B2EA-1756B745C598}" type="pres">
      <dgm:prSet presAssocID="{663708AC-E9A6-4D75-822E-0693D8D2E07C}" presName="cycle" presStyleCnt="0"/>
      <dgm:spPr/>
    </dgm:pt>
    <dgm:pt modelId="{6209CC20-41D7-463E-A047-4B42FC27E99C}" type="pres">
      <dgm:prSet presAssocID="{663708AC-E9A6-4D75-822E-0693D8D2E07C}" presName="srcNode" presStyleLbl="node1" presStyleIdx="0" presStyleCnt="0"/>
      <dgm:spPr/>
    </dgm:pt>
    <dgm:pt modelId="{74B2F4B4-0FF5-4880-87F0-9FA02E4412DF}" type="pres">
      <dgm:prSet presAssocID="{663708AC-E9A6-4D75-822E-0693D8D2E07C}" presName="conn" presStyleLbl="parChTrans1D2" presStyleIdx="0" presStyleCnt="1"/>
      <dgm:spPr/>
      <dgm:t>
        <a:bodyPr/>
        <a:lstStyle/>
        <a:p>
          <a:endParaRPr lang="en-IN"/>
        </a:p>
      </dgm:t>
    </dgm:pt>
    <dgm:pt modelId="{5EB4E436-98B9-4DD7-B835-674029750F9C}" type="pres">
      <dgm:prSet presAssocID="{663708AC-E9A6-4D75-822E-0693D8D2E07C}" presName="extraNode" presStyleLbl="node1" presStyleIdx="0" presStyleCnt="0"/>
      <dgm:spPr/>
    </dgm:pt>
    <dgm:pt modelId="{93E951C9-AE46-4F4B-A1B3-A2C3DAB3A31D}" type="pres">
      <dgm:prSet presAssocID="{663708AC-E9A6-4D75-822E-0693D8D2E07C}" presName="dstNode" presStyleLbl="node1" presStyleIdx="0" presStyleCnt="0"/>
      <dgm:spPr/>
    </dgm:pt>
  </dgm:ptLst>
  <dgm:cxnLst>
    <dgm:cxn modelId="{40D871C0-0A06-474E-B406-124C7DC76E01}" type="presOf" srcId="{663708AC-E9A6-4D75-822E-0693D8D2E07C}" destId="{E09D72F9-A04A-43B1-883F-4E3CA0EDF892}" srcOrd="0" destOrd="0" presId="urn:microsoft.com/office/officeart/2008/layout/VerticalCurvedList"/>
    <dgm:cxn modelId="{60A5F570-F075-4E3A-904B-BB30F49BEC05}" type="presParOf" srcId="{E09D72F9-A04A-43B1-883F-4E3CA0EDF892}" destId="{6EF34599-653B-471E-89A4-907494BB4DFC}" srcOrd="0" destOrd="0" presId="urn:microsoft.com/office/officeart/2008/layout/VerticalCurvedList"/>
    <dgm:cxn modelId="{9596626A-F7A5-4A10-8952-F9243EDCB64A}" type="presParOf" srcId="{6EF34599-653B-471E-89A4-907494BB4DFC}" destId="{F3EB8288-1E16-4DC4-B2EA-1756B745C598}" srcOrd="0" destOrd="0" presId="urn:microsoft.com/office/officeart/2008/layout/VerticalCurvedList"/>
    <dgm:cxn modelId="{BF211207-80B2-4B8D-86AC-248AF52FB694}" type="presParOf" srcId="{F3EB8288-1E16-4DC4-B2EA-1756B745C598}" destId="{6209CC20-41D7-463E-A047-4B42FC27E99C}" srcOrd="0" destOrd="0" presId="urn:microsoft.com/office/officeart/2008/layout/VerticalCurvedList"/>
    <dgm:cxn modelId="{51D9C58B-A292-4A0A-BFE7-41FB2822C430}" type="presParOf" srcId="{F3EB8288-1E16-4DC4-B2EA-1756B745C598}" destId="{74B2F4B4-0FF5-4880-87F0-9FA02E4412DF}" srcOrd="1" destOrd="0" presId="urn:microsoft.com/office/officeart/2008/layout/VerticalCurvedList"/>
    <dgm:cxn modelId="{ABC9E591-09C2-480C-BEE6-CDACB5F5C29B}" type="presParOf" srcId="{F3EB8288-1E16-4DC4-B2EA-1756B745C598}" destId="{5EB4E436-98B9-4DD7-B835-674029750F9C}" srcOrd="2" destOrd="0" presId="urn:microsoft.com/office/officeart/2008/layout/VerticalCurvedList"/>
    <dgm:cxn modelId="{E6D13D4D-B1D4-4DFC-9782-82F8ABFE4C22}" type="presParOf" srcId="{F3EB8288-1E16-4DC4-B2EA-1756B745C598}" destId="{93E951C9-AE46-4F4B-A1B3-A2C3DAB3A31D}" srcOrd="3"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2E12652-63D1-49FA-ACFB-EE967ED5E42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B5F6451A-9A14-439B-959B-E27017543ABE}">
      <dgm:prSet/>
      <dgm:spPr/>
      <dgm:t>
        <a:bodyPr/>
        <a:lstStyle/>
        <a:p>
          <a:pPr rtl="0"/>
          <a:r>
            <a:rPr lang="en-US" smtClean="0"/>
            <a:t>The discharge order of section 138 shall release the bankrupt from all the bankruptcy debt:</a:t>
          </a:r>
          <a:endParaRPr lang="en-IN"/>
        </a:p>
      </dgm:t>
    </dgm:pt>
    <dgm:pt modelId="{188B67F4-2543-49F5-8DF3-FFB92CCDF679}" type="parTrans" cxnId="{40528B49-24B7-4988-9C8C-B3EBD986B8D5}">
      <dgm:prSet/>
      <dgm:spPr/>
      <dgm:t>
        <a:bodyPr/>
        <a:lstStyle/>
        <a:p>
          <a:endParaRPr lang="en-IN"/>
        </a:p>
      </dgm:t>
    </dgm:pt>
    <dgm:pt modelId="{71F97755-1BD4-4667-86D1-A9783F91C941}" type="sibTrans" cxnId="{40528B49-24B7-4988-9C8C-B3EBD986B8D5}">
      <dgm:prSet/>
      <dgm:spPr/>
      <dgm:t>
        <a:bodyPr/>
        <a:lstStyle/>
        <a:p>
          <a:endParaRPr lang="en-IN"/>
        </a:p>
      </dgm:t>
    </dgm:pt>
    <dgm:pt modelId="{76BC98E3-CCBB-49C8-8B05-E3037487D50D}">
      <dgm:prSet/>
      <dgm:spPr/>
      <dgm:t>
        <a:bodyPr/>
        <a:lstStyle/>
        <a:p>
          <a:pPr rtl="0"/>
          <a:r>
            <a:rPr lang="en-US" dirty="0" smtClean="0"/>
            <a:t>Provided that discharge shall not—</a:t>
          </a:r>
          <a:endParaRPr lang="en-IN" b="1" dirty="0"/>
        </a:p>
      </dgm:t>
    </dgm:pt>
    <dgm:pt modelId="{5481C8D5-1B4A-4C6D-BF61-8D506E1AB4FC}" type="parTrans" cxnId="{D8BF1C2B-3E7F-4B63-AB0A-F58C4ABD5621}">
      <dgm:prSet/>
      <dgm:spPr/>
      <dgm:t>
        <a:bodyPr/>
        <a:lstStyle/>
        <a:p>
          <a:endParaRPr lang="en-IN"/>
        </a:p>
      </dgm:t>
    </dgm:pt>
    <dgm:pt modelId="{DE899EE1-0600-4F59-9CB0-CEBC3FA940A5}" type="sibTrans" cxnId="{D8BF1C2B-3E7F-4B63-AB0A-F58C4ABD5621}">
      <dgm:prSet/>
      <dgm:spPr/>
      <dgm:t>
        <a:bodyPr/>
        <a:lstStyle/>
        <a:p>
          <a:endParaRPr lang="en-IN"/>
        </a:p>
      </dgm:t>
    </dgm:pt>
    <dgm:pt modelId="{8BAF0F22-2087-47B0-BA3A-15201C83EBAA}">
      <dgm:prSet/>
      <dgm:spPr/>
      <dgm:t>
        <a:bodyPr/>
        <a:lstStyle/>
        <a:p>
          <a:pPr rtl="0"/>
          <a:r>
            <a:rPr lang="en-US" dirty="0" smtClean="0"/>
            <a:t>(</a:t>
          </a:r>
          <a:r>
            <a:rPr lang="en-US" i="1" dirty="0" smtClean="0"/>
            <a:t>a</a:t>
          </a:r>
          <a:r>
            <a:rPr lang="en-US" dirty="0" smtClean="0"/>
            <a:t>) affect the functions of the bankruptcy trustee; or</a:t>
          </a:r>
          <a:endParaRPr lang="en-IN" dirty="0"/>
        </a:p>
      </dgm:t>
    </dgm:pt>
    <dgm:pt modelId="{CC97FACE-7E06-409C-B655-753F01D4D6F4}" type="parTrans" cxnId="{65E679F5-B2DE-4D11-9AAA-8B0940E21AC2}">
      <dgm:prSet/>
      <dgm:spPr/>
      <dgm:t>
        <a:bodyPr/>
        <a:lstStyle/>
        <a:p>
          <a:endParaRPr lang="en-IN"/>
        </a:p>
      </dgm:t>
    </dgm:pt>
    <dgm:pt modelId="{5CCEB0A9-CFE2-4799-806F-DD57E3D48C5E}" type="sibTrans" cxnId="{65E679F5-B2DE-4D11-9AAA-8B0940E21AC2}">
      <dgm:prSet/>
      <dgm:spPr/>
      <dgm:t>
        <a:bodyPr/>
        <a:lstStyle/>
        <a:p>
          <a:endParaRPr lang="en-IN"/>
        </a:p>
      </dgm:t>
    </dgm:pt>
    <dgm:pt modelId="{FF4D892F-5CEE-4713-A756-6D61BEE12508}">
      <dgm:prSet/>
      <dgm:spPr/>
      <dgm:t>
        <a:bodyPr/>
        <a:lstStyle/>
        <a:p>
          <a:pPr rtl="0"/>
          <a:r>
            <a:rPr lang="en-US" dirty="0" smtClean="0"/>
            <a:t>(</a:t>
          </a:r>
          <a:r>
            <a:rPr lang="en-US" i="1" dirty="0" smtClean="0"/>
            <a:t>b</a:t>
          </a:r>
          <a:r>
            <a:rPr lang="en-US" dirty="0" smtClean="0"/>
            <a:t>) affect the operation of the provisions or</a:t>
          </a:r>
          <a:endParaRPr lang="en-IN" dirty="0"/>
        </a:p>
      </dgm:t>
    </dgm:pt>
    <dgm:pt modelId="{F914EC9E-B048-4494-A746-15E640D9974D}" type="parTrans" cxnId="{BE90125D-3C35-4E59-9A74-991599324212}">
      <dgm:prSet/>
      <dgm:spPr/>
      <dgm:t>
        <a:bodyPr/>
        <a:lstStyle/>
        <a:p>
          <a:endParaRPr lang="en-IN"/>
        </a:p>
      </dgm:t>
    </dgm:pt>
    <dgm:pt modelId="{0D04FD4B-9480-46F5-B3E7-5B8462D35A6B}" type="sibTrans" cxnId="{BE90125D-3C35-4E59-9A74-991599324212}">
      <dgm:prSet/>
      <dgm:spPr/>
      <dgm:t>
        <a:bodyPr/>
        <a:lstStyle/>
        <a:p>
          <a:endParaRPr lang="en-IN"/>
        </a:p>
      </dgm:t>
    </dgm:pt>
    <dgm:pt modelId="{B9D9A003-7F75-4344-BD7F-1DDB072CF520}">
      <dgm:prSet/>
      <dgm:spPr/>
      <dgm:t>
        <a:bodyPr/>
        <a:lstStyle/>
        <a:p>
          <a:pPr rtl="0"/>
          <a:r>
            <a:rPr lang="en-US" dirty="0" smtClean="0"/>
            <a:t>(</a:t>
          </a:r>
          <a:r>
            <a:rPr lang="en-US" i="1" dirty="0" smtClean="0"/>
            <a:t>c</a:t>
          </a:r>
          <a:r>
            <a:rPr lang="en-US" dirty="0" smtClean="0"/>
            <a:t>) release the bankrupt from any debt incurred by means of</a:t>
          </a:r>
          <a:endParaRPr lang="en-IN" dirty="0"/>
        </a:p>
      </dgm:t>
    </dgm:pt>
    <dgm:pt modelId="{0F5C25B3-B8D1-4DA6-A07F-964158570BA6}" type="parTrans" cxnId="{056C84B5-C8E9-4B1F-9C22-E9342EE2B65E}">
      <dgm:prSet/>
      <dgm:spPr/>
      <dgm:t>
        <a:bodyPr/>
        <a:lstStyle/>
        <a:p>
          <a:endParaRPr lang="en-IN"/>
        </a:p>
      </dgm:t>
    </dgm:pt>
    <dgm:pt modelId="{8CAF5ACF-08F9-4629-9591-F8FD51BD4753}" type="sibTrans" cxnId="{056C84B5-C8E9-4B1F-9C22-E9342EE2B65E}">
      <dgm:prSet/>
      <dgm:spPr/>
      <dgm:t>
        <a:bodyPr/>
        <a:lstStyle/>
        <a:p>
          <a:endParaRPr lang="en-IN"/>
        </a:p>
      </dgm:t>
    </dgm:pt>
    <dgm:pt modelId="{577FBA43-CA4A-437B-BB37-AA022DDED55C}">
      <dgm:prSet/>
      <dgm:spPr/>
      <dgm:t>
        <a:bodyPr/>
        <a:lstStyle/>
        <a:p>
          <a:pPr rtl="0"/>
          <a:r>
            <a:rPr lang="en-US" dirty="0" smtClean="0"/>
            <a:t>fraud or  breach of trust to which he was a party; or</a:t>
          </a:r>
          <a:endParaRPr lang="en-IN" dirty="0"/>
        </a:p>
      </dgm:t>
    </dgm:pt>
    <dgm:pt modelId="{A1030653-DF09-4004-A506-ED6734B0AFBE}" type="parTrans" cxnId="{2EA11696-DD36-421F-B24E-371102F976D7}">
      <dgm:prSet/>
      <dgm:spPr/>
      <dgm:t>
        <a:bodyPr/>
        <a:lstStyle/>
        <a:p>
          <a:endParaRPr lang="en-IN"/>
        </a:p>
      </dgm:t>
    </dgm:pt>
    <dgm:pt modelId="{7E0CCC0C-445E-45EA-900F-EF08EA1F3060}" type="sibTrans" cxnId="{2EA11696-DD36-421F-B24E-371102F976D7}">
      <dgm:prSet/>
      <dgm:spPr/>
      <dgm:t>
        <a:bodyPr/>
        <a:lstStyle/>
        <a:p>
          <a:endParaRPr lang="en-IN"/>
        </a:p>
      </dgm:t>
    </dgm:pt>
    <dgm:pt modelId="{C5EB8C22-05AA-4C56-A3AF-7E9F8E6095FC}">
      <dgm:prSet/>
      <dgm:spPr/>
      <dgm:t>
        <a:bodyPr/>
        <a:lstStyle/>
        <a:p>
          <a:pPr rtl="0"/>
          <a:r>
            <a:rPr lang="en-US" dirty="0" smtClean="0"/>
            <a:t>(</a:t>
          </a:r>
          <a:r>
            <a:rPr lang="en-US" i="1" dirty="0" smtClean="0"/>
            <a:t>d</a:t>
          </a:r>
          <a:r>
            <a:rPr lang="en-US" dirty="0" smtClean="0"/>
            <a:t>) discharge the bankrupt from any excluded debt</a:t>
          </a:r>
          <a:endParaRPr lang="en-IN" dirty="0"/>
        </a:p>
      </dgm:t>
    </dgm:pt>
    <dgm:pt modelId="{5D872665-AB6E-4AD1-8EC7-CB5E7735089F}" type="parTrans" cxnId="{5826C2BF-C7C0-4FCC-8F9C-1D4334586398}">
      <dgm:prSet/>
      <dgm:spPr/>
      <dgm:t>
        <a:bodyPr/>
        <a:lstStyle/>
        <a:p>
          <a:endParaRPr lang="en-IN"/>
        </a:p>
      </dgm:t>
    </dgm:pt>
    <dgm:pt modelId="{8D755407-E3E2-4BE5-AC9E-71146C94FB67}" type="sibTrans" cxnId="{5826C2BF-C7C0-4FCC-8F9C-1D4334586398}">
      <dgm:prSet/>
      <dgm:spPr/>
      <dgm:t>
        <a:bodyPr/>
        <a:lstStyle/>
        <a:p>
          <a:endParaRPr lang="en-IN"/>
        </a:p>
      </dgm:t>
    </dgm:pt>
    <dgm:pt modelId="{65E4925C-E994-453B-88B0-EAB94654044F}" type="pres">
      <dgm:prSet presAssocID="{92E12652-63D1-49FA-ACFB-EE967ED5E427}" presName="Name0" presStyleCnt="0">
        <dgm:presLayoutVars>
          <dgm:dir/>
          <dgm:animLvl val="lvl"/>
          <dgm:resizeHandles val="exact"/>
        </dgm:presLayoutVars>
      </dgm:prSet>
      <dgm:spPr/>
      <dgm:t>
        <a:bodyPr/>
        <a:lstStyle/>
        <a:p>
          <a:endParaRPr lang="en-IN"/>
        </a:p>
      </dgm:t>
    </dgm:pt>
    <dgm:pt modelId="{680B7891-42B7-44C1-8A1E-E6DB33C398B3}" type="pres">
      <dgm:prSet presAssocID="{B5F6451A-9A14-439B-959B-E27017543ABE}" presName="composite" presStyleCnt="0"/>
      <dgm:spPr/>
    </dgm:pt>
    <dgm:pt modelId="{595E13D4-C822-4E7D-9AEE-EDE7930C5C1E}" type="pres">
      <dgm:prSet presAssocID="{B5F6451A-9A14-439B-959B-E27017543ABE}" presName="parTx" presStyleLbl="alignNode1" presStyleIdx="0" presStyleCnt="1">
        <dgm:presLayoutVars>
          <dgm:chMax val="0"/>
          <dgm:chPref val="0"/>
          <dgm:bulletEnabled val="1"/>
        </dgm:presLayoutVars>
      </dgm:prSet>
      <dgm:spPr/>
      <dgm:t>
        <a:bodyPr/>
        <a:lstStyle/>
        <a:p>
          <a:endParaRPr lang="en-IN"/>
        </a:p>
      </dgm:t>
    </dgm:pt>
    <dgm:pt modelId="{909D702D-7337-4AC0-AEAF-59FBBE895B44}" type="pres">
      <dgm:prSet presAssocID="{B5F6451A-9A14-439B-959B-E27017543ABE}" presName="desTx" presStyleLbl="alignAccFollowNode1" presStyleIdx="0" presStyleCnt="1">
        <dgm:presLayoutVars>
          <dgm:bulletEnabled val="1"/>
        </dgm:presLayoutVars>
      </dgm:prSet>
      <dgm:spPr/>
      <dgm:t>
        <a:bodyPr/>
        <a:lstStyle/>
        <a:p>
          <a:endParaRPr lang="en-IN"/>
        </a:p>
      </dgm:t>
    </dgm:pt>
  </dgm:ptLst>
  <dgm:cxnLst>
    <dgm:cxn modelId="{B8153D0F-1525-4600-9D2A-7A1D787226EA}" type="presOf" srcId="{C5EB8C22-05AA-4C56-A3AF-7E9F8E6095FC}" destId="{909D702D-7337-4AC0-AEAF-59FBBE895B44}" srcOrd="0" destOrd="5" presId="urn:microsoft.com/office/officeart/2005/8/layout/hList1"/>
    <dgm:cxn modelId="{056C84B5-C8E9-4B1F-9C22-E9342EE2B65E}" srcId="{B5F6451A-9A14-439B-959B-E27017543ABE}" destId="{B9D9A003-7F75-4344-BD7F-1DDB072CF520}" srcOrd="3" destOrd="0" parTransId="{0F5C25B3-B8D1-4DA6-A07F-964158570BA6}" sibTransId="{8CAF5ACF-08F9-4629-9591-F8FD51BD4753}"/>
    <dgm:cxn modelId="{95AC24F2-C381-4A29-8799-604E393BA37A}" type="presOf" srcId="{92E12652-63D1-49FA-ACFB-EE967ED5E427}" destId="{65E4925C-E994-453B-88B0-EAB94654044F}" srcOrd="0" destOrd="0" presId="urn:microsoft.com/office/officeart/2005/8/layout/hList1"/>
    <dgm:cxn modelId="{D8BF1C2B-3E7F-4B63-AB0A-F58C4ABD5621}" srcId="{B5F6451A-9A14-439B-959B-E27017543ABE}" destId="{76BC98E3-CCBB-49C8-8B05-E3037487D50D}" srcOrd="0" destOrd="0" parTransId="{5481C8D5-1B4A-4C6D-BF61-8D506E1AB4FC}" sibTransId="{DE899EE1-0600-4F59-9CB0-CEBC3FA940A5}"/>
    <dgm:cxn modelId="{BE90125D-3C35-4E59-9A74-991599324212}" srcId="{B5F6451A-9A14-439B-959B-E27017543ABE}" destId="{FF4D892F-5CEE-4713-A756-6D61BEE12508}" srcOrd="2" destOrd="0" parTransId="{F914EC9E-B048-4494-A746-15E640D9974D}" sibTransId="{0D04FD4B-9480-46F5-B3E7-5B8462D35A6B}"/>
    <dgm:cxn modelId="{B45CA562-114E-4173-9861-1EB42C3715CC}" type="presOf" srcId="{8BAF0F22-2087-47B0-BA3A-15201C83EBAA}" destId="{909D702D-7337-4AC0-AEAF-59FBBE895B44}" srcOrd="0" destOrd="1" presId="urn:microsoft.com/office/officeart/2005/8/layout/hList1"/>
    <dgm:cxn modelId="{40528B49-24B7-4988-9C8C-B3EBD986B8D5}" srcId="{92E12652-63D1-49FA-ACFB-EE967ED5E427}" destId="{B5F6451A-9A14-439B-959B-E27017543ABE}" srcOrd="0" destOrd="0" parTransId="{188B67F4-2543-49F5-8DF3-FFB92CCDF679}" sibTransId="{71F97755-1BD4-4667-86D1-A9783F91C941}"/>
    <dgm:cxn modelId="{65E679F5-B2DE-4D11-9AAA-8B0940E21AC2}" srcId="{B5F6451A-9A14-439B-959B-E27017543ABE}" destId="{8BAF0F22-2087-47B0-BA3A-15201C83EBAA}" srcOrd="1" destOrd="0" parTransId="{CC97FACE-7E06-409C-B655-753F01D4D6F4}" sibTransId="{5CCEB0A9-CFE2-4799-806F-DD57E3D48C5E}"/>
    <dgm:cxn modelId="{6006AD90-E1F8-4F17-810C-DCE100E398B5}" type="presOf" srcId="{577FBA43-CA4A-437B-BB37-AA022DDED55C}" destId="{909D702D-7337-4AC0-AEAF-59FBBE895B44}" srcOrd="0" destOrd="4" presId="urn:microsoft.com/office/officeart/2005/8/layout/hList1"/>
    <dgm:cxn modelId="{5826C2BF-C7C0-4FCC-8F9C-1D4334586398}" srcId="{B5F6451A-9A14-439B-959B-E27017543ABE}" destId="{C5EB8C22-05AA-4C56-A3AF-7E9F8E6095FC}" srcOrd="5" destOrd="0" parTransId="{5D872665-AB6E-4AD1-8EC7-CB5E7735089F}" sibTransId="{8D755407-E3E2-4BE5-AC9E-71146C94FB67}"/>
    <dgm:cxn modelId="{CBD18235-5D9C-4A15-A187-E0EFD36A13AB}" type="presOf" srcId="{B9D9A003-7F75-4344-BD7F-1DDB072CF520}" destId="{909D702D-7337-4AC0-AEAF-59FBBE895B44}" srcOrd="0" destOrd="3" presId="urn:microsoft.com/office/officeart/2005/8/layout/hList1"/>
    <dgm:cxn modelId="{32F80A96-BF35-465D-B260-7C072BFEB51D}" type="presOf" srcId="{FF4D892F-5CEE-4713-A756-6D61BEE12508}" destId="{909D702D-7337-4AC0-AEAF-59FBBE895B44}" srcOrd="0" destOrd="2" presId="urn:microsoft.com/office/officeart/2005/8/layout/hList1"/>
    <dgm:cxn modelId="{1A7104B2-21C5-4330-84D3-4B69F84FF118}" type="presOf" srcId="{76BC98E3-CCBB-49C8-8B05-E3037487D50D}" destId="{909D702D-7337-4AC0-AEAF-59FBBE895B44}" srcOrd="0" destOrd="0" presId="urn:microsoft.com/office/officeart/2005/8/layout/hList1"/>
    <dgm:cxn modelId="{2EA11696-DD36-421F-B24E-371102F976D7}" srcId="{B5F6451A-9A14-439B-959B-E27017543ABE}" destId="{577FBA43-CA4A-437B-BB37-AA022DDED55C}" srcOrd="4" destOrd="0" parTransId="{A1030653-DF09-4004-A506-ED6734B0AFBE}" sibTransId="{7E0CCC0C-445E-45EA-900F-EF08EA1F3060}"/>
    <dgm:cxn modelId="{263998C6-B4B6-41F8-9C74-F39F0E60F651}" type="presOf" srcId="{B5F6451A-9A14-439B-959B-E27017543ABE}" destId="{595E13D4-C822-4E7D-9AEE-EDE7930C5C1E}" srcOrd="0" destOrd="0" presId="urn:microsoft.com/office/officeart/2005/8/layout/hList1"/>
    <dgm:cxn modelId="{844DFC88-E592-4535-A3EC-B0C39995A4D0}" type="presParOf" srcId="{65E4925C-E994-453B-88B0-EAB94654044F}" destId="{680B7891-42B7-44C1-8A1E-E6DB33C398B3}" srcOrd="0" destOrd="0" presId="urn:microsoft.com/office/officeart/2005/8/layout/hList1"/>
    <dgm:cxn modelId="{CCDF603F-87A1-4441-ABBA-95847BDF8FF8}" type="presParOf" srcId="{680B7891-42B7-44C1-8A1E-E6DB33C398B3}" destId="{595E13D4-C822-4E7D-9AEE-EDE7930C5C1E}" srcOrd="0" destOrd="0" presId="urn:microsoft.com/office/officeart/2005/8/layout/hList1"/>
    <dgm:cxn modelId="{F0D75DD1-0287-442A-8D09-129814022DAF}" type="presParOf" srcId="{680B7891-42B7-44C1-8A1E-E6DB33C398B3}" destId="{909D702D-7337-4AC0-AEAF-59FBBE895B4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F63FD5DB-1038-4237-B4DD-4447F1CC6CF8}"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IN"/>
        </a:p>
      </dgm:t>
    </dgm:pt>
    <dgm:pt modelId="{269FA455-7803-4FFF-A92A-4E6F877BE665}" type="pres">
      <dgm:prSet presAssocID="{F63FD5DB-1038-4237-B4DD-4447F1CC6CF8}" presName="Name0" presStyleCnt="0">
        <dgm:presLayoutVars>
          <dgm:chMax val="7"/>
          <dgm:chPref val="7"/>
          <dgm:dir/>
        </dgm:presLayoutVars>
      </dgm:prSet>
      <dgm:spPr/>
      <dgm:t>
        <a:bodyPr/>
        <a:lstStyle/>
        <a:p>
          <a:endParaRPr lang="en-IN"/>
        </a:p>
      </dgm:t>
    </dgm:pt>
    <dgm:pt modelId="{1D28B1E2-1D16-48CC-B602-7468FDBE0A4F}" type="pres">
      <dgm:prSet presAssocID="{F63FD5DB-1038-4237-B4DD-4447F1CC6CF8}" presName="Name1" presStyleCnt="0"/>
      <dgm:spPr/>
    </dgm:pt>
    <dgm:pt modelId="{B730E1B8-212E-42FF-9117-83D788967C91}" type="pres">
      <dgm:prSet presAssocID="{F63FD5DB-1038-4237-B4DD-4447F1CC6CF8}" presName="cycle" presStyleCnt="0"/>
      <dgm:spPr/>
    </dgm:pt>
    <dgm:pt modelId="{ED5EFD9F-240D-47E2-BE72-D60B196BF951}" type="pres">
      <dgm:prSet presAssocID="{F63FD5DB-1038-4237-B4DD-4447F1CC6CF8}" presName="srcNode" presStyleLbl="node1" presStyleIdx="0" presStyleCnt="0"/>
      <dgm:spPr/>
    </dgm:pt>
    <dgm:pt modelId="{88744950-F290-469C-AA03-F3C9D8327BF3}" type="pres">
      <dgm:prSet presAssocID="{F63FD5DB-1038-4237-B4DD-4447F1CC6CF8}" presName="conn" presStyleLbl="parChTrans1D2" presStyleIdx="0" presStyleCnt="1"/>
      <dgm:spPr/>
      <dgm:t>
        <a:bodyPr/>
        <a:lstStyle/>
        <a:p>
          <a:endParaRPr lang="en-IN"/>
        </a:p>
      </dgm:t>
    </dgm:pt>
    <dgm:pt modelId="{F7F94EF0-9F0F-4353-BABC-57B9060D54B3}" type="pres">
      <dgm:prSet presAssocID="{F63FD5DB-1038-4237-B4DD-4447F1CC6CF8}" presName="extraNode" presStyleLbl="node1" presStyleIdx="0" presStyleCnt="0"/>
      <dgm:spPr/>
    </dgm:pt>
    <dgm:pt modelId="{2568CBF8-893F-466E-9E2B-FE6B32D40B42}" type="pres">
      <dgm:prSet presAssocID="{F63FD5DB-1038-4237-B4DD-4447F1CC6CF8}" presName="dstNode" presStyleLbl="node1" presStyleIdx="0" presStyleCnt="0"/>
      <dgm:spPr/>
    </dgm:pt>
  </dgm:ptLst>
  <dgm:cxnLst>
    <dgm:cxn modelId="{2E2C4F29-1937-48C7-AEEB-DF22C1DDEB67}" type="presOf" srcId="{F63FD5DB-1038-4237-B4DD-4447F1CC6CF8}" destId="{269FA455-7803-4FFF-A92A-4E6F877BE665}" srcOrd="0" destOrd="0" presId="urn:microsoft.com/office/officeart/2008/layout/VerticalCurvedList"/>
    <dgm:cxn modelId="{5F01182E-D24E-4EC7-BC25-ED3B211E76BB}" type="presParOf" srcId="{269FA455-7803-4FFF-A92A-4E6F877BE665}" destId="{1D28B1E2-1D16-48CC-B602-7468FDBE0A4F}" srcOrd="0" destOrd="0" presId="urn:microsoft.com/office/officeart/2008/layout/VerticalCurvedList"/>
    <dgm:cxn modelId="{FE59F152-6667-45A0-81A3-4BF3BBB7AD7D}" type="presParOf" srcId="{1D28B1E2-1D16-48CC-B602-7468FDBE0A4F}" destId="{B730E1B8-212E-42FF-9117-83D788967C91}" srcOrd="0" destOrd="0" presId="urn:microsoft.com/office/officeart/2008/layout/VerticalCurvedList"/>
    <dgm:cxn modelId="{25151835-0C04-48EE-9EE2-DD3CED676BCF}" type="presParOf" srcId="{B730E1B8-212E-42FF-9117-83D788967C91}" destId="{ED5EFD9F-240D-47E2-BE72-D60B196BF951}" srcOrd="0" destOrd="0" presId="urn:microsoft.com/office/officeart/2008/layout/VerticalCurvedList"/>
    <dgm:cxn modelId="{D22F3E28-C829-48FE-87D9-D687339B7B63}" type="presParOf" srcId="{B730E1B8-212E-42FF-9117-83D788967C91}" destId="{88744950-F290-469C-AA03-F3C9D8327BF3}" srcOrd="1" destOrd="0" presId="urn:microsoft.com/office/officeart/2008/layout/VerticalCurvedList"/>
    <dgm:cxn modelId="{ACFBC71F-3E3C-4271-9932-4272EC51EA7A}" type="presParOf" srcId="{B730E1B8-212E-42FF-9117-83D788967C91}" destId="{F7F94EF0-9F0F-4353-BABC-57B9060D54B3}" srcOrd="2" destOrd="0" presId="urn:microsoft.com/office/officeart/2008/layout/VerticalCurvedList"/>
    <dgm:cxn modelId="{C10D8BA4-5B26-456A-A0BE-5FE5B62BB333}" type="presParOf" srcId="{B730E1B8-212E-42FF-9117-83D788967C91}" destId="{2568CBF8-893F-466E-9E2B-FE6B32D40B42}" srcOrd="3"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9C7B636-98C1-4A49-A88A-891ADB42C05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IN"/>
        </a:p>
      </dgm:t>
    </dgm:pt>
    <dgm:pt modelId="{2464FA61-962A-4584-87C3-C859B950B976}" type="pres">
      <dgm:prSet presAssocID="{19C7B636-98C1-4A49-A88A-891ADB42C054}" presName="linearFlow" presStyleCnt="0">
        <dgm:presLayoutVars>
          <dgm:dir/>
          <dgm:animLvl val="lvl"/>
          <dgm:resizeHandles val="exact"/>
        </dgm:presLayoutVars>
      </dgm:prSet>
      <dgm:spPr/>
      <dgm:t>
        <a:bodyPr/>
        <a:lstStyle/>
        <a:p>
          <a:endParaRPr lang="en-IN"/>
        </a:p>
      </dgm:t>
    </dgm:pt>
  </dgm:ptLst>
  <dgm:cxnLst>
    <dgm:cxn modelId="{AD950E26-5022-4C3C-AA9D-AD936C819F21}" type="presOf" srcId="{19C7B636-98C1-4A49-A88A-891ADB42C054}" destId="{2464FA61-962A-4584-87C3-C859B950B976}" srcOrd="0"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2F5C2A-2527-43E4-9F47-D1E9EFE747A7}"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IN"/>
        </a:p>
      </dgm:t>
    </dgm:pt>
    <dgm:pt modelId="{21D878B8-1EC5-4182-B327-F10BC0ECE478}">
      <dgm:prSet phldrT="[Text]"/>
      <dgm:spPr/>
      <dgm:t>
        <a:bodyPr/>
        <a:lstStyle/>
        <a:p>
          <a:r>
            <a:rPr lang="en-IN" dirty="0" smtClean="0"/>
            <a:t>Application filed by Debtor or creditor</a:t>
          </a:r>
          <a:endParaRPr lang="en-IN" dirty="0"/>
        </a:p>
      </dgm:t>
    </dgm:pt>
    <dgm:pt modelId="{202F0082-5A35-463E-8526-88EC96715FCD}" type="parTrans" cxnId="{6480F8A2-9CB1-42B6-8AF5-8950D0FF5551}">
      <dgm:prSet/>
      <dgm:spPr/>
      <dgm:t>
        <a:bodyPr/>
        <a:lstStyle/>
        <a:p>
          <a:endParaRPr lang="en-IN"/>
        </a:p>
      </dgm:t>
    </dgm:pt>
    <dgm:pt modelId="{FAA16B32-7A43-4FD1-B78B-E8043250B41B}" type="sibTrans" cxnId="{6480F8A2-9CB1-42B6-8AF5-8950D0FF5551}">
      <dgm:prSet/>
      <dgm:spPr/>
      <dgm:t>
        <a:bodyPr/>
        <a:lstStyle/>
        <a:p>
          <a:endParaRPr lang="en-IN"/>
        </a:p>
      </dgm:t>
    </dgm:pt>
    <dgm:pt modelId="{6A4FC01A-DCFA-4E7B-AB58-905783ED247F}">
      <dgm:prSet phldrT="[Text]"/>
      <dgm:spPr/>
      <dgm:t>
        <a:bodyPr/>
        <a:lstStyle/>
        <a:p>
          <a:r>
            <a:rPr lang="en-IN" dirty="0" smtClean="0"/>
            <a:t>Appointment of Bankruptcy Trustee</a:t>
          </a:r>
          <a:endParaRPr lang="en-IN" dirty="0"/>
        </a:p>
      </dgm:t>
    </dgm:pt>
    <dgm:pt modelId="{BD9ABBC8-5E0B-490D-A126-8BDD30C5BBE2}" type="parTrans" cxnId="{A4AA4B69-D4F5-430C-A06C-6282B6BD37ED}">
      <dgm:prSet/>
      <dgm:spPr/>
      <dgm:t>
        <a:bodyPr/>
        <a:lstStyle/>
        <a:p>
          <a:endParaRPr lang="en-IN"/>
        </a:p>
      </dgm:t>
    </dgm:pt>
    <dgm:pt modelId="{2C7AA9AE-A464-48E0-8BF1-06B6D5979868}" type="sibTrans" cxnId="{A4AA4B69-D4F5-430C-A06C-6282B6BD37ED}">
      <dgm:prSet/>
      <dgm:spPr/>
      <dgm:t>
        <a:bodyPr/>
        <a:lstStyle/>
        <a:p>
          <a:endParaRPr lang="en-IN"/>
        </a:p>
      </dgm:t>
    </dgm:pt>
    <dgm:pt modelId="{89BC8995-53A0-4F1F-8BD0-5B38BD0130B1}">
      <dgm:prSet phldrT="[Text]"/>
      <dgm:spPr/>
      <dgm:t>
        <a:bodyPr/>
        <a:lstStyle/>
        <a:p>
          <a:r>
            <a:rPr lang="en-IN" dirty="0" smtClean="0"/>
            <a:t>Bankruptcy Order </a:t>
          </a:r>
          <a:endParaRPr lang="en-IN" dirty="0"/>
        </a:p>
      </dgm:t>
    </dgm:pt>
    <dgm:pt modelId="{141C46CD-D7FA-4F9E-991B-95386E7C40F1}" type="parTrans" cxnId="{099C410B-E440-4153-A0B7-8EA0D5939425}">
      <dgm:prSet/>
      <dgm:spPr/>
      <dgm:t>
        <a:bodyPr/>
        <a:lstStyle/>
        <a:p>
          <a:endParaRPr lang="en-IN"/>
        </a:p>
      </dgm:t>
    </dgm:pt>
    <dgm:pt modelId="{C68456D3-7A46-4967-8E8A-8AAE326730D3}" type="sibTrans" cxnId="{099C410B-E440-4153-A0B7-8EA0D5939425}">
      <dgm:prSet/>
      <dgm:spPr/>
      <dgm:t>
        <a:bodyPr/>
        <a:lstStyle/>
        <a:p>
          <a:endParaRPr lang="en-IN"/>
        </a:p>
      </dgm:t>
    </dgm:pt>
    <dgm:pt modelId="{7BE703F7-822D-4EE5-A84B-5C8BCF3644D8}">
      <dgm:prSet phldrT="[Text]"/>
      <dgm:spPr/>
      <dgm:t>
        <a:bodyPr/>
        <a:lstStyle/>
        <a:p>
          <a:r>
            <a:rPr lang="en-IN" dirty="0" smtClean="0"/>
            <a:t>Submission of Statement of Financial Position</a:t>
          </a:r>
          <a:endParaRPr lang="en-IN" dirty="0"/>
        </a:p>
      </dgm:t>
    </dgm:pt>
    <dgm:pt modelId="{42D57FEE-17DD-487F-8214-91940862795C}" type="parTrans" cxnId="{E8E6E3C4-E51B-480B-ADEA-033128ECA17A}">
      <dgm:prSet/>
      <dgm:spPr/>
      <dgm:t>
        <a:bodyPr/>
        <a:lstStyle/>
        <a:p>
          <a:endParaRPr lang="en-IN"/>
        </a:p>
      </dgm:t>
    </dgm:pt>
    <dgm:pt modelId="{80D7214A-DE52-4FA5-B083-180B8090C4B3}" type="sibTrans" cxnId="{E8E6E3C4-E51B-480B-ADEA-033128ECA17A}">
      <dgm:prSet/>
      <dgm:spPr/>
      <dgm:t>
        <a:bodyPr/>
        <a:lstStyle/>
        <a:p>
          <a:endParaRPr lang="en-IN"/>
        </a:p>
      </dgm:t>
    </dgm:pt>
    <dgm:pt modelId="{5D1C5D69-EA17-44F1-8E59-4683790E62C0}">
      <dgm:prSet phldrT="[Text]"/>
      <dgm:spPr/>
      <dgm:t>
        <a:bodyPr/>
        <a:lstStyle/>
        <a:p>
          <a:r>
            <a:rPr lang="en-IN" dirty="0" smtClean="0"/>
            <a:t>Public Notice </a:t>
          </a:r>
          <a:endParaRPr lang="en-IN" dirty="0"/>
        </a:p>
      </dgm:t>
    </dgm:pt>
    <dgm:pt modelId="{C29436C2-D408-406F-9122-3E86CCBA3547}" type="parTrans" cxnId="{9F9ACAB1-5309-4F39-927D-ECF8AB2D5830}">
      <dgm:prSet/>
      <dgm:spPr/>
      <dgm:t>
        <a:bodyPr/>
        <a:lstStyle/>
        <a:p>
          <a:endParaRPr lang="en-IN"/>
        </a:p>
      </dgm:t>
    </dgm:pt>
    <dgm:pt modelId="{7D12434B-5646-43B0-84E5-DE6B08AD8558}" type="sibTrans" cxnId="{9F9ACAB1-5309-4F39-927D-ECF8AB2D5830}">
      <dgm:prSet/>
      <dgm:spPr/>
      <dgm:t>
        <a:bodyPr/>
        <a:lstStyle/>
        <a:p>
          <a:endParaRPr lang="en-IN"/>
        </a:p>
      </dgm:t>
    </dgm:pt>
    <dgm:pt modelId="{F64CAA9A-CAAD-4F23-B197-2CF3D5ED2565}">
      <dgm:prSet phldrT="[Text]"/>
      <dgm:spPr/>
      <dgm:t>
        <a:bodyPr/>
        <a:lstStyle/>
        <a:p>
          <a:r>
            <a:rPr lang="en-IN" dirty="0" smtClean="0"/>
            <a:t>Registration of claims </a:t>
          </a:r>
          <a:endParaRPr lang="en-IN" dirty="0"/>
        </a:p>
      </dgm:t>
    </dgm:pt>
    <dgm:pt modelId="{08A1F7B8-9033-49E9-9B8C-7FD432EFAE53}" type="parTrans" cxnId="{96C0B512-5541-4123-A0C6-F7D120090B13}">
      <dgm:prSet/>
      <dgm:spPr/>
      <dgm:t>
        <a:bodyPr/>
        <a:lstStyle/>
        <a:p>
          <a:endParaRPr lang="en-IN"/>
        </a:p>
      </dgm:t>
    </dgm:pt>
    <dgm:pt modelId="{3ECDAF50-C93E-4BE6-98B8-ED9FE37B2C36}" type="sibTrans" cxnId="{96C0B512-5541-4123-A0C6-F7D120090B13}">
      <dgm:prSet/>
      <dgm:spPr/>
      <dgm:t>
        <a:bodyPr/>
        <a:lstStyle/>
        <a:p>
          <a:endParaRPr lang="en-IN"/>
        </a:p>
      </dgm:t>
    </dgm:pt>
    <dgm:pt modelId="{69225B17-462D-4CAC-B2A2-1BF918E34E58}">
      <dgm:prSet phldrT="[Text]"/>
      <dgm:spPr/>
      <dgm:t>
        <a:bodyPr/>
        <a:lstStyle/>
        <a:p>
          <a:r>
            <a:rPr lang="en-IN" dirty="0" smtClean="0"/>
            <a:t>Meetings of creditors </a:t>
          </a:r>
          <a:endParaRPr lang="en-IN" dirty="0"/>
        </a:p>
      </dgm:t>
    </dgm:pt>
    <dgm:pt modelId="{C864A2CB-68BE-4A31-A094-6BC06A1EBE33}" type="parTrans" cxnId="{CD7B6D25-EFB1-43E3-8D86-AE1F05610DF7}">
      <dgm:prSet/>
      <dgm:spPr/>
      <dgm:t>
        <a:bodyPr/>
        <a:lstStyle/>
        <a:p>
          <a:endParaRPr lang="en-IN"/>
        </a:p>
      </dgm:t>
    </dgm:pt>
    <dgm:pt modelId="{328E9D53-7F09-45D9-893F-4F8221954F09}" type="sibTrans" cxnId="{CD7B6D25-EFB1-43E3-8D86-AE1F05610DF7}">
      <dgm:prSet/>
      <dgm:spPr/>
      <dgm:t>
        <a:bodyPr/>
        <a:lstStyle/>
        <a:p>
          <a:endParaRPr lang="en-IN"/>
        </a:p>
      </dgm:t>
    </dgm:pt>
    <dgm:pt modelId="{DFEC8C62-092F-4948-972F-85C43066833C}">
      <dgm:prSet phldrT="[Text]"/>
      <dgm:spPr/>
      <dgm:t>
        <a:bodyPr/>
        <a:lstStyle/>
        <a:p>
          <a:r>
            <a:rPr lang="en-IN" dirty="0" smtClean="0"/>
            <a:t>Administration and Distribution of estate </a:t>
          </a:r>
          <a:endParaRPr lang="en-IN" dirty="0"/>
        </a:p>
      </dgm:t>
    </dgm:pt>
    <dgm:pt modelId="{A31BDA28-F288-419F-B174-8B4564C3634B}" type="parTrans" cxnId="{34BCB0C7-7351-4101-8C5A-FE75772C4F33}">
      <dgm:prSet/>
      <dgm:spPr/>
      <dgm:t>
        <a:bodyPr/>
        <a:lstStyle/>
        <a:p>
          <a:endParaRPr lang="en-IN"/>
        </a:p>
      </dgm:t>
    </dgm:pt>
    <dgm:pt modelId="{06D6E0FE-D270-4037-A313-D2D42AFAB30F}" type="sibTrans" cxnId="{34BCB0C7-7351-4101-8C5A-FE75772C4F33}">
      <dgm:prSet/>
      <dgm:spPr/>
      <dgm:t>
        <a:bodyPr/>
        <a:lstStyle/>
        <a:p>
          <a:endParaRPr lang="en-IN"/>
        </a:p>
      </dgm:t>
    </dgm:pt>
    <dgm:pt modelId="{95176E05-03F5-4408-BAE2-6C80811D3071}">
      <dgm:prSet/>
      <dgm:spPr/>
      <dgm:t>
        <a:bodyPr/>
        <a:lstStyle/>
        <a:p>
          <a:r>
            <a:rPr lang="en-IN" dirty="0" smtClean="0"/>
            <a:t>Discharge Order </a:t>
          </a:r>
          <a:endParaRPr lang="en-IN" dirty="0"/>
        </a:p>
      </dgm:t>
    </dgm:pt>
    <dgm:pt modelId="{2C32D4D7-5C9D-4047-AD14-9E34DFE7717B}" type="parTrans" cxnId="{66DD7D9E-026B-4572-A289-23BED2E0D2AA}">
      <dgm:prSet/>
      <dgm:spPr/>
      <dgm:t>
        <a:bodyPr/>
        <a:lstStyle/>
        <a:p>
          <a:endParaRPr lang="en-IN"/>
        </a:p>
      </dgm:t>
    </dgm:pt>
    <dgm:pt modelId="{A897A659-0D38-4E4A-8905-095BAEFD977C}" type="sibTrans" cxnId="{66DD7D9E-026B-4572-A289-23BED2E0D2AA}">
      <dgm:prSet/>
      <dgm:spPr/>
      <dgm:t>
        <a:bodyPr/>
        <a:lstStyle/>
        <a:p>
          <a:endParaRPr lang="en-IN"/>
        </a:p>
      </dgm:t>
    </dgm:pt>
    <dgm:pt modelId="{576A5E20-DB53-48C7-BE61-D664724B2366}" type="pres">
      <dgm:prSet presAssocID="{1D2F5C2A-2527-43E4-9F47-D1E9EFE747A7}" presName="Name0" presStyleCnt="0">
        <dgm:presLayoutVars>
          <dgm:dir/>
          <dgm:resizeHandles/>
        </dgm:presLayoutVars>
      </dgm:prSet>
      <dgm:spPr/>
      <dgm:t>
        <a:bodyPr/>
        <a:lstStyle/>
        <a:p>
          <a:endParaRPr lang="en-IN"/>
        </a:p>
      </dgm:t>
    </dgm:pt>
    <dgm:pt modelId="{CB3C1E74-9499-48B1-807B-F4DA5D40AE3A}" type="pres">
      <dgm:prSet presAssocID="{21D878B8-1EC5-4182-B327-F10BC0ECE478}" presName="compNode" presStyleCnt="0"/>
      <dgm:spPr/>
    </dgm:pt>
    <dgm:pt modelId="{ED133117-9467-47A9-9077-FB430C34B9A4}" type="pres">
      <dgm:prSet presAssocID="{21D878B8-1EC5-4182-B327-F10BC0ECE478}" presName="dummyConnPt" presStyleCnt="0"/>
      <dgm:spPr/>
    </dgm:pt>
    <dgm:pt modelId="{FBC66C63-0BA1-4CCA-A543-1960DE05140A}" type="pres">
      <dgm:prSet presAssocID="{21D878B8-1EC5-4182-B327-F10BC0ECE478}" presName="node" presStyleLbl="node1" presStyleIdx="0" presStyleCnt="9">
        <dgm:presLayoutVars>
          <dgm:bulletEnabled val="1"/>
        </dgm:presLayoutVars>
      </dgm:prSet>
      <dgm:spPr/>
      <dgm:t>
        <a:bodyPr/>
        <a:lstStyle/>
        <a:p>
          <a:endParaRPr lang="en-IN"/>
        </a:p>
      </dgm:t>
    </dgm:pt>
    <dgm:pt modelId="{0C6F836C-F7A7-45CF-A023-C89E98899969}" type="pres">
      <dgm:prSet presAssocID="{FAA16B32-7A43-4FD1-B78B-E8043250B41B}" presName="sibTrans" presStyleLbl="bgSibTrans2D1" presStyleIdx="0" presStyleCnt="8"/>
      <dgm:spPr/>
      <dgm:t>
        <a:bodyPr/>
        <a:lstStyle/>
        <a:p>
          <a:endParaRPr lang="en-IN"/>
        </a:p>
      </dgm:t>
    </dgm:pt>
    <dgm:pt modelId="{F4B46520-164A-4C53-8705-F079D3838317}" type="pres">
      <dgm:prSet presAssocID="{6A4FC01A-DCFA-4E7B-AB58-905783ED247F}" presName="compNode" presStyleCnt="0"/>
      <dgm:spPr/>
    </dgm:pt>
    <dgm:pt modelId="{D90738C8-5668-4170-B08A-B574E84F15A4}" type="pres">
      <dgm:prSet presAssocID="{6A4FC01A-DCFA-4E7B-AB58-905783ED247F}" presName="dummyConnPt" presStyleCnt="0"/>
      <dgm:spPr/>
    </dgm:pt>
    <dgm:pt modelId="{2D230439-82C4-40B2-9A55-196693342868}" type="pres">
      <dgm:prSet presAssocID="{6A4FC01A-DCFA-4E7B-AB58-905783ED247F}" presName="node" presStyleLbl="node1" presStyleIdx="1" presStyleCnt="9">
        <dgm:presLayoutVars>
          <dgm:bulletEnabled val="1"/>
        </dgm:presLayoutVars>
      </dgm:prSet>
      <dgm:spPr/>
      <dgm:t>
        <a:bodyPr/>
        <a:lstStyle/>
        <a:p>
          <a:endParaRPr lang="en-IN"/>
        </a:p>
      </dgm:t>
    </dgm:pt>
    <dgm:pt modelId="{2CD05B19-C761-48BC-B429-6DCDC8B0B913}" type="pres">
      <dgm:prSet presAssocID="{2C7AA9AE-A464-48E0-8BF1-06B6D5979868}" presName="sibTrans" presStyleLbl="bgSibTrans2D1" presStyleIdx="1" presStyleCnt="8"/>
      <dgm:spPr/>
      <dgm:t>
        <a:bodyPr/>
        <a:lstStyle/>
        <a:p>
          <a:endParaRPr lang="en-IN"/>
        </a:p>
      </dgm:t>
    </dgm:pt>
    <dgm:pt modelId="{99F71ED3-A93F-47E6-9919-E48DB0F8638F}" type="pres">
      <dgm:prSet presAssocID="{89BC8995-53A0-4F1F-8BD0-5B38BD0130B1}" presName="compNode" presStyleCnt="0"/>
      <dgm:spPr/>
    </dgm:pt>
    <dgm:pt modelId="{5777F602-CF41-4A3E-ABFD-0B8F76F75DBF}" type="pres">
      <dgm:prSet presAssocID="{89BC8995-53A0-4F1F-8BD0-5B38BD0130B1}" presName="dummyConnPt" presStyleCnt="0"/>
      <dgm:spPr/>
    </dgm:pt>
    <dgm:pt modelId="{392991F1-90BB-416E-AA70-B621C8A24318}" type="pres">
      <dgm:prSet presAssocID="{89BC8995-53A0-4F1F-8BD0-5B38BD0130B1}" presName="node" presStyleLbl="node1" presStyleIdx="2" presStyleCnt="9">
        <dgm:presLayoutVars>
          <dgm:bulletEnabled val="1"/>
        </dgm:presLayoutVars>
      </dgm:prSet>
      <dgm:spPr/>
      <dgm:t>
        <a:bodyPr/>
        <a:lstStyle/>
        <a:p>
          <a:endParaRPr lang="en-IN"/>
        </a:p>
      </dgm:t>
    </dgm:pt>
    <dgm:pt modelId="{950E2A4C-847D-4F93-8EF6-98BEE950A7B3}" type="pres">
      <dgm:prSet presAssocID="{C68456D3-7A46-4967-8E8A-8AAE326730D3}" presName="sibTrans" presStyleLbl="bgSibTrans2D1" presStyleIdx="2" presStyleCnt="8"/>
      <dgm:spPr/>
      <dgm:t>
        <a:bodyPr/>
        <a:lstStyle/>
        <a:p>
          <a:endParaRPr lang="en-IN"/>
        </a:p>
      </dgm:t>
    </dgm:pt>
    <dgm:pt modelId="{D8059D12-A7FE-43FA-8F4B-6B5AC66080C5}" type="pres">
      <dgm:prSet presAssocID="{7BE703F7-822D-4EE5-A84B-5C8BCF3644D8}" presName="compNode" presStyleCnt="0"/>
      <dgm:spPr/>
    </dgm:pt>
    <dgm:pt modelId="{3BAAD6D5-88D2-4DD5-9485-5C8416CD80BC}" type="pres">
      <dgm:prSet presAssocID="{7BE703F7-822D-4EE5-A84B-5C8BCF3644D8}" presName="dummyConnPt" presStyleCnt="0"/>
      <dgm:spPr/>
    </dgm:pt>
    <dgm:pt modelId="{8E1786C2-4270-4EBB-8D6A-B5B2652FA2B7}" type="pres">
      <dgm:prSet presAssocID="{7BE703F7-822D-4EE5-A84B-5C8BCF3644D8}" presName="node" presStyleLbl="node1" presStyleIdx="3" presStyleCnt="9">
        <dgm:presLayoutVars>
          <dgm:bulletEnabled val="1"/>
        </dgm:presLayoutVars>
      </dgm:prSet>
      <dgm:spPr/>
      <dgm:t>
        <a:bodyPr/>
        <a:lstStyle/>
        <a:p>
          <a:endParaRPr lang="en-IN"/>
        </a:p>
      </dgm:t>
    </dgm:pt>
    <dgm:pt modelId="{ADA5103B-99F9-49F2-A12C-155438B9BA93}" type="pres">
      <dgm:prSet presAssocID="{80D7214A-DE52-4FA5-B083-180B8090C4B3}" presName="sibTrans" presStyleLbl="bgSibTrans2D1" presStyleIdx="3" presStyleCnt="8"/>
      <dgm:spPr/>
      <dgm:t>
        <a:bodyPr/>
        <a:lstStyle/>
        <a:p>
          <a:endParaRPr lang="en-IN"/>
        </a:p>
      </dgm:t>
    </dgm:pt>
    <dgm:pt modelId="{1D2E2DAD-B5A3-489B-BE8D-4A131B62E93C}" type="pres">
      <dgm:prSet presAssocID="{5D1C5D69-EA17-44F1-8E59-4683790E62C0}" presName="compNode" presStyleCnt="0"/>
      <dgm:spPr/>
    </dgm:pt>
    <dgm:pt modelId="{4D7CD80D-172E-4D06-9796-320DAB695809}" type="pres">
      <dgm:prSet presAssocID="{5D1C5D69-EA17-44F1-8E59-4683790E62C0}" presName="dummyConnPt" presStyleCnt="0"/>
      <dgm:spPr/>
    </dgm:pt>
    <dgm:pt modelId="{620F947B-9259-456E-A459-6C43D7578ABD}" type="pres">
      <dgm:prSet presAssocID="{5D1C5D69-EA17-44F1-8E59-4683790E62C0}" presName="node" presStyleLbl="node1" presStyleIdx="4" presStyleCnt="9">
        <dgm:presLayoutVars>
          <dgm:bulletEnabled val="1"/>
        </dgm:presLayoutVars>
      </dgm:prSet>
      <dgm:spPr/>
      <dgm:t>
        <a:bodyPr/>
        <a:lstStyle/>
        <a:p>
          <a:endParaRPr lang="en-IN"/>
        </a:p>
      </dgm:t>
    </dgm:pt>
    <dgm:pt modelId="{8252D73F-C09E-41DB-8DC3-690EC0129230}" type="pres">
      <dgm:prSet presAssocID="{7D12434B-5646-43B0-84E5-DE6B08AD8558}" presName="sibTrans" presStyleLbl="bgSibTrans2D1" presStyleIdx="4" presStyleCnt="8"/>
      <dgm:spPr/>
      <dgm:t>
        <a:bodyPr/>
        <a:lstStyle/>
        <a:p>
          <a:endParaRPr lang="en-IN"/>
        </a:p>
      </dgm:t>
    </dgm:pt>
    <dgm:pt modelId="{881C5A07-91A7-4896-9486-CC9E8586179E}" type="pres">
      <dgm:prSet presAssocID="{F64CAA9A-CAAD-4F23-B197-2CF3D5ED2565}" presName="compNode" presStyleCnt="0"/>
      <dgm:spPr/>
    </dgm:pt>
    <dgm:pt modelId="{61432B69-2362-4322-B17D-3459D1F817B5}" type="pres">
      <dgm:prSet presAssocID="{F64CAA9A-CAAD-4F23-B197-2CF3D5ED2565}" presName="dummyConnPt" presStyleCnt="0"/>
      <dgm:spPr/>
    </dgm:pt>
    <dgm:pt modelId="{A7A0EAE4-406A-4158-8BBD-C25BC20B6C47}" type="pres">
      <dgm:prSet presAssocID="{F64CAA9A-CAAD-4F23-B197-2CF3D5ED2565}" presName="node" presStyleLbl="node1" presStyleIdx="5" presStyleCnt="9">
        <dgm:presLayoutVars>
          <dgm:bulletEnabled val="1"/>
        </dgm:presLayoutVars>
      </dgm:prSet>
      <dgm:spPr/>
      <dgm:t>
        <a:bodyPr/>
        <a:lstStyle/>
        <a:p>
          <a:endParaRPr lang="en-IN"/>
        </a:p>
      </dgm:t>
    </dgm:pt>
    <dgm:pt modelId="{10BF1834-E34B-412F-B4B2-0F860916DC71}" type="pres">
      <dgm:prSet presAssocID="{3ECDAF50-C93E-4BE6-98B8-ED9FE37B2C36}" presName="sibTrans" presStyleLbl="bgSibTrans2D1" presStyleIdx="5" presStyleCnt="8"/>
      <dgm:spPr/>
      <dgm:t>
        <a:bodyPr/>
        <a:lstStyle/>
        <a:p>
          <a:endParaRPr lang="en-IN"/>
        </a:p>
      </dgm:t>
    </dgm:pt>
    <dgm:pt modelId="{0AB58CD9-ACB7-4BAF-B729-5619123151F9}" type="pres">
      <dgm:prSet presAssocID="{69225B17-462D-4CAC-B2A2-1BF918E34E58}" presName="compNode" presStyleCnt="0"/>
      <dgm:spPr/>
    </dgm:pt>
    <dgm:pt modelId="{5FD1B0DB-ECDB-4777-AB3C-27E289C92583}" type="pres">
      <dgm:prSet presAssocID="{69225B17-462D-4CAC-B2A2-1BF918E34E58}" presName="dummyConnPt" presStyleCnt="0"/>
      <dgm:spPr/>
    </dgm:pt>
    <dgm:pt modelId="{5DA9FB95-F889-4441-945E-57DD0CA2CBB8}" type="pres">
      <dgm:prSet presAssocID="{69225B17-462D-4CAC-B2A2-1BF918E34E58}" presName="node" presStyleLbl="node1" presStyleIdx="6" presStyleCnt="9">
        <dgm:presLayoutVars>
          <dgm:bulletEnabled val="1"/>
        </dgm:presLayoutVars>
      </dgm:prSet>
      <dgm:spPr/>
      <dgm:t>
        <a:bodyPr/>
        <a:lstStyle/>
        <a:p>
          <a:endParaRPr lang="en-IN"/>
        </a:p>
      </dgm:t>
    </dgm:pt>
    <dgm:pt modelId="{D9B97D1F-ED20-428E-BA61-C47FFC5BAB93}" type="pres">
      <dgm:prSet presAssocID="{328E9D53-7F09-45D9-893F-4F8221954F09}" presName="sibTrans" presStyleLbl="bgSibTrans2D1" presStyleIdx="6" presStyleCnt="8"/>
      <dgm:spPr/>
      <dgm:t>
        <a:bodyPr/>
        <a:lstStyle/>
        <a:p>
          <a:endParaRPr lang="en-IN"/>
        </a:p>
      </dgm:t>
    </dgm:pt>
    <dgm:pt modelId="{ABC59D28-0344-42C1-B9EA-4D3F71D8AC07}" type="pres">
      <dgm:prSet presAssocID="{DFEC8C62-092F-4948-972F-85C43066833C}" presName="compNode" presStyleCnt="0"/>
      <dgm:spPr/>
    </dgm:pt>
    <dgm:pt modelId="{A3FC9DBA-1D5C-48A8-B7BC-84B084A83398}" type="pres">
      <dgm:prSet presAssocID="{DFEC8C62-092F-4948-972F-85C43066833C}" presName="dummyConnPt" presStyleCnt="0"/>
      <dgm:spPr/>
    </dgm:pt>
    <dgm:pt modelId="{4F9FE513-68A8-4016-8104-F7A293652F41}" type="pres">
      <dgm:prSet presAssocID="{DFEC8C62-092F-4948-972F-85C43066833C}" presName="node" presStyleLbl="node1" presStyleIdx="7" presStyleCnt="9">
        <dgm:presLayoutVars>
          <dgm:bulletEnabled val="1"/>
        </dgm:presLayoutVars>
      </dgm:prSet>
      <dgm:spPr/>
      <dgm:t>
        <a:bodyPr/>
        <a:lstStyle/>
        <a:p>
          <a:endParaRPr lang="en-IN"/>
        </a:p>
      </dgm:t>
    </dgm:pt>
    <dgm:pt modelId="{028916BC-EBA0-47C5-8A2E-FDEF9725100A}" type="pres">
      <dgm:prSet presAssocID="{06D6E0FE-D270-4037-A313-D2D42AFAB30F}" presName="sibTrans" presStyleLbl="bgSibTrans2D1" presStyleIdx="7" presStyleCnt="8"/>
      <dgm:spPr/>
      <dgm:t>
        <a:bodyPr/>
        <a:lstStyle/>
        <a:p>
          <a:endParaRPr lang="en-IN"/>
        </a:p>
      </dgm:t>
    </dgm:pt>
    <dgm:pt modelId="{A831BB34-D565-4699-85CC-F6502A9037C8}" type="pres">
      <dgm:prSet presAssocID="{95176E05-03F5-4408-BAE2-6C80811D3071}" presName="compNode" presStyleCnt="0"/>
      <dgm:spPr/>
    </dgm:pt>
    <dgm:pt modelId="{07D2A217-0BC4-4315-8C29-2DFBA611D5BF}" type="pres">
      <dgm:prSet presAssocID="{95176E05-03F5-4408-BAE2-6C80811D3071}" presName="dummyConnPt" presStyleCnt="0"/>
      <dgm:spPr/>
    </dgm:pt>
    <dgm:pt modelId="{E69D6150-C201-4261-9B43-43B86A84E945}" type="pres">
      <dgm:prSet presAssocID="{95176E05-03F5-4408-BAE2-6C80811D3071}" presName="node" presStyleLbl="node1" presStyleIdx="8" presStyleCnt="9">
        <dgm:presLayoutVars>
          <dgm:bulletEnabled val="1"/>
        </dgm:presLayoutVars>
      </dgm:prSet>
      <dgm:spPr/>
      <dgm:t>
        <a:bodyPr/>
        <a:lstStyle/>
        <a:p>
          <a:endParaRPr lang="en-IN"/>
        </a:p>
      </dgm:t>
    </dgm:pt>
  </dgm:ptLst>
  <dgm:cxnLst>
    <dgm:cxn modelId="{A4AA4B69-D4F5-430C-A06C-6282B6BD37ED}" srcId="{1D2F5C2A-2527-43E4-9F47-D1E9EFE747A7}" destId="{6A4FC01A-DCFA-4E7B-AB58-905783ED247F}" srcOrd="1" destOrd="0" parTransId="{BD9ABBC8-5E0B-490D-A126-8BDD30C5BBE2}" sibTransId="{2C7AA9AE-A464-48E0-8BF1-06B6D5979868}"/>
    <dgm:cxn modelId="{D4444203-81CE-4E3F-AAF6-9B594DAB6A0C}" type="presOf" srcId="{95176E05-03F5-4408-BAE2-6C80811D3071}" destId="{E69D6150-C201-4261-9B43-43B86A84E945}" srcOrd="0" destOrd="0" presId="urn:microsoft.com/office/officeart/2005/8/layout/bProcess4"/>
    <dgm:cxn modelId="{2C267032-E47A-4353-9763-8B7D99F3628C}" type="presOf" srcId="{21D878B8-1EC5-4182-B327-F10BC0ECE478}" destId="{FBC66C63-0BA1-4CCA-A543-1960DE05140A}" srcOrd="0" destOrd="0" presId="urn:microsoft.com/office/officeart/2005/8/layout/bProcess4"/>
    <dgm:cxn modelId="{3B10DB71-426E-4674-A931-495AC7F494E0}" type="presOf" srcId="{6A4FC01A-DCFA-4E7B-AB58-905783ED247F}" destId="{2D230439-82C4-40B2-9A55-196693342868}" srcOrd="0" destOrd="0" presId="urn:microsoft.com/office/officeart/2005/8/layout/bProcess4"/>
    <dgm:cxn modelId="{CE535B59-BF67-4C5E-AF9F-D10CF41BE054}" type="presOf" srcId="{DFEC8C62-092F-4948-972F-85C43066833C}" destId="{4F9FE513-68A8-4016-8104-F7A293652F41}" srcOrd="0" destOrd="0" presId="urn:microsoft.com/office/officeart/2005/8/layout/bProcess4"/>
    <dgm:cxn modelId="{17508CE6-F130-440D-98D2-6F7729300B30}" type="presOf" srcId="{69225B17-462D-4CAC-B2A2-1BF918E34E58}" destId="{5DA9FB95-F889-4441-945E-57DD0CA2CBB8}" srcOrd="0" destOrd="0" presId="urn:microsoft.com/office/officeart/2005/8/layout/bProcess4"/>
    <dgm:cxn modelId="{55ED399E-A0E9-4AF5-8807-1DA85E849575}" type="presOf" srcId="{2C7AA9AE-A464-48E0-8BF1-06B6D5979868}" destId="{2CD05B19-C761-48BC-B429-6DCDC8B0B913}" srcOrd="0" destOrd="0" presId="urn:microsoft.com/office/officeart/2005/8/layout/bProcess4"/>
    <dgm:cxn modelId="{CD7B6D25-EFB1-43E3-8D86-AE1F05610DF7}" srcId="{1D2F5C2A-2527-43E4-9F47-D1E9EFE747A7}" destId="{69225B17-462D-4CAC-B2A2-1BF918E34E58}" srcOrd="6" destOrd="0" parTransId="{C864A2CB-68BE-4A31-A094-6BC06A1EBE33}" sibTransId="{328E9D53-7F09-45D9-893F-4F8221954F09}"/>
    <dgm:cxn modelId="{9F9ACAB1-5309-4F39-927D-ECF8AB2D5830}" srcId="{1D2F5C2A-2527-43E4-9F47-D1E9EFE747A7}" destId="{5D1C5D69-EA17-44F1-8E59-4683790E62C0}" srcOrd="4" destOrd="0" parTransId="{C29436C2-D408-406F-9122-3E86CCBA3547}" sibTransId="{7D12434B-5646-43B0-84E5-DE6B08AD8558}"/>
    <dgm:cxn modelId="{FA66387F-A2B5-4755-925F-F4823259718E}" type="presOf" srcId="{7BE703F7-822D-4EE5-A84B-5C8BCF3644D8}" destId="{8E1786C2-4270-4EBB-8D6A-B5B2652FA2B7}" srcOrd="0" destOrd="0" presId="urn:microsoft.com/office/officeart/2005/8/layout/bProcess4"/>
    <dgm:cxn modelId="{5A34DA24-2867-4996-ACB6-6B470B0606CF}" type="presOf" srcId="{3ECDAF50-C93E-4BE6-98B8-ED9FE37B2C36}" destId="{10BF1834-E34B-412F-B4B2-0F860916DC71}" srcOrd="0" destOrd="0" presId="urn:microsoft.com/office/officeart/2005/8/layout/bProcess4"/>
    <dgm:cxn modelId="{B2DA71E5-FFA9-4F0B-BF2B-618D13E2E9B7}" type="presOf" srcId="{80D7214A-DE52-4FA5-B083-180B8090C4B3}" destId="{ADA5103B-99F9-49F2-A12C-155438B9BA93}" srcOrd="0" destOrd="0" presId="urn:microsoft.com/office/officeart/2005/8/layout/bProcess4"/>
    <dgm:cxn modelId="{9D10B5C3-612E-4B10-9849-5FAEC0386302}" type="presOf" srcId="{89BC8995-53A0-4F1F-8BD0-5B38BD0130B1}" destId="{392991F1-90BB-416E-AA70-B621C8A24318}" srcOrd="0" destOrd="0" presId="urn:microsoft.com/office/officeart/2005/8/layout/bProcess4"/>
    <dgm:cxn modelId="{529E127C-D49C-428F-BC9E-F1DD72C18D8D}" type="presOf" srcId="{06D6E0FE-D270-4037-A313-D2D42AFAB30F}" destId="{028916BC-EBA0-47C5-8A2E-FDEF9725100A}" srcOrd="0" destOrd="0" presId="urn:microsoft.com/office/officeart/2005/8/layout/bProcess4"/>
    <dgm:cxn modelId="{C8C1B4C5-C684-459A-A3BC-EFCA65283E1A}" type="presOf" srcId="{1D2F5C2A-2527-43E4-9F47-D1E9EFE747A7}" destId="{576A5E20-DB53-48C7-BE61-D664724B2366}" srcOrd="0" destOrd="0" presId="urn:microsoft.com/office/officeart/2005/8/layout/bProcess4"/>
    <dgm:cxn modelId="{857CFE78-8AC9-4DEF-9E62-1D42D3F5EEA9}" type="presOf" srcId="{328E9D53-7F09-45D9-893F-4F8221954F09}" destId="{D9B97D1F-ED20-428E-BA61-C47FFC5BAB93}" srcOrd="0" destOrd="0" presId="urn:microsoft.com/office/officeart/2005/8/layout/bProcess4"/>
    <dgm:cxn modelId="{099C410B-E440-4153-A0B7-8EA0D5939425}" srcId="{1D2F5C2A-2527-43E4-9F47-D1E9EFE747A7}" destId="{89BC8995-53A0-4F1F-8BD0-5B38BD0130B1}" srcOrd="2" destOrd="0" parTransId="{141C46CD-D7FA-4F9E-991B-95386E7C40F1}" sibTransId="{C68456D3-7A46-4967-8E8A-8AAE326730D3}"/>
    <dgm:cxn modelId="{E8E6E3C4-E51B-480B-ADEA-033128ECA17A}" srcId="{1D2F5C2A-2527-43E4-9F47-D1E9EFE747A7}" destId="{7BE703F7-822D-4EE5-A84B-5C8BCF3644D8}" srcOrd="3" destOrd="0" parTransId="{42D57FEE-17DD-487F-8214-91940862795C}" sibTransId="{80D7214A-DE52-4FA5-B083-180B8090C4B3}"/>
    <dgm:cxn modelId="{96C0B512-5541-4123-A0C6-F7D120090B13}" srcId="{1D2F5C2A-2527-43E4-9F47-D1E9EFE747A7}" destId="{F64CAA9A-CAAD-4F23-B197-2CF3D5ED2565}" srcOrd="5" destOrd="0" parTransId="{08A1F7B8-9033-49E9-9B8C-7FD432EFAE53}" sibTransId="{3ECDAF50-C93E-4BE6-98B8-ED9FE37B2C36}"/>
    <dgm:cxn modelId="{30F97927-04AA-4411-8157-84ECD40156BF}" type="presOf" srcId="{F64CAA9A-CAAD-4F23-B197-2CF3D5ED2565}" destId="{A7A0EAE4-406A-4158-8BBD-C25BC20B6C47}" srcOrd="0" destOrd="0" presId="urn:microsoft.com/office/officeart/2005/8/layout/bProcess4"/>
    <dgm:cxn modelId="{6480F8A2-9CB1-42B6-8AF5-8950D0FF5551}" srcId="{1D2F5C2A-2527-43E4-9F47-D1E9EFE747A7}" destId="{21D878B8-1EC5-4182-B327-F10BC0ECE478}" srcOrd="0" destOrd="0" parTransId="{202F0082-5A35-463E-8526-88EC96715FCD}" sibTransId="{FAA16B32-7A43-4FD1-B78B-E8043250B41B}"/>
    <dgm:cxn modelId="{66DD7D9E-026B-4572-A289-23BED2E0D2AA}" srcId="{1D2F5C2A-2527-43E4-9F47-D1E9EFE747A7}" destId="{95176E05-03F5-4408-BAE2-6C80811D3071}" srcOrd="8" destOrd="0" parTransId="{2C32D4D7-5C9D-4047-AD14-9E34DFE7717B}" sibTransId="{A897A659-0D38-4E4A-8905-095BAEFD977C}"/>
    <dgm:cxn modelId="{E5938112-A9A7-4E38-A940-8E932070DBDE}" type="presOf" srcId="{7D12434B-5646-43B0-84E5-DE6B08AD8558}" destId="{8252D73F-C09E-41DB-8DC3-690EC0129230}" srcOrd="0" destOrd="0" presId="urn:microsoft.com/office/officeart/2005/8/layout/bProcess4"/>
    <dgm:cxn modelId="{2B285494-FB07-42A6-864B-95678D1F9E26}" type="presOf" srcId="{5D1C5D69-EA17-44F1-8E59-4683790E62C0}" destId="{620F947B-9259-456E-A459-6C43D7578ABD}" srcOrd="0" destOrd="0" presId="urn:microsoft.com/office/officeart/2005/8/layout/bProcess4"/>
    <dgm:cxn modelId="{34BCB0C7-7351-4101-8C5A-FE75772C4F33}" srcId="{1D2F5C2A-2527-43E4-9F47-D1E9EFE747A7}" destId="{DFEC8C62-092F-4948-972F-85C43066833C}" srcOrd="7" destOrd="0" parTransId="{A31BDA28-F288-419F-B174-8B4564C3634B}" sibTransId="{06D6E0FE-D270-4037-A313-D2D42AFAB30F}"/>
    <dgm:cxn modelId="{5C12513E-6318-4523-B88A-D2B99D1903B6}" type="presOf" srcId="{FAA16B32-7A43-4FD1-B78B-E8043250B41B}" destId="{0C6F836C-F7A7-45CF-A023-C89E98899969}" srcOrd="0" destOrd="0" presId="urn:microsoft.com/office/officeart/2005/8/layout/bProcess4"/>
    <dgm:cxn modelId="{BB2B10BE-321E-4963-ACB8-EEE58056A6AD}" type="presOf" srcId="{C68456D3-7A46-4967-8E8A-8AAE326730D3}" destId="{950E2A4C-847D-4F93-8EF6-98BEE950A7B3}" srcOrd="0" destOrd="0" presId="urn:microsoft.com/office/officeart/2005/8/layout/bProcess4"/>
    <dgm:cxn modelId="{25DE6358-BA79-467E-BA2B-01B1177E86C2}" type="presParOf" srcId="{576A5E20-DB53-48C7-BE61-D664724B2366}" destId="{CB3C1E74-9499-48B1-807B-F4DA5D40AE3A}" srcOrd="0" destOrd="0" presId="urn:microsoft.com/office/officeart/2005/8/layout/bProcess4"/>
    <dgm:cxn modelId="{A58C486E-6FD0-46C3-9802-B6C7BB51FBE3}" type="presParOf" srcId="{CB3C1E74-9499-48B1-807B-F4DA5D40AE3A}" destId="{ED133117-9467-47A9-9077-FB430C34B9A4}" srcOrd="0" destOrd="0" presId="urn:microsoft.com/office/officeart/2005/8/layout/bProcess4"/>
    <dgm:cxn modelId="{AFBB0295-0397-443E-A7E9-3047E0C54BA0}" type="presParOf" srcId="{CB3C1E74-9499-48B1-807B-F4DA5D40AE3A}" destId="{FBC66C63-0BA1-4CCA-A543-1960DE05140A}" srcOrd="1" destOrd="0" presId="urn:microsoft.com/office/officeart/2005/8/layout/bProcess4"/>
    <dgm:cxn modelId="{CA2C7253-5670-4B16-BF74-6315B24C0D30}" type="presParOf" srcId="{576A5E20-DB53-48C7-BE61-D664724B2366}" destId="{0C6F836C-F7A7-45CF-A023-C89E98899969}" srcOrd="1" destOrd="0" presId="urn:microsoft.com/office/officeart/2005/8/layout/bProcess4"/>
    <dgm:cxn modelId="{0F5FFC98-0BC4-47FB-A903-709CFAC7C04F}" type="presParOf" srcId="{576A5E20-DB53-48C7-BE61-D664724B2366}" destId="{F4B46520-164A-4C53-8705-F079D3838317}" srcOrd="2" destOrd="0" presId="urn:microsoft.com/office/officeart/2005/8/layout/bProcess4"/>
    <dgm:cxn modelId="{3728F7A2-B021-4499-957E-DD18327B4FBD}" type="presParOf" srcId="{F4B46520-164A-4C53-8705-F079D3838317}" destId="{D90738C8-5668-4170-B08A-B574E84F15A4}" srcOrd="0" destOrd="0" presId="urn:microsoft.com/office/officeart/2005/8/layout/bProcess4"/>
    <dgm:cxn modelId="{D26A8DD4-131C-4857-A4A7-827C16A51359}" type="presParOf" srcId="{F4B46520-164A-4C53-8705-F079D3838317}" destId="{2D230439-82C4-40B2-9A55-196693342868}" srcOrd="1" destOrd="0" presId="urn:microsoft.com/office/officeart/2005/8/layout/bProcess4"/>
    <dgm:cxn modelId="{49E93CA4-3171-4CF7-8DED-5FDEA8F5FB03}" type="presParOf" srcId="{576A5E20-DB53-48C7-BE61-D664724B2366}" destId="{2CD05B19-C761-48BC-B429-6DCDC8B0B913}" srcOrd="3" destOrd="0" presId="urn:microsoft.com/office/officeart/2005/8/layout/bProcess4"/>
    <dgm:cxn modelId="{A1022665-C926-4285-978E-AC8BFDEB26DA}" type="presParOf" srcId="{576A5E20-DB53-48C7-BE61-D664724B2366}" destId="{99F71ED3-A93F-47E6-9919-E48DB0F8638F}" srcOrd="4" destOrd="0" presId="urn:microsoft.com/office/officeart/2005/8/layout/bProcess4"/>
    <dgm:cxn modelId="{FA40D2D1-2638-4DB0-B6BB-0E0EB660CFC6}" type="presParOf" srcId="{99F71ED3-A93F-47E6-9919-E48DB0F8638F}" destId="{5777F602-CF41-4A3E-ABFD-0B8F76F75DBF}" srcOrd="0" destOrd="0" presId="urn:microsoft.com/office/officeart/2005/8/layout/bProcess4"/>
    <dgm:cxn modelId="{6E56223F-B4DE-4B38-9BC5-0391CEBCA187}" type="presParOf" srcId="{99F71ED3-A93F-47E6-9919-E48DB0F8638F}" destId="{392991F1-90BB-416E-AA70-B621C8A24318}" srcOrd="1" destOrd="0" presId="urn:microsoft.com/office/officeart/2005/8/layout/bProcess4"/>
    <dgm:cxn modelId="{613F6672-9E3F-403E-A86F-5548B5546E20}" type="presParOf" srcId="{576A5E20-DB53-48C7-BE61-D664724B2366}" destId="{950E2A4C-847D-4F93-8EF6-98BEE950A7B3}" srcOrd="5" destOrd="0" presId="urn:microsoft.com/office/officeart/2005/8/layout/bProcess4"/>
    <dgm:cxn modelId="{2BC3DBA2-4D98-4166-8153-7EB701ECF680}" type="presParOf" srcId="{576A5E20-DB53-48C7-BE61-D664724B2366}" destId="{D8059D12-A7FE-43FA-8F4B-6B5AC66080C5}" srcOrd="6" destOrd="0" presId="urn:microsoft.com/office/officeart/2005/8/layout/bProcess4"/>
    <dgm:cxn modelId="{7634128B-417B-4182-8BE1-B40A4BC11FE4}" type="presParOf" srcId="{D8059D12-A7FE-43FA-8F4B-6B5AC66080C5}" destId="{3BAAD6D5-88D2-4DD5-9485-5C8416CD80BC}" srcOrd="0" destOrd="0" presId="urn:microsoft.com/office/officeart/2005/8/layout/bProcess4"/>
    <dgm:cxn modelId="{A8AE3FD4-4141-40B7-96F3-C6E7B7353BD8}" type="presParOf" srcId="{D8059D12-A7FE-43FA-8F4B-6B5AC66080C5}" destId="{8E1786C2-4270-4EBB-8D6A-B5B2652FA2B7}" srcOrd="1" destOrd="0" presId="urn:microsoft.com/office/officeart/2005/8/layout/bProcess4"/>
    <dgm:cxn modelId="{ACCF5722-F3AD-4A06-A706-E125E17A21EE}" type="presParOf" srcId="{576A5E20-DB53-48C7-BE61-D664724B2366}" destId="{ADA5103B-99F9-49F2-A12C-155438B9BA93}" srcOrd="7" destOrd="0" presId="urn:microsoft.com/office/officeart/2005/8/layout/bProcess4"/>
    <dgm:cxn modelId="{FBEEE7E1-1602-4A28-9E96-841AE6EEEB3A}" type="presParOf" srcId="{576A5E20-DB53-48C7-BE61-D664724B2366}" destId="{1D2E2DAD-B5A3-489B-BE8D-4A131B62E93C}" srcOrd="8" destOrd="0" presId="urn:microsoft.com/office/officeart/2005/8/layout/bProcess4"/>
    <dgm:cxn modelId="{A2FC25D1-90B3-462A-BA5E-D7522E79BE8E}" type="presParOf" srcId="{1D2E2DAD-B5A3-489B-BE8D-4A131B62E93C}" destId="{4D7CD80D-172E-4D06-9796-320DAB695809}" srcOrd="0" destOrd="0" presId="urn:microsoft.com/office/officeart/2005/8/layout/bProcess4"/>
    <dgm:cxn modelId="{9DDAA292-1C7B-4F48-BC31-93733B450EFD}" type="presParOf" srcId="{1D2E2DAD-B5A3-489B-BE8D-4A131B62E93C}" destId="{620F947B-9259-456E-A459-6C43D7578ABD}" srcOrd="1" destOrd="0" presId="urn:microsoft.com/office/officeart/2005/8/layout/bProcess4"/>
    <dgm:cxn modelId="{A056AB6E-E948-44C5-AF94-84B7CCBAAC9C}" type="presParOf" srcId="{576A5E20-DB53-48C7-BE61-D664724B2366}" destId="{8252D73F-C09E-41DB-8DC3-690EC0129230}" srcOrd="9" destOrd="0" presId="urn:microsoft.com/office/officeart/2005/8/layout/bProcess4"/>
    <dgm:cxn modelId="{77C6784C-2582-4AAB-8C93-3F474083E9B1}" type="presParOf" srcId="{576A5E20-DB53-48C7-BE61-D664724B2366}" destId="{881C5A07-91A7-4896-9486-CC9E8586179E}" srcOrd="10" destOrd="0" presId="urn:microsoft.com/office/officeart/2005/8/layout/bProcess4"/>
    <dgm:cxn modelId="{8F0A9564-F29A-4CEF-B669-F7E8CCD08D16}" type="presParOf" srcId="{881C5A07-91A7-4896-9486-CC9E8586179E}" destId="{61432B69-2362-4322-B17D-3459D1F817B5}" srcOrd="0" destOrd="0" presId="urn:microsoft.com/office/officeart/2005/8/layout/bProcess4"/>
    <dgm:cxn modelId="{CD84FD23-BDE5-427A-9B44-7A99B426CC1E}" type="presParOf" srcId="{881C5A07-91A7-4896-9486-CC9E8586179E}" destId="{A7A0EAE4-406A-4158-8BBD-C25BC20B6C47}" srcOrd="1" destOrd="0" presId="urn:microsoft.com/office/officeart/2005/8/layout/bProcess4"/>
    <dgm:cxn modelId="{7DF015D9-C76A-4AA0-9960-29506D5FBD84}" type="presParOf" srcId="{576A5E20-DB53-48C7-BE61-D664724B2366}" destId="{10BF1834-E34B-412F-B4B2-0F860916DC71}" srcOrd="11" destOrd="0" presId="urn:microsoft.com/office/officeart/2005/8/layout/bProcess4"/>
    <dgm:cxn modelId="{C21449C8-7340-49E8-90F2-D2DDDE86E13A}" type="presParOf" srcId="{576A5E20-DB53-48C7-BE61-D664724B2366}" destId="{0AB58CD9-ACB7-4BAF-B729-5619123151F9}" srcOrd="12" destOrd="0" presId="urn:microsoft.com/office/officeart/2005/8/layout/bProcess4"/>
    <dgm:cxn modelId="{F2F77BA7-F8F9-46E8-8646-D578823C71AF}" type="presParOf" srcId="{0AB58CD9-ACB7-4BAF-B729-5619123151F9}" destId="{5FD1B0DB-ECDB-4777-AB3C-27E289C92583}" srcOrd="0" destOrd="0" presId="urn:microsoft.com/office/officeart/2005/8/layout/bProcess4"/>
    <dgm:cxn modelId="{AE4CCE87-8935-4378-BD89-982F728BC958}" type="presParOf" srcId="{0AB58CD9-ACB7-4BAF-B729-5619123151F9}" destId="{5DA9FB95-F889-4441-945E-57DD0CA2CBB8}" srcOrd="1" destOrd="0" presId="urn:microsoft.com/office/officeart/2005/8/layout/bProcess4"/>
    <dgm:cxn modelId="{1273C2A3-D4CE-4A54-88A6-11C85BEAD263}" type="presParOf" srcId="{576A5E20-DB53-48C7-BE61-D664724B2366}" destId="{D9B97D1F-ED20-428E-BA61-C47FFC5BAB93}" srcOrd="13" destOrd="0" presId="urn:microsoft.com/office/officeart/2005/8/layout/bProcess4"/>
    <dgm:cxn modelId="{66B0F62D-A6D7-4913-B254-34BF679BE3CB}" type="presParOf" srcId="{576A5E20-DB53-48C7-BE61-D664724B2366}" destId="{ABC59D28-0344-42C1-B9EA-4D3F71D8AC07}" srcOrd="14" destOrd="0" presId="urn:microsoft.com/office/officeart/2005/8/layout/bProcess4"/>
    <dgm:cxn modelId="{029D8638-05B7-4C4A-BE6A-C1E0B8DDE9E0}" type="presParOf" srcId="{ABC59D28-0344-42C1-B9EA-4D3F71D8AC07}" destId="{A3FC9DBA-1D5C-48A8-B7BC-84B084A83398}" srcOrd="0" destOrd="0" presId="urn:microsoft.com/office/officeart/2005/8/layout/bProcess4"/>
    <dgm:cxn modelId="{314E9C78-9E1A-47FD-8B07-CFB893722697}" type="presParOf" srcId="{ABC59D28-0344-42C1-B9EA-4D3F71D8AC07}" destId="{4F9FE513-68A8-4016-8104-F7A293652F41}" srcOrd="1" destOrd="0" presId="urn:microsoft.com/office/officeart/2005/8/layout/bProcess4"/>
    <dgm:cxn modelId="{9588079B-2D9F-42CC-8768-E3FF57D0F680}" type="presParOf" srcId="{576A5E20-DB53-48C7-BE61-D664724B2366}" destId="{028916BC-EBA0-47C5-8A2E-FDEF9725100A}" srcOrd="15" destOrd="0" presId="urn:microsoft.com/office/officeart/2005/8/layout/bProcess4"/>
    <dgm:cxn modelId="{2DF45AF4-CE67-4EA6-BDA5-34C24F75F06A}" type="presParOf" srcId="{576A5E20-DB53-48C7-BE61-D664724B2366}" destId="{A831BB34-D565-4699-85CC-F6502A9037C8}" srcOrd="16" destOrd="0" presId="urn:microsoft.com/office/officeart/2005/8/layout/bProcess4"/>
    <dgm:cxn modelId="{E24CE384-1FD5-4B9D-80E9-9340A7C7BB8B}" type="presParOf" srcId="{A831BB34-D565-4699-85CC-F6502A9037C8}" destId="{07D2A217-0BC4-4315-8C29-2DFBA611D5BF}" srcOrd="0" destOrd="0" presId="urn:microsoft.com/office/officeart/2005/8/layout/bProcess4"/>
    <dgm:cxn modelId="{03E552A8-D61B-4ED1-825E-32712B6694B7}" type="presParOf" srcId="{A831BB34-D565-4699-85CC-F6502A9037C8}" destId="{E69D6150-C201-4261-9B43-43B86A84E945}" srcOrd="1" destOrd="0" presId="urn:microsoft.com/office/officeart/2005/8/layout/b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FD3E5ECA-FDEE-4845-A06F-A64675C2B7D0}"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IN"/>
        </a:p>
      </dgm:t>
    </dgm:pt>
    <dgm:pt modelId="{838EFF98-050C-4817-97F0-A75803640785}" type="pres">
      <dgm:prSet presAssocID="{FD3E5ECA-FDEE-4845-A06F-A64675C2B7D0}" presName="Name0" presStyleCnt="0">
        <dgm:presLayoutVars>
          <dgm:chMax val="7"/>
          <dgm:chPref val="7"/>
          <dgm:dir/>
        </dgm:presLayoutVars>
      </dgm:prSet>
      <dgm:spPr/>
      <dgm:t>
        <a:bodyPr/>
        <a:lstStyle/>
        <a:p>
          <a:endParaRPr lang="en-US"/>
        </a:p>
      </dgm:t>
    </dgm:pt>
    <dgm:pt modelId="{CE010324-0028-43ED-8296-6946342CF39D}" type="pres">
      <dgm:prSet presAssocID="{FD3E5ECA-FDEE-4845-A06F-A64675C2B7D0}" presName="Name1" presStyleCnt="0"/>
      <dgm:spPr/>
    </dgm:pt>
    <dgm:pt modelId="{B2E16EE4-BCC4-42AC-97C0-BB395BBB5552}" type="pres">
      <dgm:prSet presAssocID="{FD3E5ECA-FDEE-4845-A06F-A64675C2B7D0}" presName="cycle" presStyleCnt="0"/>
      <dgm:spPr/>
    </dgm:pt>
    <dgm:pt modelId="{23EBEAA9-A3E0-418D-8DC0-24D15800815F}" type="pres">
      <dgm:prSet presAssocID="{FD3E5ECA-FDEE-4845-A06F-A64675C2B7D0}" presName="srcNode" presStyleLbl="node1" presStyleIdx="0" presStyleCnt="0"/>
      <dgm:spPr/>
    </dgm:pt>
    <dgm:pt modelId="{41FE9D36-89DA-4CA7-879B-31074EE8A05F}" type="pres">
      <dgm:prSet presAssocID="{FD3E5ECA-FDEE-4845-A06F-A64675C2B7D0}" presName="conn" presStyleLbl="parChTrans1D2" presStyleIdx="0" presStyleCnt="1"/>
      <dgm:spPr/>
      <dgm:t>
        <a:bodyPr/>
        <a:lstStyle/>
        <a:p>
          <a:endParaRPr lang="en-US"/>
        </a:p>
      </dgm:t>
    </dgm:pt>
    <dgm:pt modelId="{9E1D2A64-E062-44A2-AE90-E3E07431FB73}" type="pres">
      <dgm:prSet presAssocID="{FD3E5ECA-FDEE-4845-A06F-A64675C2B7D0}" presName="extraNode" presStyleLbl="node1" presStyleIdx="0" presStyleCnt="0"/>
      <dgm:spPr/>
    </dgm:pt>
    <dgm:pt modelId="{A8D8F5FF-DEFF-4DED-9D9D-C6979A1CF994}" type="pres">
      <dgm:prSet presAssocID="{FD3E5ECA-FDEE-4845-A06F-A64675C2B7D0}" presName="dstNode" presStyleLbl="node1" presStyleIdx="0" presStyleCnt="0"/>
      <dgm:spPr/>
    </dgm:pt>
  </dgm:ptLst>
  <dgm:cxnLst>
    <dgm:cxn modelId="{17F1F876-AC02-44CD-B262-CD6676859DE7}" type="presOf" srcId="{FD3E5ECA-FDEE-4845-A06F-A64675C2B7D0}" destId="{838EFF98-050C-4817-97F0-A75803640785}" srcOrd="0" destOrd="0" presId="urn:microsoft.com/office/officeart/2008/layout/VerticalCurvedList"/>
    <dgm:cxn modelId="{885A3078-724B-4F30-9F45-5035E632E553}" type="presParOf" srcId="{838EFF98-050C-4817-97F0-A75803640785}" destId="{CE010324-0028-43ED-8296-6946342CF39D}" srcOrd="0" destOrd="0" presId="urn:microsoft.com/office/officeart/2008/layout/VerticalCurvedList"/>
    <dgm:cxn modelId="{C97293D2-790E-4860-9F8E-D95E467BC9AB}" type="presParOf" srcId="{CE010324-0028-43ED-8296-6946342CF39D}" destId="{B2E16EE4-BCC4-42AC-97C0-BB395BBB5552}" srcOrd="0" destOrd="0" presId="urn:microsoft.com/office/officeart/2008/layout/VerticalCurvedList"/>
    <dgm:cxn modelId="{681FB92A-F682-4E5B-807A-AFA4151CC9E7}" type="presParOf" srcId="{B2E16EE4-BCC4-42AC-97C0-BB395BBB5552}" destId="{23EBEAA9-A3E0-418D-8DC0-24D15800815F}" srcOrd="0" destOrd="0" presId="urn:microsoft.com/office/officeart/2008/layout/VerticalCurvedList"/>
    <dgm:cxn modelId="{3CD11768-03D4-4801-BCDC-69C007345733}" type="presParOf" srcId="{B2E16EE4-BCC4-42AC-97C0-BB395BBB5552}" destId="{41FE9D36-89DA-4CA7-879B-31074EE8A05F}" srcOrd="1" destOrd="0" presId="urn:microsoft.com/office/officeart/2008/layout/VerticalCurvedList"/>
    <dgm:cxn modelId="{9B5C79F0-76CF-44FF-B595-7C7F763D30D1}" type="presParOf" srcId="{B2E16EE4-BCC4-42AC-97C0-BB395BBB5552}" destId="{9E1D2A64-E062-44A2-AE90-E3E07431FB73}" srcOrd="2" destOrd="0" presId="urn:microsoft.com/office/officeart/2008/layout/VerticalCurvedList"/>
    <dgm:cxn modelId="{7359E141-5928-4204-98B1-F92B1F8C0D22}" type="presParOf" srcId="{B2E16EE4-BCC4-42AC-97C0-BB395BBB5552}" destId="{A8D8F5FF-DEFF-4DED-9D9D-C6979A1CF994}" srcOrd="3" destOrd="0" presId="urn:microsoft.com/office/officeart/2008/layout/VerticalCurved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6A635D0-7463-452A-8491-DAF538BE8601}"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n-IN"/>
        </a:p>
      </dgm:t>
    </dgm:pt>
    <dgm:pt modelId="{CB4EFC1D-3C92-4930-99A2-9CB38A4C7452}">
      <dgm:prSet phldrT="[Text]" custT="1">
        <dgm:style>
          <a:lnRef idx="2">
            <a:schemeClr val="accent6"/>
          </a:lnRef>
          <a:fillRef idx="1">
            <a:schemeClr val="lt1"/>
          </a:fillRef>
          <a:effectRef idx="0">
            <a:schemeClr val="accent6"/>
          </a:effectRef>
          <a:fontRef idx="minor">
            <a:schemeClr val="dk1"/>
          </a:fontRef>
        </dgm:style>
      </dgm:prSet>
      <dgm:spPr/>
      <dgm:t>
        <a:bodyPr/>
        <a:lstStyle/>
        <a:p>
          <a:r>
            <a:rPr lang="en-IN" sz="2400" dirty="0" smtClean="0"/>
            <a:t>The bankruptcy trustee shall perform his functions and duties in compliance with the code of conduct provided under section 208.</a:t>
          </a:r>
          <a:endParaRPr lang="en-IN" sz="2400" dirty="0"/>
        </a:p>
      </dgm:t>
    </dgm:pt>
    <dgm:pt modelId="{C540B071-4BEB-4833-AF28-81A509373E96}" type="parTrans" cxnId="{F71EF6D4-0D56-465C-8D51-0C8D484A7AF8}">
      <dgm:prSet/>
      <dgm:spPr/>
      <dgm:t>
        <a:bodyPr/>
        <a:lstStyle/>
        <a:p>
          <a:endParaRPr lang="en-IN"/>
        </a:p>
      </dgm:t>
    </dgm:pt>
    <dgm:pt modelId="{BED01FBD-9585-49C4-A26A-78868B892BDE}" type="sibTrans" cxnId="{F71EF6D4-0D56-465C-8D51-0C8D484A7AF8}">
      <dgm:prSet/>
      <dgm:spPr/>
      <dgm:t>
        <a:bodyPr/>
        <a:lstStyle/>
        <a:p>
          <a:endParaRPr lang="en-IN"/>
        </a:p>
      </dgm:t>
    </dgm:pt>
    <dgm:pt modelId="{DF754446-A7FA-4431-9DD3-DA6C82EFCB2C}" type="pres">
      <dgm:prSet presAssocID="{86A635D0-7463-452A-8491-DAF538BE8601}" presName="layout" presStyleCnt="0">
        <dgm:presLayoutVars>
          <dgm:chMax/>
          <dgm:chPref/>
          <dgm:dir/>
          <dgm:animOne val="branch"/>
          <dgm:animLvl val="lvl"/>
          <dgm:resizeHandles/>
        </dgm:presLayoutVars>
      </dgm:prSet>
      <dgm:spPr/>
      <dgm:t>
        <a:bodyPr/>
        <a:lstStyle/>
        <a:p>
          <a:endParaRPr lang="en-IN"/>
        </a:p>
      </dgm:t>
    </dgm:pt>
    <dgm:pt modelId="{0441A7B5-6C20-4AC1-91E8-67E085960B6E}" type="pres">
      <dgm:prSet presAssocID="{CB4EFC1D-3C92-4930-99A2-9CB38A4C7452}" presName="root" presStyleCnt="0">
        <dgm:presLayoutVars>
          <dgm:chMax/>
          <dgm:chPref val="4"/>
        </dgm:presLayoutVars>
      </dgm:prSet>
      <dgm:spPr/>
    </dgm:pt>
    <dgm:pt modelId="{EF037E1C-7093-4A67-A12F-B87673F31483}" type="pres">
      <dgm:prSet presAssocID="{CB4EFC1D-3C92-4930-99A2-9CB38A4C7452}" presName="rootComposite" presStyleCnt="0">
        <dgm:presLayoutVars/>
      </dgm:prSet>
      <dgm:spPr/>
    </dgm:pt>
    <dgm:pt modelId="{456A9624-F910-44F5-B7B9-9D4A7C2BD5D0}" type="pres">
      <dgm:prSet presAssocID="{CB4EFC1D-3C92-4930-99A2-9CB38A4C7452}" presName="rootText" presStyleLbl="node0" presStyleIdx="0" presStyleCnt="1" custScaleX="78168" custScaleY="242310" custLinFactNeighborX="2789" custLinFactNeighborY="20183">
        <dgm:presLayoutVars>
          <dgm:chMax/>
          <dgm:chPref val="4"/>
        </dgm:presLayoutVars>
      </dgm:prSet>
      <dgm:spPr/>
      <dgm:t>
        <a:bodyPr/>
        <a:lstStyle/>
        <a:p>
          <a:endParaRPr lang="en-IN"/>
        </a:p>
      </dgm:t>
    </dgm:pt>
    <dgm:pt modelId="{514FEFE7-96CF-4CC7-9FEE-E73AD82B1325}" type="pres">
      <dgm:prSet presAssocID="{CB4EFC1D-3C92-4930-99A2-9CB38A4C7452}" presName="childShape" presStyleCnt="0">
        <dgm:presLayoutVars>
          <dgm:chMax val="0"/>
          <dgm:chPref val="0"/>
        </dgm:presLayoutVars>
      </dgm:prSet>
      <dgm:spPr/>
    </dgm:pt>
  </dgm:ptLst>
  <dgm:cxnLst>
    <dgm:cxn modelId="{02252127-4838-47FE-89A2-093930563D33}" type="presOf" srcId="{CB4EFC1D-3C92-4930-99A2-9CB38A4C7452}" destId="{456A9624-F910-44F5-B7B9-9D4A7C2BD5D0}" srcOrd="0" destOrd="0" presId="urn:microsoft.com/office/officeart/2008/layout/PictureAccentList"/>
    <dgm:cxn modelId="{BAF2CAFF-8760-49E4-B60B-8220E10C73C3}" type="presOf" srcId="{86A635D0-7463-452A-8491-DAF538BE8601}" destId="{DF754446-A7FA-4431-9DD3-DA6C82EFCB2C}" srcOrd="0" destOrd="0" presId="urn:microsoft.com/office/officeart/2008/layout/PictureAccentList"/>
    <dgm:cxn modelId="{F71EF6D4-0D56-465C-8D51-0C8D484A7AF8}" srcId="{86A635D0-7463-452A-8491-DAF538BE8601}" destId="{CB4EFC1D-3C92-4930-99A2-9CB38A4C7452}" srcOrd="0" destOrd="0" parTransId="{C540B071-4BEB-4833-AF28-81A509373E96}" sibTransId="{BED01FBD-9585-49C4-A26A-78868B892BDE}"/>
    <dgm:cxn modelId="{446B9B9A-9826-4FEF-A486-EECDBD54A8D2}" type="presParOf" srcId="{DF754446-A7FA-4431-9DD3-DA6C82EFCB2C}" destId="{0441A7B5-6C20-4AC1-91E8-67E085960B6E}" srcOrd="0" destOrd="0" presId="urn:microsoft.com/office/officeart/2008/layout/PictureAccentList"/>
    <dgm:cxn modelId="{5306935C-ABCD-400A-B1AD-1BDE6649EBCB}" type="presParOf" srcId="{0441A7B5-6C20-4AC1-91E8-67E085960B6E}" destId="{EF037E1C-7093-4A67-A12F-B87673F31483}" srcOrd="0" destOrd="0" presId="urn:microsoft.com/office/officeart/2008/layout/PictureAccentList"/>
    <dgm:cxn modelId="{56B314C8-5F81-44A1-B7D1-0DA29F626DFF}" type="presParOf" srcId="{EF037E1C-7093-4A67-A12F-B87673F31483}" destId="{456A9624-F910-44F5-B7B9-9D4A7C2BD5D0}" srcOrd="0" destOrd="0" presId="urn:microsoft.com/office/officeart/2008/layout/PictureAccentList"/>
    <dgm:cxn modelId="{64DDB0F2-C53A-47CE-B942-21406C99850F}" type="presParOf" srcId="{0441A7B5-6C20-4AC1-91E8-67E085960B6E}" destId="{514FEFE7-96CF-4CC7-9FEE-E73AD82B1325}"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86DFD95-BA4E-4750-AC45-0D2BAA787728}"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IN"/>
        </a:p>
      </dgm:t>
    </dgm:pt>
    <dgm:pt modelId="{71D0AB35-0E04-40FF-BFB6-6AB9FE1CF0ED}">
      <dgm:prSet phldrT="[Text]" custT="1"/>
      <dgm:spPr/>
      <dgm:t>
        <a:bodyPr/>
        <a:lstStyle/>
        <a:p>
          <a:r>
            <a:rPr lang="en-IN" sz="2400" dirty="0" smtClean="0"/>
            <a:t>A bankruptcy trustee appointed for conducting the bankruptcy process shall charge such fees as may be specified in proportion to the value of the estate of the bankrupt.</a:t>
          </a:r>
          <a:endParaRPr lang="en-IN" sz="2400" dirty="0"/>
        </a:p>
      </dgm:t>
    </dgm:pt>
    <dgm:pt modelId="{5671046A-8EC3-4E64-B481-AD0567A1EFC3}" type="parTrans" cxnId="{41D9F87B-5B21-4301-8CF2-5618EDDD5881}">
      <dgm:prSet/>
      <dgm:spPr/>
      <dgm:t>
        <a:bodyPr/>
        <a:lstStyle/>
        <a:p>
          <a:endParaRPr lang="en-IN"/>
        </a:p>
      </dgm:t>
    </dgm:pt>
    <dgm:pt modelId="{A3F715F9-F63E-4C43-8597-C8D3912A6B66}" type="sibTrans" cxnId="{41D9F87B-5B21-4301-8CF2-5618EDDD5881}">
      <dgm:prSet/>
      <dgm:spPr/>
      <dgm:t>
        <a:bodyPr/>
        <a:lstStyle/>
        <a:p>
          <a:endParaRPr lang="en-IN"/>
        </a:p>
      </dgm:t>
    </dgm:pt>
    <dgm:pt modelId="{44AD2476-7FBD-41BE-A5F8-F6ED984FB771}">
      <dgm:prSet phldrT="[Text]" custT="1"/>
      <dgm:spPr/>
      <dgm:t>
        <a:bodyPr/>
        <a:lstStyle/>
        <a:p>
          <a:r>
            <a:rPr lang="en-IN" sz="2400" dirty="0" smtClean="0"/>
            <a:t>The fees for the conduct of the bankruptcy process shall be paid to the bankruptcy trustee from the distribution of the estate of the bankrupt in the manner provided in section 178.</a:t>
          </a:r>
          <a:endParaRPr lang="en-IN" sz="2400" dirty="0"/>
        </a:p>
      </dgm:t>
    </dgm:pt>
    <dgm:pt modelId="{38439B55-18C5-4810-840F-B3F6B66D5AF1}" type="parTrans" cxnId="{4BF38FB3-83A0-43E0-963B-AF473758E346}">
      <dgm:prSet/>
      <dgm:spPr/>
      <dgm:t>
        <a:bodyPr/>
        <a:lstStyle/>
        <a:p>
          <a:endParaRPr lang="en-IN"/>
        </a:p>
      </dgm:t>
    </dgm:pt>
    <dgm:pt modelId="{0A29D537-ECA2-45CD-B947-19F8A27471AB}" type="sibTrans" cxnId="{4BF38FB3-83A0-43E0-963B-AF473758E346}">
      <dgm:prSet/>
      <dgm:spPr/>
      <dgm:t>
        <a:bodyPr/>
        <a:lstStyle/>
        <a:p>
          <a:endParaRPr lang="en-IN"/>
        </a:p>
      </dgm:t>
    </dgm:pt>
    <dgm:pt modelId="{DBD53C02-18EF-4E3A-815C-9CFF3C773C39}" type="pres">
      <dgm:prSet presAssocID="{586DFD95-BA4E-4750-AC45-0D2BAA787728}" presName="Name0" presStyleCnt="0">
        <dgm:presLayoutVars>
          <dgm:chMax val="7"/>
          <dgm:chPref val="7"/>
          <dgm:dir/>
        </dgm:presLayoutVars>
      </dgm:prSet>
      <dgm:spPr/>
      <dgm:t>
        <a:bodyPr/>
        <a:lstStyle/>
        <a:p>
          <a:endParaRPr lang="en-US"/>
        </a:p>
      </dgm:t>
    </dgm:pt>
    <dgm:pt modelId="{D1E23843-6244-4AB0-B49C-B628F1289751}" type="pres">
      <dgm:prSet presAssocID="{586DFD95-BA4E-4750-AC45-0D2BAA787728}" presName="Name1" presStyleCnt="0"/>
      <dgm:spPr/>
    </dgm:pt>
    <dgm:pt modelId="{FE06F0B8-B0BE-4F9D-A41E-0E216AD70AC6}" type="pres">
      <dgm:prSet presAssocID="{586DFD95-BA4E-4750-AC45-0D2BAA787728}" presName="cycle" presStyleCnt="0"/>
      <dgm:spPr/>
    </dgm:pt>
    <dgm:pt modelId="{FDE797CD-3877-4D69-937E-D43723A11241}" type="pres">
      <dgm:prSet presAssocID="{586DFD95-BA4E-4750-AC45-0D2BAA787728}" presName="srcNode" presStyleLbl="node1" presStyleIdx="0" presStyleCnt="2"/>
      <dgm:spPr/>
    </dgm:pt>
    <dgm:pt modelId="{56260FAA-58E8-4566-9766-9A93860F0D07}" type="pres">
      <dgm:prSet presAssocID="{586DFD95-BA4E-4750-AC45-0D2BAA787728}" presName="conn" presStyleLbl="parChTrans1D2" presStyleIdx="0" presStyleCnt="1"/>
      <dgm:spPr/>
      <dgm:t>
        <a:bodyPr/>
        <a:lstStyle/>
        <a:p>
          <a:endParaRPr lang="en-US"/>
        </a:p>
      </dgm:t>
    </dgm:pt>
    <dgm:pt modelId="{13424E38-ADFE-4E6D-A51B-D4F510A97394}" type="pres">
      <dgm:prSet presAssocID="{586DFD95-BA4E-4750-AC45-0D2BAA787728}" presName="extraNode" presStyleLbl="node1" presStyleIdx="0" presStyleCnt="2"/>
      <dgm:spPr/>
    </dgm:pt>
    <dgm:pt modelId="{608BBBAD-3927-4A1D-86D4-BA418E5DC3AE}" type="pres">
      <dgm:prSet presAssocID="{586DFD95-BA4E-4750-AC45-0D2BAA787728}" presName="dstNode" presStyleLbl="node1" presStyleIdx="0" presStyleCnt="2"/>
      <dgm:spPr/>
    </dgm:pt>
    <dgm:pt modelId="{5B043905-665F-4D87-B0E9-59B7C622CDE8}" type="pres">
      <dgm:prSet presAssocID="{71D0AB35-0E04-40FF-BFB6-6AB9FE1CF0ED}" presName="text_1" presStyleLbl="node1" presStyleIdx="0" presStyleCnt="2">
        <dgm:presLayoutVars>
          <dgm:bulletEnabled val="1"/>
        </dgm:presLayoutVars>
      </dgm:prSet>
      <dgm:spPr/>
      <dgm:t>
        <a:bodyPr/>
        <a:lstStyle/>
        <a:p>
          <a:endParaRPr lang="en-IN"/>
        </a:p>
      </dgm:t>
    </dgm:pt>
    <dgm:pt modelId="{B710044F-C7AB-4C3C-8D9E-DF2FCCD40DE5}" type="pres">
      <dgm:prSet presAssocID="{71D0AB35-0E04-40FF-BFB6-6AB9FE1CF0ED}" presName="accent_1" presStyleCnt="0"/>
      <dgm:spPr/>
    </dgm:pt>
    <dgm:pt modelId="{0FCD546F-5EC6-4BD3-8D85-94F0F60AA336}" type="pres">
      <dgm:prSet presAssocID="{71D0AB35-0E04-40FF-BFB6-6AB9FE1CF0ED}" presName="accentRepeatNode" presStyleLbl="solidFgAcc1" presStyleIdx="0" presStyleCnt="2" custScaleX="79745" custScaleY="85814" custLinFactNeighborY="1411"/>
      <dgm:spPr/>
    </dgm:pt>
    <dgm:pt modelId="{B47E5A68-FC80-4147-9E7C-40A8B554DACB}" type="pres">
      <dgm:prSet presAssocID="{44AD2476-7FBD-41BE-A5F8-F6ED984FB771}" presName="text_2" presStyleLbl="node1" presStyleIdx="1" presStyleCnt="2">
        <dgm:presLayoutVars>
          <dgm:bulletEnabled val="1"/>
        </dgm:presLayoutVars>
      </dgm:prSet>
      <dgm:spPr/>
      <dgm:t>
        <a:bodyPr/>
        <a:lstStyle/>
        <a:p>
          <a:endParaRPr lang="en-IN"/>
        </a:p>
      </dgm:t>
    </dgm:pt>
    <dgm:pt modelId="{DA078433-5F94-4D55-8796-AE7B498C24AA}" type="pres">
      <dgm:prSet presAssocID="{44AD2476-7FBD-41BE-A5F8-F6ED984FB771}" presName="accent_2" presStyleCnt="0"/>
      <dgm:spPr/>
    </dgm:pt>
    <dgm:pt modelId="{95C24AEF-4E43-4F8C-AB53-E15508494120}" type="pres">
      <dgm:prSet presAssocID="{44AD2476-7FBD-41BE-A5F8-F6ED984FB771}" presName="accentRepeatNode" presStyleLbl="solidFgAcc1" presStyleIdx="1" presStyleCnt="2" custScaleX="86068" custScaleY="84165"/>
      <dgm:spPr/>
    </dgm:pt>
  </dgm:ptLst>
  <dgm:cxnLst>
    <dgm:cxn modelId="{A381D59E-B89B-4EE6-A3ED-722D7D9AB8F1}" type="presOf" srcId="{A3F715F9-F63E-4C43-8597-C8D3912A6B66}" destId="{56260FAA-58E8-4566-9766-9A93860F0D07}" srcOrd="0" destOrd="0" presId="urn:microsoft.com/office/officeart/2008/layout/VerticalCurvedList"/>
    <dgm:cxn modelId="{41D9F87B-5B21-4301-8CF2-5618EDDD5881}" srcId="{586DFD95-BA4E-4750-AC45-0D2BAA787728}" destId="{71D0AB35-0E04-40FF-BFB6-6AB9FE1CF0ED}" srcOrd="0" destOrd="0" parTransId="{5671046A-8EC3-4E64-B481-AD0567A1EFC3}" sibTransId="{A3F715F9-F63E-4C43-8597-C8D3912A6B66}"/>
    <dgm:cxn modelId="{6EFDEFC1-34C6-4334-A5BE-56A3ED5CA0C7}" type="presOf" srcId="{71D0AB35-0E04-40FF-BFB6-6AB9FE1CF0ED}" destId="{5B043905-665F-4D87-B0E9-59B7C622CDE8}" srcOrd="0" destOrd="0" presId="urn:microsoft.com/office/officeart/2008/layout/VerticalCurvedList"/>
    <dgm:cxn modelId="{C5B01135-B8EB-4674-ABB7-CEA1E5BA08A8}" type="presOf" srcId="{44AD2476-7FBD-41BE-A5F8-F6ED984FB771}" destId="{B47E5A68-FC80-4147-9E7C-40A8B554DACB}" srcOrd="0" destOrd="0" presId="urn:microsoft.com/office/officeart/2008/layout/VerticalCurvedList"/>
    <dgm:cxn modelId="{652B3BCC-1EC3-4CC9-BD5C-93F06084406B}" type="presOf" srcId="{586DFD95-BA4E-4750-AC45-0D2BAA787728}" destId="{DBD53C02-18EF-4E3A-815C-9CFF3C773C39}" srcOrd="0" destOrd="0" presId="urn:microsoft.com/office/officeart/2008/layout/VerticalCurvedList"/>
    <dgm:cxn modelId="{4BF38FB3-83A0-43E0-963B-AF473758E346}" srcId="{586DFD95-BA4E-4750-AC45-0D2BAA787728}" destId="{44AD2476-7FBD-41BE-A5F8-F6ED984FB771}" srcOrd="1" destOrd="0" parTransId="{38439B55-18C5-4810-840F-B3F6B66D5AF1}" sibTransId="{0A29D537-ECA2-45CD-B947-19F8A27471AB}"/>
    <dgm:cxn modelId="{AA72FBE5-8A30-4BC9-BDD7-70798CBFA0F9}" type="presParOf" srcId="{DBD53C02-18EF-4E3A-815C-9CFF3C773C39}" destId="{D1E23843-6244-4AB0-B49C-B628F1289751}" srcOrd="0" destOrd="0" presId="urn:microsoft.com/office/officeart/2008/layout/VerticalCurvedList"/>
    <dgm:cxn modelId="{B992E5A0-8726-425D-8D27-4A629D5C05DE}" type="presParOf" srcId="{D1E23843-6244-4AB0-B49C-B628F1289751}" destId="{FE06F0B8-B0BE-4F9D-A41E-0E216AD70AC6}" srcOrd="0" destOrd="0" presId="urn:microsoft.com/office/officeart/2008/layout/VerticalCurvedList"/>
    <dgm:cxn modelId="{F4C44CF5-5990-43D2-9DBF-4571BEC8E3A9}" type="presParOf" srcId="{FE06F0B8-B0BE-4F9D-A41E-0E216AD70AC6}" destId="{FDE797CD-3877-4D69-937E-D43723A11241}" srcOrd="0" destOrd="0" presId="urn:microsoft.com/office/officeart/2008/layout/VerticalCurvedList"/>
    <dgm:cxn modelId="{DD059C60-5803-4715-893E-0952639AC507}" type="presParOf" srcId="{FE06F0B8-B0BE-4F9D-A41E-0E216AD70AC6}" destId="{56260FAA-58E8-4566-9766-9A93860F0D07}" srcOrd="1" destOrd="0" presId="urn:microsoft.com/office/officeart/2008/layout/VerticalCurvedList"/>
    <dgm:cxn modelId="{4F30C5E5-C3BC-485F-8709-811A5A76FCA2}" type="presParOf" srcId="{FE06F0B8-B0BE-4F9D-A41E-0E216AD70AC6}" destId="{13424E38-ADFE-4E6D-A51B-D4F510A97394}" srcOrd="2" destOrd="0" presId="urn:microsoft.com/office/officeart/2008/layout/VerticalCurvedList"/>
    <dgm:cxn modelId="{729D1837-D233-47B1-8D12-1DA0CFBF6C3E}" type="presParOf" srcId="{FE06F0B8-B0BE-4F9D-A41E-0E216AD70AC6}" destId="{608BBBAD-3927-4A1D-86D4-BA418E5DC3AE}" srcOrd="3" destOrd="0" presId="urn:microsoft.com/office/officeart/2008/layout/VerticalCurvedList"/>
    <dgm:cxn modelId="{C45D6EE7-0ECB-4A1E-B470-D5F5C2F9F1C0}" type="presParOf" srcId="{D1E23843-6244-4AB0-B49C-B628F1289751}" destId="{5B043905-665F-4D87-B0E9-59B7C622CDE8}" srcOrd="1" destOrd="0" presId="urn:microsoft.com/office/officeart/2008/layout/VerticalCurvedList"/>
    <dgm:cxn modelId="{B9C3155C-BE94-4C46-A4ED-E4100AEBD400}" type="presParOf" srcId="{D1E23843-6244-4AB0-B49C-B628F1289751}" destId="{B710044F-C7AB-4C3C-8D9E-DF2FCCD40DE5}" srcOrd="2" destOrd="0" presId="urn:microsoft.com/office/officeart/2008/layout/VerticalCurvedList"/>
    <dgm:cxn modelId="{FE23A94C-29F2-4925-B27A-8FE118AD08A5}" type="presParOf" srcId="{B710044F-C7AB-4C3C-8D9E-DF2FCCD40DE5}" destId="{0FCD546F-5EC6-4BD3-8D85-94F0F60AA336}" srcOrd="0" destOrd="0" presId="urn:microsoft.com/office/officeart/2008/layout/VerticalCurvedList"/>
    <dgm:cxn modelId="{EA19C05C-3032-4382-9E0D-43F2D6AC1A82}" type="presParOf" srcId="{D1E23843-6244-4AB0-B49C-B628F1289751}" destId="{B47E5A68-FC80-4147-9E7C-40A8B554DACB}" srcOrd="3" destOrd="0" presId="urn:microsoft.com/office/officeart/2008/layout/VerticalCurvedList"/>
    <dgm:cxn modelId="{904DE34D-CF5D-4762-AE01-955C246BEC97}" type="presParOf" srcId="{D1E23843-6244-4AB0-B49C-B628F1289751}" destId="{DA078433-5F94-4D55-8796-AE7B498C24AA}" srcOrd="4" destOrd="0" presId="urn:microsoft.com/office/officeart/2008/layout/VerticalCurvedList"/>
    <dgm:cxn modelId="{16632DA6-B8A4-4920-BB4F-48D089BFB0D4}" type="presParOf" srcId="{DA078433-5F94-4D55-8796-AE7B498C24AA}" destId="{95C24AEF-4E43-4F8C-AB53-E1550849412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C1E55DDF-82A6-4D09-9BFB-AEC9BCCCD22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IN"/>
        </a:p>
      </dgm:t>
    </dgm:pt>
    <dgm:pt modelId="{65F7FE13-962C-4EE5-A87D-FD7C66C06E16}" type="pres">
      <dgm:prSet presAssocID="{C1E55DDF-82A6-4D09-9BFB-AEC9BCCCD226}" presName="Name0" presStyleCnt="0">
        <dgm:presLayoutVars>
          <dgm:chMax val="7"/>
          <dgm:chPref val="7"/>
          <dgm:dir/>
        </dgm:presLayoutVars>
      </dgm:prSet>
      <dgm:spPr/>
      <dgm:t>
        <a:bodyPr/>
        <a:lstStyle/>
        <a:p>
          <a:endParaRPr lang="en-IN"/>
        </a:p>
      </dgm:t>
    </dgm:pt>
    <dgm:pt modelId="{F7947976-69AF-4C3C-858B-E9562D2E0B5C}" type="pres">
      <dgm:prSet presAssocID="{C1E55DDF-82A6-4D09-9BFB-AEC9BCCCD226}" presName="Name1" presStyleCnt="0"/>
      <dgm:spPr/>
    </dgm:pt>
    <dgm:pt modelId="{ABC5CF61-EF98-494C-AB54-E039899094B0}" type="pres">
      <dgm:prSet presAssocID="{C1E55DDF-82A6-4D09-9BFB-AEC9BCCCD226}" presName="cycle" presStyleCnt="0"/>
      <dgm:spPr/>
    </dgm:pt>
    <dgm:pt modelId="{F5380872-A7E9-4024-804B-15E5922ED538}" type="pres">
      <dgm:prSet presAssocID="{C1E55DDF-82A6-4D09-9BFB-AEC9BCCCD226}" presName="srcNode" presStyleLbl="node1" presStyleIdx="0" presStyleCnt="0"/>
      <dgm:spPr/>
    </dgm:pt>
    <dgm:pt modelId="{F3BD5845-45B2-43BA-AEDA-EB25C29A5EB2}" type="pres">
      <dgm:prSet presAssocID="{C1E55DDF-82A6-4D09-9BFB-AEC9BCCCD226}" presName="conn" presStyleLbl="parChTrans1D2" presStyleIdx="0" presStyleCnt="1"/>
      <dgm:spPr/>
      <dgm:t>
        <a:bodyPr/>
        <a:lstStyle/>
        <a:p>
          <a:endParaRPr lang="en-IN"/>
        </a:p>
      </dgm:t>
    </dgm:pt>
    <dgm:pt modelId="{D14A7F64-F620-4235-B590-689A0C1449EB}" type="pres">
      <dgm:prSet presAssocID="{C1E55DDF-82A6-4D09-9BFB-AEC9BCCCD226}" presName="extraNode" presStyleLbl="node1" presStyleIdx="0" presStyleCnt="0"/>
      <dgm:spPr/>
    </dgm:pt>
    <dgm:pt modelId="{50ED0061-9C46-488D-92F8-16C9BE5B54B7}" type="pres">
      <dgm:prSet presAssocID="{C1E55DDF-82A6-4D09-9BFB-AEC9BCCCD226}" presName="dstNode" presStyleLbl="node1" presStyleIdx="0" presStyleCnt="0"/>
      <dgm:spPr/>
    </dgm:pt>
  </dgm:ptLst>
  <dgm:cxnLst>
    <dgm:cxn modelId="{09CD80D7-E6CE-43D5-98CD-4C257B079142}" type="presOf" srcId="{C1E55DDF-82A6-4D09-9BFB-AEC9BCCCD226}" destId="{65F7FE13-962C-4EE5-A87D-FD7C66C06E16}" srcOrd="0" destOrd="0" presId="urn:microsoft.com/office/officeart/2008/layout/VerticalCurvedList"/>
    <dgm:cxn modelId="{391358BF-4429-4778-A04A-ADF865FE8CC7}" type="presParOf" srcId="{65F7FE13-962C-4EE5-A87D-FD7C66C06E16}" destId="{F7947976-69AF-4C3C-858B-E9562D2E0B5C}" srcOrd="0" destOrd="0" presId="urn:microsoft.com/office/officeart/2008/layout/VerticalCurvedList"/>
    <dgm:cxn modelId="{22532E3E-3890-4ABE-A2E7-11F97AE2BCED}" type="presParOf" srcId="{F7947976-69AF-4C3C-858B-E9562D2E0B5C}" destId="{ABC5CF61-EF98-494C-AB54-E039899094B0}" srcOrd="0" destOrd="0" presId="urn:microsoft.com/office/officeart/2008/layout/VerticalCurvedList"/>
    <dgm:cxn modelId="{29DFB4A2-D59F-4BE7-BF49-E8443E986CBD}" type="presParOf" srcId="{ABC5CF61-EF98-494C-AB54-E039899094B0}" destId="{F5380872-A7E9-4024-804B-15E5922ED538}" srcOrd="0" destOrd="0" presId="urn:microsoft.com/office/officeart/2008/layout/VerticalCurvedList"/>
    <dgm:cxn modelId="{A3B15C39-8D3D-497F-8980-D9AB4E098FF2}" type="presParOf" srcId="{ABC5CF61-EF98-494C-AB54-E039899094B0}" destId="{F3BD5845-45B2-43BA-AEDA-EB25C29A5EB2}" srcOrd="1" destOrd="0" presId="urn:microsoft.com/office/officeart/2008/layout/VerticalCurvedList"/>
    <dgm:cxn modelId="{9B7F1220-A8C3-498E-B8CB-7490C193236C}" type="presParOf" srcId="{ABC5CF61-EF98-494C-AB54-E039899094B0}" destId="{D14A7F64-F620-4235-B590-689A0C1449EB}" srcOrd="2" destOrd="0" presId="urn:microsoft.com/office/officeart/2008/layout/VerticalCurvedList"/>
    <dgm:cxn modelId="{1673F397-3A3F-42C0-A415-D217B6679103}" type="presParOf" srcId="{ABC5CF61-EF98-494C-AB54-E039899094B0}" destId="{50ED0061-9C46-488D-92F8-16C9BE5B54B7}" srcOrd="3"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C1E55DDF-82A6-4D09-9BFB-AEC9BCCCD22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IN"/>
        </a:p>
      </dgm:t>
    </dgm:pt>
    <dgm:pt modelId="{65F7FE13-962C-4EE5-A87D-FD7C66C06E16}" type="pres">
      <dgm:prSet presAssocID="{C1E55DDF-82A6-4D09-9BFB-AEC9BCCCD226}" presName="Name0" presStyleCnt="0">
        <dgm:presLayoutVars>
          <dgm:chMax val="7"/>
          <dgm:chPref val="7"/>
          <dgm:dir/>
        </dgm:presLayoutVars>
      </dgm:prSet>
      <dgm:spPr/>
      <dgm:t>
        <a:bodyPr/>
        <a:lstStyle/>
        <a:p>
          <a:endParaRPr lang="en-IN"/>
        </a:p>
      </dgm:t>
    </dgm:pt>
    <dgm:pt modelId="{F7947976-69AF-4C3C-858B-E9562D2E0B5C}" type="pres">
      <dgm:prSet presAssocID="{C1E55DDF-82A6-4D09-9BFB-AEC9BCCCD226}" presName="Name1" presStyleCnt="0"/>
      <dgm:spPr/>
    </dgm:pt>
    <dgm:pt modelId="{ABC5CF61-EF98-494C-AB54-E039899094B0}" type="pres">
      <dgm:prSet presAssocID="{C1E55DDF-82A6-4D09-9BFB-AEC9BCCCD226}" presName="cycle" presStyleCnt="0"/>
      <dgm:spPr/>
    </dgm:pt>
    <dgm:pt modelId="{F5380872-A7E9-4024-804B-15E5922ED538}" type="pres">
      <dgm:prSet presAssocID="{C1E55DDF-82A6-4D09-9BFB-AEC9BCCCD226}" presName="srcNode" presStyleLbl="node1" presStyleIdx="0" presStyleCnt="0"/>
      <dgm:spPr/>
    </dgm:pt>
    <dgm:pt modelId="{F3BD5845-45B2-43BA-AEDA-EB25C29A5EB2}" type="pres">
      <dgm:prSet presAssocID="{C1E55DDF-82A6-4D09-9BFB-AEC9BCCCD226}" presName="conn" presStyleLbl="parChTrans1D2" presStyleIdx="0" presStyleCnt="1"/>
      <dgm:spPr/>
      <dgm:t>
        <a:bodyPr/>
        <a:lstStyle/>
        <a:p>
          <a:endParaRPr lang="en-IN"/>
        </a:p>
      </dgm:t>
    </dgm:pt>
    <dgm:pt modelId="{D14A7F64-F620-4235-B590-689A0C1449EB}" type="pres">
      <dgm:prSet presAssocID="{C1E55DDF-82A6-4D09-9BFB-AEC9BCCCD226}" presName="extraNode" presStyleLbl="node1" presStyleIdx="0" presStyleCnt="0"/>
      <dgm:spPr/>
    </dgm:pt>
    <dgm:pt modelId="{50ED0061-9C46-488D-92F8-16C9BE5B54B7}" type="pres">
      <dgm:prSet presAssocID="{C1E55DDF-82A6-4D09-9BFB-AEC9BCCCD226}" presName="dstNode" presStyleLbl="node1" presStyleIdx="0" presStyleCnt="0"/>
      <dgm:spPr/>
    </dgm:pt>
  </dgm:ptLst>
  <dgm:cxnLst>
    <dgm:cxn modelId="{7A360036-25D3-41BE-B7AF-270DC936F2D6}" type="presOf" srcId="{C1E55DDF-82A6-4D09-9BFB-AEC9BCCCD226}" destId="{65F7FE13-962C-4EE5-A87D-FD7C66C06E16}" srcOrd="0" destOrd="0" presId="urn:microsoft.com/office/officeart/2008/layout/VerticalCurvedList"/>
    <dgm:cxn modelId="{DAD8AA28-ED18-457D-B2F8-30096992EDCC}" type="presParOf" srcId="{65F7FE13-962C-4EE5-A87D-FD7C66C06E16}" destId="{F7947976-69AF-4C3C-858B-E9562D2E0B5C}" srcOrd="0" destOrd="0" presId="urn:microsoft.com/office/officeart/2008/layout/VerticalCurvedList"/>
    <dgm:cxn modelId="{C0495268-5961-45DD-97D0-BE3C405C7843}" type="presParOf" srcId="{F7947976-69AF-4C3C-858B-E9562D2E0B5C}" destId="{ABC5CF61-EF98-494C-AB54-E039899094B0}" srcOrd="0" destOrd="0" presId="urn:microsoft.com/office/officeart/2008/layout/VerticalCurvedList"/>
    <dgm:cxn modelId="{CD889650-3342-4BEB-ADA1-1CF6B5E29DDE}" type="presParOf" srcId="{ABC5CF61-EF98-494C-AB54-E039899094B0}" destId="{F5380872-A7E9-4024-804B-15E5922ED538}" srcOrd="0" destOrd="0" presId="urn:microsoft.com/office/officeart/2008/layout/VerticalCurvedList"/>
    <dgm:cxn modelId="{78DE3742-F0AF-4F74-AF3B-136D12C33928}" type="presParOf" srcId="{ABC5CF61-EF98-494C-AB54-E039899094B0}" destId="{F3BD5845-45B2-43BA-AEDA-EB25C29A5EB2}" srcOrd="1" destOrd="0" presId="urn:microsoft.com/office/officeart/2008/layout/VerticalCurvedList"/>
    <dgm:cxn modelId="{9FFC3C4E-5A7B-4FCD-BFD4-E1D31D8100CA}" type="presParOf" srcId="{ABC5CF61-EF98-494C-AB54-E039899094B0}" destId="{D14A7F64-F620-4235-B590-689A0C1449EB}" srcOrd="2" destOrd="0" presId="urn:microsoft.com/office/officeart/2008/layout/VerticalCurvedList"/>
    <dgm:cxn modelId="{BF08E78A-2939-4542-A40A-F5AAEEF5EE5D}" type="presParOf" srcId="{ABC5CF61-EF98-494C-AB54-E039899094B0}" destId="{50ED0061-9C46-488D-92F8-16C9BE5B54B7}" srcOrd="3"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3E167328-3C65-4ABA-8A4B-C501394A6333}"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US"/>
        </a:p>
      </dgm:t>
    </dgm:pt>
    <dgm:pt modelId="{FDED8012-D1E5-43F2-AA19-47368A4E11D3}">
      <dgm:prSet phldrT="[Text]" custT="1"/>
      <dgm:spPr/>
      <dgm:t>
        <a:bodyPr/>
        <a:lstStyle/>
        <a:p>
          <a:r>
            <a:rPr lang="en-US" sz="1800" dirty="0" smtClean="0"/>
            <a:t>At CoC meetings by 75% votes propose to replace Bankruptcy trustee</a:t>
          </a:r>
          <a:endParaRPr lang="en-US" sz="1800" dirty="0"/>
        </a:p>
      </dgm:t>
    </dgm:pt>
    <dgm:pt modelId="{4BD978DC-75C6-4D9A-A44B-BF9E1F4BB8F4}" type="parTrans" cxnId="{4894C0C5-EEF4-473D-94D2-8BB3596F5FAB}">
      <dgm:prSet/>
      <dgm:spPr/>
      <dgm:t>
        <a:bodyPr/>
        <a:lstStyle/>
        <a:p>
          <a:endParaRPr lang="en-US" sz="1800"/>
        </a:p>
      </dgm:t>
    </dgm:pt>
    <dgm:pt modelId="{7200360B-EB3C-4ED8-86D3-CEBDD80CEAA9}" type="sibTrans" cxnId="{4894C0C5-EEF4-473D-94D2-8BB3596F5FAB}">
      <dgm:prSet/>
      <dgm:spPr/>
      <dgm:t>
        <a:bodyPr/>
        <a:lstStyle/>
        <a:p>
          <a:endParaRPr lang="en-US" sz="1800"/>
        </a:p>
      </dgm:t>
    </dgm:pt>
    <dgm:pt modelId="{2D79372A-3D2D-488A-8340-99D25255051F}">
      <dgm:prSet phldrT="[Text]" custT="1"/>
      <dgm:spPr/>
      <dgm:t>
        <a:bodyPr/>
        <a:lstStyle/>
        <a:p>
          <a:r>
            <a:rPr lang="en-US" sz="1800" dirty="0" smtClean="0"/>
            <a:t>Application to AA for replacement	</a:t>
          </a:r>
          <a:endParaRPr lang="en-US" sz="1800" dirty="0"/>
        </a:p>
      </dgm:t>
    </dgm:pt>
    <dgm:pt modelId="{35A22FF3-EB14-4C84-9CC3-3348BA06D6A3}" type="parTrans" cxnId="{E53E5C7C-669C-419B-9DDE-75B29AF15105}">
      <dgm:prSet/>
      <dgm:spPr/>
      <dgm:t>
        <a:bodyPr/>
        <a:lstStyle/>
        <a:p>
          <a:endParaRPr lang="en-US" sz="1800"/>
        </a:p>
      </dgm:t>
    </dgm:pt>
    <dgm:pt modelId="{B476BCCD-E293-455E-99AB-BD427C22FBF1}" type="sibTrans" cxnId="{E53E5C7C-669C-419B-9DDE-75B29AF15105}">
      <dgm:prSet/>
      <dgm:spPr/>
      <dgm:t>
        <a:bodyPr/>
        <a:lstStyle/>
        <a:p>
          <a:endParaRPr lang="en-US" sz="1800"/>
        </a:p>
      </dgm:t>
    </dgm:pt>
    <dgm:pt modelId="{B8BB3752-25AF-410B-938D-F457AA03088F}">
      <dgm:prSet phldrT="[Text]" custT="1"/>
      <dgm:spPr/>
      <dgm:t>
        <a:bodyPr/>
        <a:lstStyle/>
        <a:p>
          <a:r>
            <a:rPr lang="en-US" sz="1800" dirty="0" smtClean="0"/>
            <a:t>Within seven days of receipt of application </a:t>
          </a:r>
          <a:endParaRPr lang="en-US" sz="1800" dirty="0"/>
        </a:p>
      </dgm:t>
    </dgm:pt>
    <dgm:pt modelId="{A2321C75-54C5-49AA-B16A-B8349F4E7397}" type="parTrans" cxnId="{00D62008-0704-4F48-999E-71302B491CFF}">
      <dgm:prSet/>
      <dgm:spPr/>
      <dgm:t>
        <a:bodyPr/>
        <a:lstStyle/>
        <a:p>
          <a:endParaRPr lang="en-US" sz="1800"/>
        </a:p>
      </dgm:t>
    </dgm:pt>
    <dgm:pt modelId="{8CF26F9E-E27F-4839-8A76-CADB86D1B588}" type="sibTrans" cxnId="{00D62008-0704-4F48-999E-71302B491CFF}">
      <dgm:prSet/>
      <dgm:spPr/>
      <dgm:t>
        <a:bodyPr/>
        <a:lstStyle/>
        <a:p>
          <a:endParaRPr lang="en-US" sz="1800"/>
        </a:p>
      </dgm:t>
    </dgm:pt>
    <dgm:pt modelId="{CA98411E-6607-4777-833E-E0C930AC5910}">
      <dgm:prSet phldrT="[Text]" custT="1"/>
      <dgm:spPr/>
      <dgm:t>
        <a:bodyPr/>
        <a:lstStyle/>
        <a:p>
          <a:r>
            <a:rPr lang="en-US" sz="1800" dirty="0" smtClean="0"/>
            <a:t> AA shall direct the Board  to recommend for replacement of Bankruptcy trustee</a:t>
          </a:r>
          <a:endParaRPr lang="en-US" sz="1800" dirty="0"/>
        </a:p>
      </dgm:t>
    </dgm:pt>
    <dgm:pt modelId="{8381EFC6-FA33-4CC9-9FF4-A6FA741DC7F1}" type="parTrans" cxnId="{F6BBC493-47F9-4033-8706-EB8ACDB48EDA}">
      <dgm:prSet/>
      <dgm:spPr/>
      <dgm:t>
        <a:bodyPr/>
        <a:lstStyle/>
        <a:p>
          <a:endParaRPr lang="en-US" sz="1800"/>
        </a:p>
      </dgm:t>
    </dgm:pt>
    <dgm:pt modelId="{7E79DB38-A457-415C-9DA4-CBC49088C35B}" type="sibTrans" cxnId="{F6BBC493-47F9-4033-8706-EB8ACDB48EDA}">
      <dgm:prSet/>
      <dgm:spPr/>
      <dgm:t>
        <a:bodyPr/>
        <a:lstStyle/>
        <a:p>
          <a:endParaRPr lang="en-US" sz="1800"/>
        </a:p>
      </dgm:t>
    </dgm:pt>
    <dgm:pt modelId="{50883C8D-DDD5-4ADB-9797-F7DEB0C74414}">
      <dgm:prSet phldrT="[Text]" custT="1"/>
      <dgm:spPr/>
      <dgm:t>
        <a:bodyPr/>
        <a:lstStyle/>
        <a:p>
          <a:r>
            <a:rPr lang="en-US" sz="1800" dirty="0" smtClean="0"/>
            <a:t>Within ten days of direction Board shall recommend for replacement</a:t>
          </a:r>
          <a:endParaRPr lang="en-US" sz="1800" dirty="0"/>
        </a:p>
      </dgm:t>
    </dgm:pt>
    <dgm:pt modelId="{228A81A3-1A3F-4C11-864B-FC17264A1406}" type="parTrans" cxnId="{FF464678-7874-4A11-92AB-2A55510BDA1D}">
      <dgm:prSet/>
      <dgm:spPr/>
      <dgm:t>
        <a:bodyPr/>
        <a:lstStyle/>
        <a:p>
          <a:endParaRPr lang="en-US" sz="1800"/>
        </a:p>
      </dgm:t>
    </dgm:pt>
    <dgm:pt modelId="{458FAB62-7010-4CB6-B0DA-56437D566341}" type="sibTrans" cxnId="{FF464678-7874-4A11-92AB-2A55510BDA1D}">
      <dgm:prSet/>
      <dgm:spPr/>
      <dgm:t>
        <a:bodyPr/>
        <a:lstStyle/>
        <a:p>
          <a:endParaRPr lang="en-US" sz="1800"/>
        </a:p>
      </dgm:t>
    </dgm:pt>
    <dgm:pt modelId="{0BAE7FE2-466B-42AC-A005-139B7CBA7200}">
      <dgm:prSet phldrT="[Text]" custT="1"/>
      <dgm:spPr/>
      <dgm:t>
        <a:bodyPr/>
        <a:lstStyle/>
        <a:p>
          <a:r>
            <a:rPr lang="en-IN" sz="1800" dirty="0" smtClean="0"/>
            <a:t>AA shall within fourteen days of receiving such recommendation from Board</a:t>
          </a:r>
          <a:endParaRPr lang="en-US" sz="1800" dirty="0"/>
        </a:p>
      </dgm:t>
    </dgm:pt>
    <dgm:pt modelId="{154957B8-0C52-474F-86B9-D69740313900}" type="parTrans" cxnId="{1BB60D0B-5BFA-47AE-8E3B-749C8862F649}">
      <dgm:prSet/>
      <dgm:spPr/>
      <dgm:t>
        <a:bodyPr/>
        <a:lstStyle/>
        <a:p>
          <a:endParaRPr lang="en-US" sz="1800"/>
        </a:p>
      </dgm:t>
    </dgm:pt>
    <dgm:pt modelId="{1EE20189-00C2-4646-8F7A-77F17C6E3E2B}" type="sibTrans" cxnId="{1BB60D0B-5BFA-47AE-8E3B-749C8862F649}">
      <dgm:prSet/>
      <dgm:spPr/>
      <dgm:t>
        <a:bodyPr/>
        <a:lstStyle/>
        <a:p>
          <a:endParaRPr lang="en-US" sz="1800"/>
        </a:p>
      </dgm:t>
    </dgm:pt>
    <dgm:pt modelId="{CC9ECA30-4231-40B0-96A3-B2317B7E5A0E}">
      <dgm:prSet phldrT="[Text]" custT="1"/>
      <dgm:spPr/>
      <dgm:t>
        <a:bodyPr/>
        <a:lstStyle/>
        <a:p>
          <a:r>
            <a:rPr lang="en-US" sz="1800" dirty="0" smtClean="0"/>
            <a:t>Appoint  bankruptcy trustee as recommended by </a:t>
          </a:r>
        </a:p>
        <a:p>
          <a:r>
            <a:rPr lang="en-US" sz="1800" dirty="0" smtClean="0"/>
            <a:t>Board</a:t>
          </a:r>
          <a:endParaRPr lang="en-US" sz="1800" dirty="0"/>
        </a:p>
      </dgm:t>
    </dgm:pt>
    <dgm:pt modelId="{D759378A-9797-4192-92A6-7F8C6075EA41}" type="parTrans" cxnId="{7A1AC9BB-DBA6-4DA4-A26E-4C42D9B96001}">
      <dgm:prSet/>
      <dgm:spPr/>
      <dgm:t>
        <a:bodyPr/>
        <a:lstStyle/>
        <a:p>
          <a:endParaRPr lang="en-US" sz="1800"/>
        </a:p>
      </dgm:t>
    </dgm:pt>
    <dgm:pt modelId="{A7E7E89F-D4B8-4CF4-9BB4-8B2F9E4C0D1E}" type="sibTrans" cxnId="{7A1AC9BB-DBA6-4DA4-A26E-4C42D9B96001}">
      <dgm:prSet/>
      <dgm:spPr/>
      <dgm:t>
        <a:bodyPr/>
        <a:lstStyle/>
        <a:p>
          <a:endParaRPr lang="en-US" sz="1800"/>
        </a:p>
      </dgm:t>
    </dgm:pt>
    <dgm:pt modelId="{28657491-98EA-41BF-AABB-7AEA84E693B2}">
      <dgm:prSet phldrT="[Text]" custT="1"/>
      <dgm:spPr/>
      <dgm:t>
        <a:bodyPr/>
        <a:lstStyle/>
        <a:p>
          <a:r>
            <a:rPr lang="en-US" sz="1800" dirty="0" smtClean="0"/>
            <a:t>On new trustee’s appointment the earlier trustee shall deliver the possession of the estate to him </a:t>
          </a:r>
          <a:endParaRPr lang="en-US" sz="1800" dirty="0"/>
        </a:p>
      </dgm:t>
    </dgm:pt>
    <dgm:pt modelId="{2B5B97EE-15B0-43BC-A0CA-BB2DE848F6B0}" type="parTrans" cxnId="{5F6CED96-482D-4197-984B-BC64F65F24B5}">
      <dgm:prSet/>
      <dgm:spPr/>
      <dgm:t>
        <a:bodyPr/>
        <a:lstStyle/>
        <a:p>
          <a:endParaRPr lang="en-US" sz="1800"/>
        </a:p>
      </dgm:t>
    </dgm:pt>
    <dgm:pt modelId="{03FEAC6E-6A1F-4108-A0CC-8AD7D9FE721A}" type="sibTrans" cxnId="{5F6CED96-482D-4197-984B-BC64F65F24B5}">
      <dgm:prSet/>
      <dgm:spPr/>
      <dgm:t>
        <a:bodyPr/>
        <a:lstStyle/>
        <a:p>
          <a:endParaRPr lang="en-US" sz="1800"/>
        </a:p>
      </dgm:t>
    </dgm:pt>
    <dgm:pt modelId="{B0FE82DD-4BC7-4A0F-9E5D-A6CC5EF41152}" type="pres">
      <dgm:prSet presAssocID="{3E167328-3C65-4ABA-8A4B-C501394A6333}" presName="Name0" presStyleCnt="0">
        <dgm:presLayoutVars>
          <dgm:dir/>
          <dgm:resizeHandles/>
        </dgm:presLayoutVars>
      </dgm:prSet>
      <dgm:spPr/>
      <dgm:t>
        <a:bodyPr/>
        <a:lstStyle/>
        <a:p>
          <a:endParaRPr lang="en-US"/>
        </a:p>
      </dgm:t>
    </dgm:pt>
    <dgm:pt modelId="{EA0E4BFA-E4E9-4613-A7E7-C80800D3730F}" type="pres">
      <dgm:prSet presAssocID="{FDED8012-D1E5-43F2-AA19-47368A4E11D3}" presName="compNode" presStyleCnt="0"/>
      <dgm:spPr/>
    </dgm:pt>
    <dgm:pt modelId="{A3F4B43C-7842-41E2-9FDF-18D5EAF5125C}" type="pres">
      <dgm:prSet presAssocID="{FDED8012-D1E5-43F2-AA19-47368A4E11D3}" presName="dummyConnPt" presStyleCnt="0"/>
      <dgm:spPr/>
    </dgm:pt>
    <dgm:pt modelId="{3621002F-4823-4611-8D21-F5E230CCE781}" type="pres">
      <dgm:prSet presAssocID="{FDED8012-D1E5-43F2-AA19-47368A4E11D3}" presName="node" presStyleLbl="node1" presStyleIdx="0" presStyleCnt="8">
        <dgm:presLayoutVars>
          <dgm:bulletEnabled val="1"/>
        </dgm:presLayoutVars>
      </dgm:prSet>
      <dgm:spPr/>
      <dgm:t>
        <a:bodyPr/>
        <a:lstStyle/>
        <a:p>
          <a:endParaRPr lang="en-US"/>
        </a:p>
      </dgm:t>
    </dgm:pt>
    <dgm:pt modelId="{4A60A6C7-B77E-48E6-8B90-0A7DEEFB3821}" type="pres">
      <dgm:prSet presAssocID="{7200360B-EB3C-4ED8-86D3-CEBDD80CEAA9}" presName="sibTrans" presStyleLbl="bgSibTrans2D1" presStyleIdx="0" presStyleCnt="7"/>
      <dgm:spPr/>
      <dgm:t>
        <a:bodyPr/>
        <a:lstStyle/>
        <a:p>
          <a:endParaRPr lang="en-US"/>
        </a:p>
      </dgm:t>
    </dgm:pt>
    <dgm:pt modelId="{98D59281-1528-40E3-8CD0-D0E23DC567C5}" type="pres">
      <dgm:prSet presAssocID="{2D79372A-3D2D-488A-8340-99D25255051F}" presName="compNode" presStyleCnt="0"/>
      <dgm:spPr/>
    </dgm:pt>
    <dgm:pt modelId="{97923F99-900C-473D-8D6E-DBA489637575}" type="pres">
      <dgm:prSet presAssocID="{2D79372A-3D2D-488A-8340-99D25255051F}" presName="dummyConnPt" presStyleCnt="0"/>
      <dgm:spPr/>
    </dgm:pt>
    <dgm:pt modelId="{776148DD-1719-4A48-B420-33D6B4C75E65}" type="pres">
      <dgm:prSet presAssocID="{2D79372A-3D2D-488A-8340-99D25255051F}" presName="node" presStyleLbl="node1" presStyleIdx="1" presStyleCnt="8">
        <dgm:presLayoutVars>
          <dgm:bulletEnabled val="1"/>
        </dgm:presLayoutVars>
      </dgm:prSet>
      <dgm:spPr/>
      <dgm:t>
        <a:bodyPr/>
        <a:lstStyle/>
        <a:p>
          <a:endParaRPr lang="en-US"/>
        </a:p>
      </dgm:t>
    </dgm:pt>
    <dgm:pt modelId="{7506BAE3-3471-40F4-8633-91015E02C43B}" type="pres">
      <dgm:prSet presAssocID="{B476BCCD-E293-455E-99AB-BD427C22FBF1}" presName="sibTrans" presStyleLbl="bgSibTrans2D1" presStyleIdx="1" presStyleCnt="7"/>
      <dgm:spPr/>
      <dgm:t>
        <a:bodyPr/>
        <a:lstStyle/>
        <a:p>
          <a:endParaRPr lang="en-US"/>
        </a:p>
      </dgm:t>
    </dgm:pt>
    <dgm:pt modelId="{86CE25F6-E46A-4D5B-B0E5-D8CCF23B2AE4}" type="pres">
      <dgm:prSet presAssocID="{B8BB3752-25AF-410B-938D-F457AA03088F}" presName="compNode" presStyleCnt="0"/>
      <dgm:spPr/>
    </dgm:pt>
    <dgm:pt modelId="{84001E90-FC25-48ED-827C-9A8468AC4C87}" type="pres">
      <dgm:prSet presAssocID="{B8BB3752-25AF-410B-938D-F457AA03088F}" presName="dummyConnPt" presStyleCnt="0"/>
      <dgm:spPr/>
    </dgm:pt>
    <dgm:pt modelId="{E6259729-5D88-4AB3-ABAE-93B54AF8C35C}" type="pres">
      <dgm:prSet presAssocID="{B8BB3752-25AF-410B-938D-F457AA03088F}" presName="node" presStyleLbl="node1" presStyleIdx="2" presStyleCnt="8">
        <dgm:presLayoutVars>
          <dgm:bulletEnabled val="1"/>
        </dgm:presLayoutVars>
      </dgm:prSet>
      <dgm:spPr/>
      <dgm:t>
        <a:bodyPr/>
        <a:lstStyle/>
        <a:p>
          <a:endParaRPr lang="en-US"/>
        </a:p>
      </dgm:t>
    </dgm:pt>
    <dgm:pt modelId="{22DAF62F-5045-41B5-8DF6-72AD0A9B5D6D}" type="pres">
      <dgm:prSet presAssocID="{8CF26F9E-E27F-4839-8A76-CADB86D1B588}" presName="sibTrans" presStyleLbl="bgSibTrans2D1" presStyleIdx="2" presStyleCnt="7"/>
      <dgm:spPr/>
      <dgm:t>
        <a:bodyPr/>
        <a:lstStyle/>
        <a:p>
          <a:endParaRPr lang="en-US"/>
        </a:p>
      </dgm:t>
    </dgm:pt>
    <dgm:pt modelId="{0D9D78CD-7F98-4B1C-9A90-72586F7AD783}" type="pres">
      <dgm:prSet presAssocID="{CA98411E-6607-4777-833E-E0C930AC5910}" presName="compNode" presStyleCnt="0"/>
      <dgm:spPr/>
    </dgm:pt>
    <dgm:pt modelId="{0F2B9B94-934A-4981-9E82-D9FC0A34944F}" type="pres">
      <dgm:prSet presAssocID="{CA98411E-6607-4777-833E-E0C930AC5910}" presName="dummyConnPt" presStyleCnt="0"/>
      <dgm:spPr/>
    </dgm:pt>
    <dgm:pt modelId="{B3430AB3-4654-459C-9348-56480881EB90}" type="pres">
      <dgm:prSet presAssocID="{CA98411E-6607-4777-833E-E0C930AC5910}" presName="node" presStyleLbl="node1" presStyleIdx="3" presStyleCnt="8">
        <dgm:presLayoutVars>
          <dgm:bulletEnabled val="1"/>
        </dgm:presLayoutVars>
      </dgm:prSet>
      <dgm:spPr/>
      <dgm:t>
        <a:bodyPr/>
        <a:lstStyle/>
        <a:p>
          <a:endParaRPr lang="en-US"/>
        </a:p>
      </dgm:t>
    </dgm:pt>
    <dgm:pt modelId="{327C8C1D-CB30-4EAF-AAF4-EC1B9BB8DD00}" type="pres">
      <dgm:prSet presAssocID="{7E79DB38-A457-415C-9DA4-CBC49088C35B}" presName="sibTrans" presStyleLbl="bgSibTrans2D1" presStyleIdx="3" presStyleCnt="7"/>
      <dgm:spPr/>
      <dgm:t>
        <a:bodyPr/>
        <a:lstStyle/>
        <a:p>
          <a:endParaRPr lang="en-US"/>
        </a:p>
      </dgm:t>
    </dgm:pt>
    <dgm:pt modelId="{990112A3-CA2A-4C56-80D8-EDA2710AFBF4}" type="pres">
      <dgm:prSet presAssocID="{50883C8D-DDD5-4ADB-9797-F7DEB0C74414}" presName="compNode" presStyleCnt="0"/>
      <dgm:spPr/>
    </dgm:pt>
    <dgm:pt modelId="{829F73A6-D5AF-4EAE-959D-1DDEC7166E6C}" type="pres">
      <dgm:prSet presAssocID="{50883C8D-DDD5-4ADB-9797-F7DEB0C74414}" presName="dummyConnPt" presStyleCnt="0"/>
      <dgm:spPr/>
    </dgm:pt>
    <dgm:pt modelId="{9A685A0E-C05D-4EA6-BDD9-98E79CB1510E}" type="pres">
      <dgm:prSet presAssocID="{50883C8D-DDD5-4ADB-9797-F7DEB0C74414}" presName="node" presStyleLbl="node1" presStyleIdx="4" presStyleCnt="8">
        <dgm:presLayoutVars>
          <dgm:bulletEnabled val="1"/>
        </dgm:presLayoutVars>
      </dgm:prSet>
      <dgm:spPr/>
      <dgm:t>
        <a:bodyPr/>
        <a:lstStyle/>
        <a:p>
          <a:endParaRPr lang="en-US"/>
        </a:p>
      </dgm:t>
    </dgm:pt>
    <dgm:pt modelId="{7D4A650A-98A1-47EE-99D8-91AAAAE05D76}" type="pres">
      <dgm:prSet presAssocID="{458FAB62-7010-4CB6-B0DA-56437D566341}" presName="sibTrans" presStyleLbl="bgSibTrans2D1" presStyleIdx="4" presStyleCnt="7"/>
      <dgm:spPr/>
      <dgm:t>
        <a:bodyPr/>
        <a:lstStyle/>
        <a:p>
          <a:endParaRPr lang="en-US"/>
        </a:p>
      </dgm:t>
    </dgm:pt>
    <dgm:pt modelId="{2A26F086-0EB6-43C0-BD3A-FF4B45FE55D9}" type="pres">
      <dgm:prSet presAssocID="{0BAE7FE2-466B-42AC-A005-139B7CBA7200}" presName="compNode" presStyleCnt="0"/>
      <dgm:spPr/>
    </dgm:pt>
    <dgm:pt modelId="{6658187B-5A43-414D-A9F9-37CBEFC2D99E}" type="pres">
      <dgm:prSet presAssocID="{0BAE7FE2-466B-42AC-A005-139B7CBA7200}" presName="dummyConnPt" presStyleCnt="0"/>
      <dgm:spPr/>
    </dgm:pt>
    <dgm:pt modelId="{28817D48-487F-4255-9BFC-D8E78F98215D}" type="pres">
      <dgm:prSet presAssocID="{0BAE7FE2-466B-42AC-A005-139B7CBA7200}" presName="node" presStyleLbl="node1" presStyleIdx="5" presStyleCnt="8">
        <dgm:presLayoutVars>
          <dgm:bulletEnabled val="1"/>
        </dgm:presLayoutVars>
      </dgm:prSet>
      <dgm:spPr/>
      <dgm:t>
        <a:bodyPr/>
        <a:lstStyle/>
        <a:p>
          <a:endParaRPr lang="en-US"/>
        </a:p>
      </dgm:t>
    </dgm:pt>
    <dgm:pt modelId="{BE25ECAD-6EC5-4EA8-8A1E-C9FB593F6897}" type="pres">
      <dgm:prSet presAssocID="{1EE20189-00C2-4646-8F7A-77F17C6E3E2B}" presName="sibTrans" presStyleLbl="bgSibTrans2D1" presStyleIdx="5" presStyleCnt="7"/>
      <dgm:spPr/>
      <dgm:t>
        <a:bodyPr/>
        <a:lstStyle/>
        <a:p>
          <a:endParaRPr lang="en-US"/>
        </a:p>
      </dgm:t>
    </dgm:pt>
    <dgm:pt modelId="{DC57BAE5-7073-41A4-B677-56706DDF2995}" type="pres">
      <dgm:prSet presAssocID="{CC9ECA30-4231-40B0-96A3-B2317B7E5A0E}" presName="compNode" presStyleCnt="0"/>
      <dgm:spPr/>
    </dgm:pt>
    <dgm:pt modelId="{14430FB9-88F2-4F1D-B678-5F7B80DEB8C2}" type="pres">
      <dgm:prSet presAssocID="{CC9ECA30-4231-40B0-96A3-B2317B7E5A0E}" presName="dummyConnPt" presStyleCnt="0"/>
      <dgm:spPr/>
    </dgm:pt>
    <dgm:pt modelId="{9DED7CB5-714B-4250-8F64-11F7AF08AB00}" type="pres">
      <dgm:prSet presAssocID="{CC9ECA30-4231-40B0-96A3-B2317B7E5A0E}" presName="node" presStyleLbl="node1" presStyleIdx="6" presStyleCnt="8">
        <dgm:presLayoutVars>
          <dgm:bulletEnabled val="1"/>
        </dgm:presLayoutVars>
      </dgm:prSet>
      <dgm:spPr/>
      <dgm:t>
        <a:bodyPr/>
        <a:lstStyle/>
        <a:p>
          <a:endParaRPr lang="en-US"/>
        </a:p>
      </dgm:t>
    </dgm:pt>
    <dgm:pt modelId="{3BBE9B54-2F66-4559-BD20-CC933FE4F95F}" type="pres">
      <dgm:prSet presAssocID="{A7E7E89F-D4B8-4CF4-9BB4-8B2F9E4C0D1E}" presName="sibTrans" presStyleLbl="bgSibTrans2D1" presStyleIdx="6" presStyleCnt="7"/>
      <dgm:spPr/>
      <dgm:t>
        <a:bodyPr/>
        <a:lstStyle/>
        <a:p>
          <a:endParaRPr lang="en-US"/>
        </a:p>
      </dgm:t>
    </dgm:pt>
    <dgm:pt modelId="{FC7BE2C0-700D-4E39-AB81-CC553E0E44B3}" type="pres">
      <dgm:prSet presAssocID="{28657491-98EA-41BF-AABB-7AEA84E693B2}" presName="compNode" presStyleCnt="0"/>
      <dgm:spPr/>
    </dgm:pt>
    <dgm:pt modelId="{336460D4-5078-4C7F-AFD6-B679F742DB19}" type="pres">
      <dgm:prSet presAssocID="{28657491-98EA-41BF-AABB-7AEA84E693B2}" presName="dummyConnPt" presStyleCnt="0"/>
      <dgm:spPr/>
    </dgm:pt>
    <dgm:pt modelId="{6314146B-DFE0-4F7A-995E-0626B5747DAD}" type="pres">
      <dgm:prSet presAssocID="{28657491-98EA-41BF-AABB-7AEA84E693B2}" presName="node" presStyleLbl="node1" presStyleIdx="7" presStyleCnt="8" custScaleY="114687">
        <dgm:presLayoutVars>
          <dgm:bulletEnabled val="1"/>
        </dgm:presLayoutVars>
      </dgm:prSet>
      <dgm:spPr/>
      <dgm:t>
        <a:bodyPr/>
        <a:lstStyle/>
        <a:p>
          <a:endParaRPr lang="en-US"/>
        </a:p>
      </dgm:t>
    </dgm:pt>
  </dgm:ptLst>
  <dgm:cxnLst>
    <dgm:cxn modelId="{C47627EA-3DDD-4E8F-8F58-EB005FB51693}" type="presOf" srcId="{1EE20189-00C2-4646-8F7A-77F17C6E3E2B}" destId="{BE25ECAD-6EC5-4EA8-8A1E-C9FB593F6897}" srcOrd="0" destOrd="0" presId="urn:microsoft.com/office/officeart/2005/8/layout/bProcess4"/>
    <dgm:cxn modelId="{15D12459-73B1-412A-B6E3-40079B4217DC}" type="presOf" srcId="{FDED8012-D1E5-43F2-AA19-47368A4E11D3}" destId="{3621002F-4823-4611-8D21-F5E230CCE781}" srcOrd="0" destOrd="0" presId="urn:microsoft.com/office/officeart/2005/8/layout/bProcess4"/>
    <dgm:cxn modelId="{1575E019-D994-4421-9FED-185832AD11F2}" type="presOf" srcId="{A7E7E89F-D4B8-4CF4-9BB4-8B2F9E4C0D1E}" destId="{3BBE9B54-2F66-4559-BD20-CC933FE4F95F}" srcOrd="0" destOrd="0" presId="urn:microsoft.com/office/officeart/2005/8/layout/bProcess4"/>
    <dgm:cxn modelId="{4894C0C5-EEF4-473D-94D2-8BB3596F5FAB}" srcId="{3E167328-3C65-4ABA-8A4B-C501394A6333}" destId="{FDED8012-D1E5-43F2-AA19-47368A4E11D3}" srcOrd="0" destOrd="0" parTransId="{4BD978DC-75C6-4D9A-A44B-BF9E1F4BB8F4}" sibTransId="{7200360B-EB3C-4ED8-86D3-CEBDD80CEAA9}"/>
    <dgm:cxn modelId="{7A1AC9BB-DBA6-4DA4-A26E-4C42D9B96001}" srcId="{3E167328-3C65-4ABA-8A4B-C501394A6333}" destId="{CC9ECA30-4231-40B0-96A3-B2317B7E5A0E}" srcOrd="6" destOrd="0" parTransId="{D759378A-9797-4192-92A6-7F8C6075EA41}" sibTransId="{A7E7E89F-D4B8-4CF4-9BB4-8B2F9E4C0D1E}"/>
    <dgm:cxn modelId="{E53E5C7C-669C-419B-9DDE-75B29AF15105}" srcId="{3E167328-3C65-4ABA-8A4B-C501394A6333}" destId="{2D79372A-3D2D-488A-8340-99D25255051F}" srcOrd="1" destOrd="0" parTransId="{35A22FF3-EB14-4C84-9CC3-3348BA06D6A3}" sibTransId="{B476BCCD-E293-455E-99AB-BD427C22FBF1}"/>
    <dgm:cxn modelId="{BD51CBF4-C44B-4C59-B074-D0E239B662A6}" type="presOf" srcId="{2D79372A-3D2D-488A-8340-99D25255051F}" destId="{776148DD-1719-4A48-B420-33D6B4C75E65}" srcOrd="0" destOrd="0" presId="urn:microsoft.com/office/officeart/2005/8/layout/bProcess4"/>
    <dgm:cxn modelId="{85E8E861-6EEC-45E1-A495-CCCC5CE139AA}" type="presOf" srcId="{CC9ECA30-4231-40B0-96A3-B2317B7E5A0E}" destId="{9DED7CB5-714B-4250-8F64-11F7AF08AB00}" srcOrd="0" destOrd="0" presId="urn:microsoft.com/office/officeart/2005/8/layout/bProcess4"/>
    <dgm:cxn modelId="{FF464678-7874-4A11-92AB-2A55510BDA1D}" srcId="{3E167328-3C65-4ABA-8A4B-C501394A6333}" destId="{50883C8D-DDD5-4ADB-9797-F7DEB0C74414}" srcOrd="4" destOrd="0" parTransId="{228A81A3-1A3F-4C11-864B-FC17264A1406}" sibTransId="{458FAB62-7010-4CB6-B0DA-56437D566341}"/>
    <dgm:cxn modelId="{90D9B80D-7810-441D-B32B-93BBD1ACA82C}" type="presOf" srcId="{458FAB62-7010-4CB6-B0DA-56437D566341}" destId="{7D4A650A-98A1-47EE-99D8-91AAAAE05D76}" srcOrd="0" destOrd="0" presId="urn:microsoft.com/office/officeart/2005/8/layout/bProcess4"/>
    <dgm:cxn modelId="{1F07C336-ACE4-4F1E-9FA9-56BC57DC2C6E}" type="presOf" srcId="{B8BB3752-25AF-410B-938D-F457AA03088F}" destId="{E6259729-5D88-4AB3-ABAE-93B54AF8C35C}" srcOrd="0" destOrd="0" presId="urn:microsoft.com/office/officeart/2005/8/layout/bProcess4"/>
    <dgm:cxn modelId="{816655EC-F52F-4E0E-B465-38F89C9E6F39}" type="presOf" srcId="{50883C8D-DDD5-4ADB-9797-F7DEB0C74414}" destId="{9A685A0E-C05D-4EA6-BDD9-98E79CB1510E}" srcOrd="0" destOrd="0" presId="urn:microsoft.com/office/officeart/2005/8/layout/bProcess4"/>
    <dgm:cxn modelId="{1A63F45D-E94E-42B9-84CE-354AD16809A1}" type="presOf" srcId="{7200360B-EB3C-4ED8-86D3-CEBDD80CEAA9}" destId="{4A60A6C7-B77E-48E6-8B90-0A7DEEFB3821}" srcOrd="0" destOrd="0" presId="urn:microsoft.com/office/officeart/2005/8/layout/bProcess4"/>
    <dgm:cxn modelId="{7C4149A0-CF63-4205-9E12-8FDA463EC91A}" type="presOf" srcId="{8CF26F9E-E27F-4839-8A76-CADB86D1B588}" destId="{22DAF62F-5045-41B5-8DF6-72AD0A9B5D6D}" srcOrd="0" destOrd="0" presId="urn:microsoft.com/office/officeart/2005/8/layout/bProcess4"/>
    <dgm:cxn modelId="{00D62008-0704-4F48-999E-71302B491CFF}" srcId="{3E167328-3C65-4ABA-8A4B-C501394A6333}" destId="{B8BB3752-25AF-410B-938D-F457AA03088F}" srcOrd="2" destOrd="0" parTransId="{A2321C75-54C5-49AA-B16A-B8349F4E7397}" sibTransId="{8CF26F9E-E27F-4839-8A76-CADB86D1B588}"/>
    <dgm:cxn modelId="{8F43225E-ACEA-4E98-996C-002E3BCAA21B}" type="presOf" srcId="{CA98411E-6607-4777-833E-E0C930AC5910}" destId="{B3430AB3-4654-459C-9348-56480881EB90}" srcOrd="0" destOrd="0" presId="urn:microsoft.com/office/officeart/2005/8/layout/bProcess4"/>
    <dgm:cxn modelId="{CC19B7D9-8C45-47A9-B3A4-56366A9FE6A4}" type="presOf" srcId="{28657491-98EA-41BF-AABB-7AEA84E693B2}" destId="{6314146B-DFE0-4F7A-995E-0626B5747DAD}" srcOrd="0" destOrd="0" presId="urn:microsoft.com/office/officeart/2005/8/layout/bProcess4"/>
    <dgm:cxn modelId="{F6BBC493-47F9-4033-8706-EB8ACDB48EDA}" srcId="{3E167328-3C65-4ABA-8A4B-C501394A6333}" destId="{CA98411E-6607-4777-833E-E0C930AC5910}" srcOrd="3" destOrd="0" parTransId="{8381EFC6-FA33-4CC9-9FF4-A6FA741DC7F1}" sibTransId="{7E79DB38-A457-415C-9DA4-CBC49088C35B}"/>
    <dgm:cxn modelId="{36CA436C-2301-4008-BBDF-980AC6B1F8E3}" type="presOf" srcId="{0BAE7FE2-466B-42AC-A005-139B7CBA7200}" destId="{28817D48-487F-4255-9BFC-D8E78F98215D}" srcOrd="0" destOrd="0" presId="urn:microsoft.com/office/officeart/2005/8/layout/bProcess4"/>
    <dgm:cxn modelId="{1BB60D0B-5BFA-47AE-8E3B-749C8862F649}" srcId="{3E167328-3C65-4ABA-8A4B-C501394A6333}" destId="{0BAE7FE2-466B-42AC-A005-139B7CBA7200}" srcOrd="5" destOrd="0" parTransId="{154957B8-0C52-474F-86B9-D69740313900}" sibTransId="{1EE20189-00C2-4646-8F7A-77F17C6E3E2B}"/>
    <dgm:cxn modelId="{DCE7F6A6-9C8B-4E87-8662-5C4CEC609C31}" type="presOf" srcId="{3E167328-3C65-4ABA-8A4B-C501394A6333}" destId="{B0FE82DD-4BC7-4A0F-9E5D-A6CC5EF41152}" srcOrd="0" destOrd="0" presId="urn:microsoft.com/office/officeart/2005/8/layout/bProcess4"/>
    <dgm:cxn modelId="{5F6CED96-482D-4197-984B-BC64F65F24B5}" srcId="{3E167328-3C65-4ABA-8A4B-C501394A6333}" destId="{28657491-98EA-41BF-AABB-7AEA84E693B2}" srcOrd="7" destOrd="0" parTransId="{2B5B97EE-15B0-43BC-A0CA-BB2DE848F6B0}" sibTransId="{03FEAC6E-6A1F-4108-A0CC-8AD7D9FE721A}"/>
    <dgm:cxn modelId="{DD268C40-8EC7-4665-807E-25678B563D53}" type="presOf" srcId="{B476BCCD-E293-455E-99AB-BD427C22FBF1}" destId="{7506BAE3-3471-40F4-8633-91015E02C43B}" srcOrd="0" destOrd="0" presId="urn:microsoft.com/office/officeart/2005/8/layout/bProcess4"/>
    <dgm:cxn modelId="{7C13B78A-8F9D-443E-A95A-B3A0C741FBF2}" type="presOf" srcId="{7E79DB38-A457-415C-9DA4-CBC49088C35B}" destId="{327C8C1D-CB30-4EAF-AAF4-EC1B9BB8DD00}" srcOrd="0" destOrd="0" presId="urn:microsoft.com/office/officeart/2005/8/layout/bProcess4"/>
    <dgm:cxn modelId="{75FB5D40-914E-476D-A543-E0B0F3DDD595}" type="presParOf" srcId="{B0FE82DD-4BC7-4A0F-9E5D-A6CC5EF41152}" destId="{EA0E4BFA-E4E9-4613-A7E7-C80800D3730F}" srcOrd="0" destOrd="0" presId="urn:microsoft.com/office/officeart/2005/8/layout/bProcess4"/>
    <dgm:cxn modelId="{19015A5B-2822-474C-9D4D-8B44FC52227E}" type="presParOf" srcId="{EA0E4BFA-E4E9-4613-A7E7-C80800D3730F}" destId="{A3F4B43C-7842-41E2-9FDF-18D5EAF5125C}" srcOrd="0" destOrd="0" presId="urn:microsoft.com/office/officeart/2005/8/layout/bProcess4"/>
    <dgm:cxn modelId="{FBF0163A-8173-44F3-9B5B-772E5BB6E9AA}" type="presParOf" srcId="{EA0E4BFA-E4E9-4613-A7E7-C80800D3730F}" destId="{3621002F-4823-4611-8D21-F5E230CCE781}" srcOrd="1" destOrd="0" presId="urn:microsoft.com/office/officeart/2005/8/layout/bProcess4"/>
    <dgm:cxn modelId="{F94F1AA4-FF5A-412A-BD95-20F2E0A7C056}" type="presParOf" srcId="{B0FE82DD-4BC7-4A0F-9E5D-A6CC5EF41152}" destId="{4A60A6C7-B77E-48E6-8B90-0A7DEEFB3821}" srcOrd="1" destOrd="0" presId="urn:microsoft.com/office/officeart/2005/8/layout/bProcess4"/>
    <dgm:cxn modelId="{056EECF0-5CB9-42FA-8834-7A9F91EFF7FB}" type="presParOf" srcId="{B0FE82DD-4BC7-4A0F-9E5D-A6CC5EF41152}" destId="{98D59281-1528-40E3-8CD0-D0E23DC567C5}" srcOrd="2" destOrd="0" presId="urn:microsoft.com/office/officeart/2005/8/layout/bProcess4"/>
    <dgm:cxn modelId="{B9444E54-2B4F-435D-A0B1-E286ADA2E299}" type="presParOf" srcId="{98D59281-1528-40E3-8CD0-D0E23DC567C5}" destId="{97923F99-900C-473D-8D6E-DBA489637575}" srcOrd="0" destOrd="0" presId="urn:microsoft.com/office/officeart/2005/8/layout/bProcess4"/>
    <dgm:cxn modelId="{AC4985AB-4E9E-4F24-B11B-E35F656A9B3E}" type="presParOf" srcId="{98D59281-1528-40E3-8CD0-D0E23DC567C5}" destId="{776148DD-1719-4A48-B420-33D6B4C75E65}" srcOrd="1" destOrd="0" presId="urn:microsoft.com/office/officeart/2005/8/layout/bProcess4"/>
    <dgm:cxn modelId="{0B84CBDB-6A62-4671-A623-64079722E8D8}" type="presParOf" srcId="{B0FE82DD-4BC7-4A0F-9E5D-A6CC5EF41152}" destId="{7506BAE3-3471-40F4-8633-91015E02C43B}" srcOrd="3" destOrd="0" presId="urn:microsoft.com/office/officeart/2005/8/layout/bProcess4"/>
    <dgm:cxn modelId="{47251399-07E5-4391-A1FD-D80565DA1736}" type="presParOf" srcId="{B0FE82DD-4BC7-4A0F-9E5D-A6CC5EF41152}" destId="{86CE25F6-E46A-4D5B-B0E5-D8CCF23B2AE4}" srcOrd="4" destOrd="0" presId="urn:microsoft.com/office/officeart/2005/8/layout/bProcess4"/>
    <dgm:cxn modelId="{F7F74E07-FC52-4B18-AEBB-D9BCBB297E63}" type="presParOf" srcId="{86CE25F6-E46A-4D5B-B0E5-D8CCF23B2AE4}" destId="{84001E90-FC25-48ED-827C-9A8468AC4C87}" srcOrd="0" destOrd="0" presId="urn:microsoft.com/office/officeart/2005/8/layout/bProcess4"/>
    <dgm:cxn modelId="{B6D1829F-549B-4310-9DF6-2C01CF099ADE}" type="presParOf" srcId="{86CE25F6-E46A-4D5B-B0E5-D8CCF23B2AE4}" destId="{E6259729-5D88-4AB3-ABAE-93B54AF8C35C}" srcOrd="1" destOrd="0" presId="urn:microsoft.com/office/officeart/2005/8/layout/bProcess4"/>
    <dgm:cxn modelId="{FA7CF038-3267-4A3E-8A8D-7A570235E193}" type="presParOf" srcId="{B0FE82DD-4BC7-4A0F-9E5D-A6CC5EF41152}" destId="{22DAF62F-5045-41B5-8DF6-72AD0A9B5D6D}" srcOrd="5" destOrd="0" presId="urn:microsoft.com/office/officeart/2005/8/layout/bProcess4"/>
    <dgm:cxn modelId="{2AE520EE-FB45-4126-9FCC-A54D47067840}" type="presParOf" srcId="{B0FE82DD-4BC7-4A0F-9E5D-A6CC5EF41152}" destId="{0D9D78CD-7F98-4B1C-9A90-72586F7AD783}" srcOrd="6" destOrd="0" presId="urn:microsoft.com/office/officeart/2005/8/layout/bProcess4"/>
    <dgm:cxn modelId="{E579B15E-9EF7-409B-940E-559DF34AD15D}" type="presParOf" srcId="{0D9D78CD-7F98-4B1C-9A90-72586F7AD783}" destId="{0F2B9B94-934A-4981-9E82-D9FC0A34944F}" srcOrd="0" destOrd="0" presId="urn:microsoft.com/office/officeart/2005/8/layout/bProcess4"/>
    <dgm:cxn modelId="{1BEB173F-EFBA-4F2B-B3CE-6A616EB8919A}" type="presParOf" srcId="{0D9D78CD-7F98-4B1C-9A90-72586F7AD783}" destId="{B3430AB3-4654-459C-9348-56480881EB90}" srcOrd="1" destOrd="0" presId="urn:microsoft.com/office/officeart/2005/8/layout/bProcess4"/>
    <dgm:cxn modelId="{29796038-1949-41C2-828A-6B0A0419F6F4}" type="presParOf" srcId="{B0FE82DD-4BC7-4A0F-9E5D-A6CC5EF41152}" destId="{327C8C1D-CB30-4EAF-AAF4-EC1B9BB8DD00}" srcOrd="7" destOrd="0" presId="urn:microsoft.com/office/officeart/2005/8/layout/bProcess4"/>
    <dgm:cxn modelId="{05C5C7EE-2A64-4852-9738-47461A5432F1}" type="presParOf" srcId="{B0FE82DD-4BC7-4A0F-9E5D-A6CC5EF41152}" destId="{990112A3-CA2A-4C56-80D8-EDA2710AFBF4}" srcOrd="8" destOrd="0" presId="urn:microsoft.com/office/officeart/2005/8/layout/bProcess4"/>
    <dgm:cxn modelId="{D4856B5D-A77F-4CDD-B701-0D20BFEB8320}" type="presParOf" srcId="{990112A3-CA2A-4C56-80D8-EDA2710AFBF4}" destId="{829F73A6-D5AF-4EAE-959D-1DDEC7166E6C}" srcOrd="0" destOrd="0" presId="urn:microsoft.com/office/officeart/2005/8/layout/bProcess4"/>
    <dgm:cxn modelId="{59569078-94A2-4779-ACFF-29F4EC952EE9}" type="presParOf" srcId="{990112A3-CA2A-4C56-80D8-EDA2710AFBF4}" destId="{9A685A0E-C05D-4EA6-BDD9-98E79CB1510E}" srcOrd="1" destOrd="0" presId="urn:microsoft.com/office/officeart/2005/8/layout/bProcess4"/>
    <dgm:cxn modelId="{7C572A3D-4184-4924-9C5B-730ECE4E6847}" type="presParOf" srcId="{B0FE82DD-4BC7-4A0F-9E5D-A6CC5EF41152}" destId="{7D4A650A-98A1-47EE-99D8-91AAAAE05D76}" srcOrd="9" destOrd="0" presId="urn:microsoft.com/office/officeart/2005/8/layout/bProcess4"/>
    <dgm:cxn modelId="{016FFB1D-0CFD-423C-A38E-E703D83BD201}" type="presParOf" srcId="{B0FE82DD-4BC7-4A0F-9E5D-A6CC5EF41152}" destId="{2A26F086-0EB6-43C0-BD3A-FF4B45FE55D9}" srcOrd="10" destOrd="0" presId="urn:microsoft.com/office/officeart/2005/8/layout/bProcess4"/>
    <dgm:cxn modelId="{509763A7-8F68-490F-A840-9A6D5247CBAF}" type="presParOf" srcId="{2A26F086-0EB6-43C0-BD3A-FF4B45FE55D9}" destId="{6658187B-5A43-414D-A9F9-37CBEFC2D99E}" srcOrd="0" destOrd="0" presId="urn:microsoft.com/office/officeart/2005/8/layout/bProcess4"/>
    <dgm:cxn modelId="{05794447-96A2-4F52-B938-DE877732EB3F}" type="presParOf" srcId="{2A26F086-0EB6-43C0-BD3A-FF4B45FE55D9}" destId="{28817D48-487F-4255-9BFC-D8E78F98215D}" srcOrd="1" destOrd="0" presId="urn:microsoft.com/office/officeart/2005/8/layout/bProcess4"/>
    <dgm:cxn modelId="{FB620136-9417-4EFC-81AF-8A9D553CB3EF}" type="presParOf" srcId="{B0FE82DD-4BC7-4A0F-9E5D-A6CC5EF41152}" destId="{BE25ECAD-6EC5-4EA8-8A1E-C9FB593F6897}" srcOrd="11" destOrd="0" presId="urn:microsoft.com/office/officeart/2005/8/layout/bProcess4"/>
    <dgm:cxn modelId="{E5CA2994-73CA-4586-9959-D9CC802D04E4}" type="presParOf" srcId="{B0FE82DD-4BC7-4A0F-9E5D-A6CC5EF41152}" destId="{DC57BAE5-7073-41A4-B677-56706DDF2995}" srcOrd="12" destOrd="0" presId="urn:microsoft.com/office/officeart/2005/8/layout/bProcess4"/>
    <dgm:cxn modelId="{EE340A05-8310-4BBF-9391-16871D670261}" type="presParOf" srcId="{DC57BAE5-7073-41A4-B677-56706DDF2995}" destId="{14430FB9-88F2-4F1D-B678-5F7B80DEB8C2}" srcOrd="0" destOrd="0" presId="urn:microsoft.com/office/officeart/2005/8/layout/bProcess4"/>
    <dgm:cxn modelId="{97F8B413-298A-4301-B5F4-EEB793747698}" type="presParOf" srcId="{DC57BAE5-7073-41A4-B677-56706DDF2995}" destId="{9DED7CB5-714B-4250-8F64-11F7AF08AB00}" srcOrd="1" destOrd="0" presId="urn:microsoft.com/office/officeart/2005/8/layout/bProcess4"/>
    <dgm:cxn modelId="{FE69A533-2A15-4810-A64A-0878D688A132}" type="presParOf" srcId="{B0FE82DD-4BC7-4A0F-9E5D-A6CC5EF41152}" destId="{3BBE9B54-2F66-4559-BD20-CC933FE4F95F}" srcOrd="13" destOrd="0" presId="urn:microsoft.com/office/officeart/2005/8/layout/bProcess4"/>
    <dgm:cxn modelId="{42A29F5F-6060-46B8-8BC3-5E79CB46AAC2}" type="presParOf" srcId="{B0FE82DD-4BC7-4A0F-9E5D-A6CC5EF41152}" destId="{FC7BE2C0-700D-4E39-AB81-CC553E0E44B3}" srcOrd="14" destOrd="0" presId="urn:microsoft.com/office/officeart/2005/8/layout/bProcess4"/>
    <dgm:cxn modelId="{BF4D66FD-4A39-4133-B314-EFAE70867967}" type="presParOf" srcId="{FC7BE2C0-700D-4E39-AB81-CC553E0E44B3}" destId="{336460D4-5078-4C7F-AFD6-B679F742DB19}" srcOrd="0" destOrd="0" presId="urn:microsoft.com/office/officeart/2005/8/layout/bProcess4"/>
    <dgm:cxn modelId="{D46CCA83-B8DC-4442-9555-0157E19A7124}" type="presParOf" srcId="{FC7BE2C0-700D-4E39-AB81-CC553E0E44B3}" destId="{6314146B-DFE0-4F7A-995E-0626B5747DAD}" srcOrd="1" destOrd="0" presId="urn:microsoft.com/office/officeart/2005/8/layout/bProcess4"/>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881699F3-9FA1-40DF-93AE-5764CC5800F8}"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IN"/>
        </a:p>
      </dgm:t>
    </dgm:pt>
    <dgm:pt modelId="{1CBCC841-6CB4-48AB-B75D-A099248A114E}" type="pres">
      <dgm:prSet presAssocID="{881699F3-9FA1-40DF-93AE-5764CC5800F8}" presName="Name0" presStyleCnt="0">
        <dgm:presLayoutVars>
          <dgm:chMax val="7"/>
          <dgm:chPref val="7"/>
          <dgm:dir/>
        </dgm:presLayoutVars>
      </dgm:prSet>
      <dgm:spPr/>
      <dgm:t>
        <a:bodyPr/>
        <a:lstStyle/>
        <a:p>
          <a:endParaRPr lang="en-IN"/>
        </a:p>
      </dgm:t>
    </dgm:pt>
    <dgm:pt modelId="{257B9661-7EBF-4212-A33F-2FAFEDAAEAFB}" type="pres">
      <dgm:prSet presAssocID="{881699F3-9FA1-40DF-93AE-5764CC5800F8}" presName="Name1" presStyleCnt="0"/>
      <dgm:spPr/>
    </dgm:pt>
    <dgm:pt modelId="{C241359F-96D9-4251-8654-B6D8E0123F3D}" type="pres">
      <dgm:prSet presAssocID="{881699F3-9FA1-40DF-93AE-5764CC5800F8}" presName="cycle" presStyleCnt="0"/>
      <dgm:spPr/>
    </dgm:pt>
    <dgm:pt modelId="{E479F86B-7375-4BE5-8BF1-61C6F9CE9D2A}" type="pres">
      <dgm:prSet presAssocID="{881699F3-9FA1-40DF-93AE-5764CC5800F8}" presName="srcNode" presStyleLbl="node1" presStyleIdx="0" presStyleCnt="0"/>
      <dgm:spPr/>
    </dgm:pt>
    <dgm:pt modelId="{3B43B414-CA14-4878-BB3E-E338521800E2}" type="pres">
      <dgm:prSet presAssocID="{881699F3-9FA1-40DF-93AE-5764CC5800F8}" presName="conn" presStyleLbl="parChTrans1D2" presStyleIdx="0" presStyleCnt="1"/>
      <dgm:spPr/>
      <dgm:t>
        <a:bodyPr/>
        <a:lstStyle/>
        <a:p>
          <a:endParaRPr lang="en-IN"/>
        </a:p>
      </dgm:t>
    </dgm:pt>
    <dgm:pt modelId="{002F6536-D9D5-4BCC-9B0F-BA3B56A801C0}" type="pres">
      <dgm:prSet presAssocID="{881699F3-9FA1-40DF-93AE-5764CC5800F8}" presName="extraNode" presStyleLbl="node1" presStyleIdx="0" presStyleCnt="0"/>
      <dgm:spPr/>
    </dgm:pt>
    <dgm:pt modelId="{2F9659EF-1B0D-4DC8-BCF9-20D05A754707}" type="pres">
      <dgm:prSet presAssocID="{881699F3-9FA1-40DF-93AE-5764CC5800F8}" presName="dstNode" presStyleLbl="node1" presStyleIdx="0" presStyleCnt="0"/>
      <dgm:spPr/>
    </dgm:pt>
  </dgm:ptLst>
  <dgm:cxnLst>
    <dgm:cxn modelId="{75AE0626-1F65-427C-87B2-64536A6AA62A}" type="presOf" srcId="{881699F3-9FA1-40DF-93AE-5764CC5800F8}" destId="{1CBCC841-6CB4-48AB-B75D-A099248A114E}" srcOrd="0" destOrd="0" presId="urn:microsoft.com/office/officeart/2008/layout/VerticalCurvedList"/>
    <dgm:cxn modelId="{20FB21FD-3E33-4076-8849-379D4319B936}" type="presParOf" srcId="{1CBCC841-6CB4-48AB-B75D-A099248A114E}" destId="{257B9661-7EBF-4212-A33F-2FAFEDAAEAFB}" srcOrd="0" destOrd="0" presId="urn:microsoft.com/office/officeart/2008/layout/VerticalCurvedList"/>
    <dgm:cxn modelId="{B5E14752-A705-45B3-A823-277FDBD3D798}" type="presParOf" srcId="{257B9661-7EBF-4212-A33F-2FAFEDAAEAFB}" destId="{C241359F-96D9-4251-8654-B6D8E0123F3D}" srcOrd="0" destOrd="0" presId="urn:microsoft.com/office/officeart/2008/layout/VerticalCurvedList"/>
    <dgm:cxn modelId="{4E67363A-54DA-4A67-AA40-51B989779222}" type="presParOf" srcId="{C241359F-96D9-4251-8654-B6D8E0123F3D}" destId="{E479F86B-7375-4BE5-8BF1-61C6F9CE9D2A}" srcOrd="0" destOrd="0" presId="urn:microsoft.com/office/officeart/2008/layout/VerticalCurvedList"/>
    <dgm:cxn modelId="{2DD0D45C-CD62-40D4-A927-30B0960D26B7}" type="presParOf" srcId="{C241359F-96D9-4251-8654-B6D8E0123F3D}" destId="{3B43B414-CA14-4878-BB3E-E338521800E2}" srcOrd="1" destOrd="0" presId="urn:microsoft.com/office/officeart/2008/layout/VerticalCurvedList"/>
    <dgm:cxn modelId="{9D1AAB4B-5EC5-4FFA-9F3D-6303A414F75B}" type="presParOf" srcId="{C241359F-96D9-4251-8654-B6D8E0123F3D}" destId="{002F6536-D9D5-4BCC-9B0F-BA3B56A801C0}" srcOrd="2" destOrd="0" presId="urn:microsoft.com/office/officeart/2008/layout/VerticalCurvedList"/>
    <dgm:cxn modelId="{164D4908-34DF-46B5-B08F-EF6CFBC0267E}" type="presParOf" srcId="{C241359F-96D9-4251-8654-B6D8E0123F3D}" destId="{2F9659EF-1B0D-4DC8-BCF9-20D05A754707}" srcOrd="3"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3411BAB7-CF87-490F-AFE2-53C814A4894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IN"/>
        </a:p>
      </dgm:t>
    </dgm:pt>
    <dgm:pt modelId="{B1916C4E-DE63-4057-BEDC-FE12A05CE669}" type="pres">
      <dgm:prSet presAssocID="{3411BAB7-CF87-490F-AFE2-53C814A48941}" presName="Name0" presStyleCnt="0">
        <dgm:presLayoutVars>
          <dgm:chMax val="7"/>
          <dgm:chPref val="7"/>
          <dgm:dir/>
        </dgm:presLayoutVars>
      </dgm:prSet>
      <dgm:spPr/>
      <dgm:t>
        <a:bodyPr/>
        <a:lstStyle/>
        <a:p>
          <a:endParaRPr lang="en-IN"/>
        </a:p>
      </dgm:t>
    </dgm:pt>
    <dgm:pt modelId="{DB9D0D42-BBBA-4750-8149-C437545918F7}" type="pres">
      <dgm:prSet presAssocID="{3411BAB7-CF87-490F-AFE2-53C814A48941}" presName="Name1" presStyleCnt="0"/>
      <dgm:spPr/>
    </dgm:pt>
    <dgm:pt modelId="{B7F9A5FF-6E10-45E3-86A0-F24B6613E15B}" type="pres">
      <dgm:prSet presAssocID="{3411BAB7-CF87-490F-AFE2-53C814A48941}" presName="cycle" presStyleCnt="0"/>
      <dgm:spPr/>
    </dgm:pt>
    <dgm:pt modelId="{ED5FF98F-7680-4C8C-AABE-F0AA605ED420}" type="pres">
      <dgm:prSet presAssocID="{3411BAB7-CF87-490F-AFE2-53C814A48941}" presName="srcNode" presStyleLbl="node1" presStyleIdx="0" presStyleCnt="0"/>
      <dgm:spPr/>
    </dgm:pt>
    <dgm:pt modelId="{4211236F-F58B-4182-A47F-31BA72D5BB6D}" type="pres">
      <dgm:prSet presAssocID="{3411BAB7-CF87-490F-AFE2-53C814A48941}" presName="conn" presStyleLbl="parChTrans1D2" presStyleIdx="0" presStyleCnt="1"/>
      <dgm:spPr/>
      <dgm:t>
        <a:bodyPr/>
        <a:lstStyle/>
        <a:p>
          <a:endParaRPr lang="en-IN"/>
        </a:p>
      </dgm:t>
    </dgm:pt>
    <dgm:pt modelId="{8AA9D118-1746-404F-BB12-4249D8A51B2B}" type="pres">
      <dgm:prSet presAssocID="{3411BAB7-CF87-490F-AFE2-53C814A48941}" presName="extraNode" presStyleLbl="node1" presStyleIdx="0" presStyleCnt="0"/>
      <dgm:spPr/>
    </dgm:pt>
    <dgm:pt modelId="{AB153ACA-95E4-4E97-8958-5910331A9920}" type="pres">
      <dgm:prSet presAssocID="{3411BAB7-CF87-490F-AFE2-53C814A48941}" presName="dstNode" presStyleLbl="node1" presStyleIdx="0" presStyleCnt="0"/>
      <dgm:spPr/>
    </dgm:pt>
  </dgm:ptLst>
  <dgm:cxnLst>
    <dgm:cxn modelId="{201FFD54-8DA6-4630-ACB0-235074F58B38}" type="presOf" srcId="{3411BAB7-CF87-490F-AFE2-53C814A48941}" destId="{B1916C4E-DE63-4057-BEDC-FE12A05CE669}" srcOrd="0" destOrd="0" presId="urn:microsoft.com/office/officeart/2008/layout/VerticalCurvedList"/>
    <dgm:cxn modelId="{72752843-7608-44C9-AA56-2C0679BE74B6}" type="presParOf" srcId="{B1916C4E-DE63-4057-BEDC-FE12A05CE669}" destId="{DB9D0D42-BBBA-4750-8149-C437545918F7}" srcOrd="0" destOrd="0" presId="urn:microsoft.com/office/officeart/2008/layout/VerticalCurvedList"/>
    <dgm:cxn modelId="{4A0BABC1-DF7C-40B0-B72A-F693BE25376B}" type="presParOf" srcId="{DB9D0D42-BBBA-4750-8149-C437545918F7}" destId="{B7F9A5FF-6E10-45E3-86A0-F24B6613E15B}" srcOrd="0" destOrd="0" presId="urn:microsoft.com/office/officeart/2008/layout/VerticalCurvedList"/>
    <dgm:cxn modelId="{B6CCA75E-F027-4B04-9315-65140BDA44A4}" type="presParOf" srcId="{B7F9A5FF-6E10-45E3-86A0-F24B6613E15B}" destId="{ED5FF98F-7680-4C8C-AABE-F0AA605ED420}" srcOrd="0" destOrd="0" presId="urn:microsoft.com/office/officeart/2008/layout/VerticalCurvedList"/>
    <dgm:cxn modelId="{5FCC4397-14EA-4D39-85F4-087B277DA00C}" type="presParOf" srcId="{B7F9A5FF-6E10-45E3-86A0-F24B6613E15B}" destId="{4211236F-F58B-4182-A47F-31BA72D5BB6D}" srcOrd="1" destOrd="0" presId="urn:microsoft.com/office/officeart/2008/layout/VerticalCurvedList"/>
    <dgm:cxn modelId="{41710997-2EE7-47F3-9BD8-E48D8B7B164A}" type="presParOf" srcId="{B7F9A5FF-6E10-45E3-86A0-F24B6613E15B}" destId="{8AA9D118-1746-404F-BB12-4249D8A51B2B}" srcOrd="2" destOrd="0" presId="urn:microsoft.com/office/officeart/2008/layout/VerticalCurvedList"/>
    <dgm:cxn modelId="{9D44AFF7-1E7A-430A-9511-D488B9730EF8}" type="presParOf" srcId="{B7F9A5FF-6E10-45E3-86A0-F24B6613E15B}" destId="{AB153ACA-95E4-4E97-8958-5910331A9920}" srcOrd="3"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17BEE8C5-8E86-4F2C-835F-74F6C6EE372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IN"/>
        </a:p>
      </dgm:t>
    </dgm:pt>
    <dgm:pt modelId="{091C0021-BD65-4856-AB4D-D637EC6B9205}">
      <dgm:prSet phldrT="[Text]" custT="1"/>
      <dgm:spPr/>
      <dgm:t>
        <a:bodyPr/>
        <a:lstStyle/>
        <a:p>
          <a:r>
            <a:rPr lang="en-IN" sz="2400" dirty="0" smtClean="0"/>
            <a:t>A bankruptcy trustee shall be released from his office with effect from the date on which the AA passes an order appointing a new bankruptcy trustee in the event of replacement, resignation or occurrence of vacancy under sections 145, 146 or section 147, as the case may be.</a:t>
          </a:r>
          <a:endParaRPr lang="en-IN" sz="2400" dirty="0"/>
        </a:p>
      </dgm:t>
    </dgm:pt>
    <dgm:pt modelId="{88EE725E-D7B0-4575-803F-57F6BC2A64FE}" type="parTrans" cxnId="{48214E8C-972B-4680-B485-B43422ECE637}">
      <dgm:prSet/>
      <dgm:spPr/>
      <dgm:t>
        <a:bodyPr/>
        <a:lstStyle/>
        <a:p>
          <a:endParaRPr lang="en-IN"/>
        </a:p>
      </dgm:t>
    </dgm:pt>
    <dgm:pt modelId="{3546D35F-5364-432D-9BC6-6551ABE22AE0}" type="sibTrans" cxnId="{48214E8C-972B-4680-B485-B43422ECE637}">
      <dgm:prSet/>
      <dgm:spPr/>
      <dgm:t>
        <a:bodyPr/>
        <a:lstStyle/>
        <a:p>
          <a:endParaRPr lang="en-IN"/>
        </a:p>
      </dgm:t>
    </dgm:pt>
    <dgm:pt modelId="{A840E7BA-F0DA-4497-8955-40CBFC15C34D}" type="pres">
      <dgm:prSet presAssocID="{17BEE8C5-8E86-4F2C-835F-74F6C6EE372D}" presName="Name0" presStyleCnt="0">
        <dgm:presLayoutVars>
          <dgm:chMax val="7"/>
          <dgm:chPref val="7"/>
          <dgm:dir/>
        </dgm:presLayoutVars>
      </dgm:prSet>
      <dgm:spPr/>
      <dgm:t>
        <a:bodyPr/>
        <a:lstStyle/>
        <a:p>
          <a:endParaRPr lang="en-IN"/>
        </a:p>
      </dgm:t>
    </dgm:pt>
    <dgm:pt modelId="{791054F9-AEDF-4074-AF53-3EF69ED414F6}" type="pres">
      <dgm:prSet presAssocID="{17BEE8C5-8E86-4F2C-835F-74F6C6EE372D}" presName="Name1" presStyleCnt="0"/>
      <dgm:spPr/>
    </dgm:pt>
    <dgm:pt modelId="{FA4FB9D3-77B9-4D9C-A45C-375277407DEF}" type="pres">
      <dgm:prSet presAssocID="{17BEE8C5-8E86-4F2C-835F-74F6C6EE372D}" presName="cycle" presStyleCnt="0"/>
      <dgm:spPr/>
    </dgm:pt>
    <dgm:pt modelId="{F8236A4E-8BA7-428F-8B05-493D2EB04FAF}" type="pres">
      <dgm:prSet presAssocID="{17BEE8C5-8E86-4F2C-835F-74F6C6EE372D}" presName="srcNode" presStyleLbl="node1" presStyleIdx="0" presStyleCnt="1"/>
      <dgm:spPr/>
    </dgm:pt>
    <dgm:pt modelId="{D343EC78-6BAE-44C7-9BE9-5B20BFAC69F0}" type="pres">
      <dgm:prSet presAssocID="{17BEE8C5-8E86-4F2C-835F-74F6C6EE372D}" presName="conn" presStyleLbl="parChTrans1D2" presStyleIdx="0" presStyleCnt="1" custScaleX="83429" custScaleY="63234" custLinFactNeighborX="10071" custLinFactNeighborY="-411"/>
      <dgm:spPr/>
      <dgm:t>
        <a:bodyPr/>
        <a:lstStyle/>
        <a:p>
          <a:endParaRPr lang="en-IN"/>
        </a:p>
      </dgm:t>
    </dgm:pt>
    <dgm:pt modelId="{F04B1F45-4787-4646-876B-31E483D22404}" type="pres">
      <dgm:prSet presAssocID="{17BEE8C5-8E86-4F2C-835F-74F6C6EE372D}" presName="extraNode" presStyleLbl="node1" presStyleIdx="0" presStyleCnt="1"/>
      <dgm:spPr/>
    </dgm:pt>
    <dgm:pt modelId="{5CFC4B7A-9363-40A5-B395-3A125C7EB696}" type="pres">
      <dgm:prSet presAssocID="{17BEE8C5-8E86-4F2C-835F-74F6C6EE372D}" presName="dstNode" presStyleLbl="node1" presStyleIdx="0" presStyleCnt="1"/>
      <dgm:spPr/>
    </dgm:pt>
    <dgm:pt modelId="{05ABE79F-F62C-4DA2-935E-DE6F4DD1C12D}" type="pres">
      <dgm:prSet presAssocID="{091C0021-BD65-4856-AB4D-D637EC6B9205}" presName="text_1" presStyleLbl="node1" presStyleIdx="0" presStyleCnt="1" custScaleX="90893" custScaleY="77967" custLinFactNeighborX="-9509" custLinFactNeighborY="-1724">
        <dgm:presLayoutVars>
          <dgm:bulletEnabled val="1"/>
        </dgm:presLayoutVars>
      </dgm:prSet>
      <dgm:spPr/>
      <dgm:t>
        <a:bodyPr/>
        <a:lstStyle/>
        <a:p>
          <a:endParaRPr lang="en-IN"/>
        </a:p>
      </dgm:t>
    </dgm:pt>
    <dgm:pt modelId="{BFFD258D-2DA9-4C3D-8190-2097C3CA2DE2}" type="pres">
      <dgm:prSet presAssocID="{091C0021-BD65-4856-AB4D-D637EC6B9205}" presName="accent_1" presStyleCnt="0"/>
      <dgm:spPr/>
    </dgm:pt>
    <dgm:pt modelId="{89DD2C08-62C3-476B-948B-D3FC88AEB41F}" type="pres">
      <dgm:prSet presAssocID="{091C0021-BD65-4856-AB4D-D637EC6B9205}" presName="accentRepeatNode" presStyleLbl="solidFgAcc1" presStyleIdx="0" presStyleCnt="1" custScaleX="64600" custScaleY="73408" custLinFactNeighborX="-3976" custLinFactNeighborY="-497"/>
      <dgm:spPr/>
    </dgm:pt>
  </dgm:ptLst>
  <dgm:cxnLst>
    <dgm:cxn modelId="{988815C9-52AE-45CE-9EE8-9F7BA39DDC00}" type="presOf" srcId="{17BEE8C5-8E86-4F2C-835F-74F6C6EE372D}" destId="{A840E7BA-F0DA-4497-8955-40CBFC15C34D}" srcOrd="0" destOrd="0" presId="urn:microsoft.com/office/officeart/2008/layout/VerticalCurvedList"/>
    <dgm:cxn modelId="{48214E8C-972B-4680-B485-B43422ECE637}" srcId="{17BEE8C5-8E86-4F2C-835F-74F6C6EE372D}" destId="{091C0021-BD65-4856-AB4D-D637EC6B9205}" srcOrd="0" destOrd="0" parTransId="{88EE725E-D7B0-4575-803F-57F6BC2A64FE}" sibTransId="{3546D35F-5364-432D-9BC6-6551ABE22AE0}"/>
    <dgm:cxn modelId="{83F24AD4-2763-4BBA-B0BC-2B09CF16D24C}" type="presOf" srcId="{091C0021-BD65-4856-AB4D-D637EC6B9205}" destId="{05ABE79F-F62C-4DA2-935E-DE6F4DD1C12D}" srcOrd="0" destOrd="0" presId="urn:microsoft.com/office/officeart/2008/layout/VerticalCurvedList"/>
    <dgm:cxn modelId="{F9D10A61-BAB1-43C5-87B4-2FB9F125AC23}" type="presOf" srcId="{3546D35F-5364-432D-9BC6-6551ABE22AE0}" destId="{D343EC78-6BAE-44C7-9BE9-5B20BFAC69F0}" srcOrd="0" destOrd="0" presId="urn:microsoft.com/office/officeart/2008/layout/VerticalCurvedList"/>
    <dgm:cxn modelId="{7EBCFF65-CBB8-421C-922E-7EEC12DB42E3}" type="presParOf" srcId="{A840E7BA-F0DA-4497-8955-40CBFC15C34D}" destId="{791054F9-AEDF-4074-AF53-3EF69ED414F6}" srcOrd="0" destOrd="0" presId="urn:microsoft.com/office/officeart/2008/layout/VerticalCurvedList"/>
    <dgm:cxn modelId="{C875B872-FEF5-4BF6-A596-69902D97F1EA}" type="presParOf" srcId="{791054F9-AEDF-4074-AF53-3EF69ED414F6}" destId="{FA4FB9D3-77B9-4D9C-A45C-375277407DEF}" srcOrd="0" destOrd="0" presId="urn:microsoft.com/office/officeart/2008/layout/VerticalCurvedList"/>
    <dgm:cxn modelId="{DEC59570-CBF4-4451-8429-63A4EDDCFF39}" type="presParOf" srcId="{FA4FB9D3-77B9-4D9C-A45C-375277407DEF}" destId="{F8236A4E-8BA7-428F-8B05-493D2EB04FAF}" srcOrd="0" destOrd="0" presId="urn:microsoft.com/office/officeart/2008/layout/VerticalCurvedList"/>
    <dgm:cxn modelId="{63C939DB-9101-46D9-AC2A-EF94C7798534}" type="presParOf" srcId="{FA4FB9D3-77B9-4D9C-A45C-375277407DEF}" destId="{D343EC78-6BAE-44C7-9BE9-5B20BFAC69F0}" srcOrd="1" destOrd="0" presId="urn:microsoft.com/office/officeart/2008/layout/VerticalCurvedList"/>
    <dgm:cxn modelId="{EF9B8417-E4B1-478E-8AD9-BB8ED86FCDAD}" type="presParOf" srcId="{FA4FB9D3-77B9-4D9C-A45C-375277407DEF}" destId="{F04B1F45-4787-4646-876B-31E483D22404}" srcOrd="2" destOrd="0" presId="urn:microsoft.com/office/officeart/2008/layout/VerticalCurvedList"/>
    <dgm:cxn modelId="{AF2DA63B-AF31-4BCC-A216-84041B52658A}" type="presParOf" srcId="{FA4FB9D3-77B9-4D9C-A45C-375277407DEF}" destId="{5CFC4B7A-9363-40A5-B395-3A125C7EB696}" srcOrd="3" destOrd="0" presId="urn:microsoft.com/office/officeart/2008/layout/VerticalCurvedList"/>
    <dgm:cxn modelId="{D758A764-5702-4293-A338-E1828CB43D36}" type="presParOf" srcId="{791054F9-AEDF-4074-AF53-3EF69ED414F6}" destId="{05ABE79F-F62C-4DA2-935E-DE6F4DD1C12D}" srcOrd="1" destOrd="0" presId="urn:microsoft.com/office/officeart/2008/layout/VerticalCurvedList"/>
    <dgm:cxn modelId="{23F9AA31-6EB8-454C-9784-03B34D84A4E0}" type="presParOf" srcId="{791054F9-AEDF-4074-AF53-3EF69ED414F6}" destId="{BFFD258D-2DA9-4C3D-8190-2097C3CA2DE2}" srcOrd="2" destOrd="0" presId="urn:microsoft.com/office/officeart/2008/layout/VerticalCurvedList"/>
    <dgm:cxn modelId="{E7C850B7-0454-47C1-9D0C-DA21D98C31F7}" type="presParOf" srcId="{BFFD258D-2DA9-4C3D-8190-2097C3CA2DE2}" destId="{89DD2C08-62C3-476B-948B-D3FC88AEB41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E22E9A2-B1E0-43A3-8074-F7C7E771675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2BF97DD3-643A-4F44-963D-AF55686DB897}">
      <dgm:prSet phldrT="[Text]"/>
      <dgm:spPr/>
      <dgm:t>
        <a:bodyPr/>
        <a:lstStyle/>
        <a:p>
          <a:r>
            <a:rPr lang="en-IN" dirty="0" smtClean="0">
              <a:solidFill>
                <a:schemeClr val="tx1"/>
              </a:solidFill>
            </a:rPr>
            <a:t>Debtor </a:t>
          </a:r>
          <a:endParaRPr lang="en-US" dirty="0"/>
        </a:p>
      </dgm:t>
    </dgm:pt>
    <dgm:pt modelId="{C73C5DCA-E7A1-4660-B5D5-D3536339E28D}" type="parTrans" cxnId="{A49267EA-EAF9-4288-8A30-0F1307DEA704}">
      <dgm:prSet/>
      <dgm:spPr/>
      <dgm:t>
        <a:bodyPr/>
        <a:lstStyle/>
        <a:p>
          <a:endParaRPr lang="en-US"/>
        </a:p>
      </dgm:t>
    </dgm:pt>
    <dgm:pt modelId="{D58AB235-C02A-499D-8023-69A64CAC32AF}" type="sibTrans" cxnId="{A49267EA-EAF9-4288-8A30-0F1307DEA704}">
      <dgm:prSet/>
      <dgm:spPr/>
      <dgm:t>
        <a:bodyPr/>
        <a:lstStyle/>
        <a:p>
          <a:endParaRPr lang="en-US"/>
        </a:p>
      </dgm:t>
    </dgm:pt>
    <dgm:pt modelId="{CFB58236-C3CF-4243-B158-BFBC65BE99F6}">
      <dgm:prSet phldrT="[Text]"/>
      <dgm:spPr/>
      <dgm:t>
        <a:bodyPr/>
        <a:lstStyle/>
        <a:p>
          <a:r>
            <a:rPr lang="en-IN" dirty="0" smtClean="0">
              <a:solidFill>
                <a:schemeClr val="tx1"/>
              </a:solidFill>
            </a:rPr>
            <a:t>Creditor </a:t>
          </a:r>
          <a:endParaRPr lang="en-US" dirty="0"/>
        </a:p>
      </dgm:t>
    </dgm:pt>
    <dgm:pt modelId="{471DF305-1DBC-4A48-A015-665FF463FA0D}" type="parTrans" cxnId="{BCD744A6-6EA7-4C2B-A887-021DD39048C9}">
      <dgm:prSet/>
      <dgm:spPr/>
      <dgm:t>
        <a:bodyPr/>
        <a:lstStyle/>
        <a:p>
          <a:endParaRPr lang="en-US"/>
        </a:p>
      </dgm:t>
    </dgm:pt>
    <dgm:pt modelId="{8F67450B-612E-43DE-BB79-E7428825E125}" type="sibTrans" cxnId="{BCD744A6-6EA7-4C2B-A887-021DD39048C9}">
      <dgm:prSet/>
      <dgm:spPr/>
      <dgm:t>
        <a:bodyPr/>
        <a:lstStyle/>
        <a:p>
          <a:endParaRPr lang="en-US"/>
        </a:p>
      </dgm:t>
    </dgm:pt>
    <dgm:pt modelId="{FD4294B9-42A2-4DBC-918B-A75FE1A82310}" type="pres">
      <dgm:prSet presAssocID="{2E22E9A2-B1E0-43A3-8074-F7C7E7716756}" presName="Name0" presStyleCnt="0">
        <dgm:presLayoutVars>
          <dgm:chMax val="7"/>
          <dgm:chPref val="7"/>
          <dgm:dir/>
        </dgm:presLayoutVars>
      </dgm:prSet>
      <dgm:spPr/>
      <dgm:t>
        <a:bodyPr/>
        <a:lstStyle/>
        <a:p>
          <a:endParaRPr lang="en-US"/>
        </a:p>
      </dgm:t>
    </dgm:pt>
    <dgm:pt modelId="{D3E29337-0C04-4C07-92AC-7633BD3CFE54}" type="pres">
      <dgm:prSet presAssocID="{2E22E9A2-B1E0-43A3-8074-F7C7E7716756}" presName="Name1" presStyleCnt="0"/>
      <dgm:spPr/>
    </dgm:pt>
    <dgm:pt modelId="{24291534-9887-4C54-BBBC-59CB10ACAA9F}" type="pres">
      <dgm:prSet presAssocID="{2E22E9A2-B1E0-43A3-8074-F7C7E7716756}" presName="cycle" presStyleCnt="0"/>
      <dgm:spPr/>
    </dgm:pt>
    <dgm:pt modelId="{0A28B1A6-B08B-451D-AE4D-8FA8527EF79E}" type="pres">
      <dgm:prSet presAssocID="{2E22E9A2-B1E0-43A3-8074-F7C7E7716756}" presName="srcNode" presStyleLbl="node1" presStyleIdx="0" presStyleCnt="2"/>
      <dgm:spPr/>
    </dgm:pt>
    <dgm:pt modelId="{E68ABABE-479E-476F-93A3-482415E6D4E0}" type="pres">
      <dgm:prSet presAssocID="{2E22E9A2-B1E0-43A3-8074-F7C7E7716756}" presName="conn" presStyleLbl="parChTrans1D2" presStyleIdx="0" presStyleCnt="1"/>
      <dgm:spPr/>
      <dgm:t>
        <a:bodyPr/>
        <a:lstStyle/>
        <a:p>
          <a:endParaRPr lang="en-US"/>
        </a:p>
      </dgm:t>
    </dgm:pt>
    <dgm:pt modelId="{99B98BB6-BE92-4B27-8BB6-728A362F9B12}" type="pres">
      <dgm:prSet presAssocID="{2E22E9A2-B1E0-43A3-8074-F7C7E7716756}" presName="extraNode" presStyleLbl="node1" presStyleIdx="0" presStyleCnt="2"/>
      <dgm:spPr/>
    </dgm:pt>
    <dgm:pt modelId="{E8BCF351-7A9E-48E0-BEAF-10B439AAA2FC}" type="pres">
      <dgm:prSet presAssocID="{2E22E9A2-B1E0-43A3-8074-F7C7E7716756}" presName="dstNode" presStyleLbl="node1" presStyleIdx="0" presStyleCnt="2"/>
      <dgm:spPr/>
    </dgm:pt>
    <dgm:pt modelId="{A109CDD6-2DCA-4F4B-BF5E-E5A526DFA339}" type="pres">
      <dgm:prSet presAssocID="{2BF97DD3-643A-4F44-963D-AF55686DB897}" presName="text_1" presStyleLbl="node1" presStyleIdx="0" presStyleCnt="2">
        <dgm:presLayoutVars>
          <dgm:bulletEnabled val="1"/>
        </dgm:presLayoutVars>
      </dgm:prSet>
      <dgm:spPr/>
      <dgm:t>
        <a:bodyPr/>
        <a:lstStyle/>
        <a:p>
          <a:endParaRPr lang="en-US"/>
        </a:p>
      </dgm:t>
    </dgm:pt>
    <dgm:pt modelId="{F70E7A5C-30C7-4FBB-A37C-0E5D40330464}" type="pres">
      <dgm:prSet presAssocID="{2BF97DD3-643A-4F44-963D-AF55686DB897}" presName="accent_1" presStyleCnt="0"/>
      <dgm:spPr/>
    </dgm:pt>
    <dgm:pt modelId="{2640CB24-6A8E-4248-9D94-698B6B100272}" type="pres">
      <dgm:prSet presAssocID="{2BF97DD3-643A-4F44-963D-AF55686DB897}" presName="accentRepeatNode" presStyleLbl="solidFgAcc1" presStyleIdx="0" presStyleCnt="2"/>
      <dgm:spPr/>
    </dgm:pt>
    <dgm:pt modelId="{92C70E20-FB1B-4EFC-B260-C31908FA1929}" type="pres">
      <dgm:prSet presAssocID="{CFB58236-C3CF-4243-B158-BFBC65BE99F6}" presName="text_2" presStyleLbl="node1" presStyleIdx="1" presStyleCnt="2">
        <dgm:presLayoutVars>
          <dgm:bulletEnabled val="1"/>
        </dgm:presLayoutVars>
      </dgm:prSet>
      <dgm:spPr/>
      <dgm:t>
        <a:bodyPr/>
        <a:lstStyle/>
        <a:p>
          <a:endParaRPr lang="en-US"/>
        </a:p>
      </dgm:t>
    </dgm:pt>
    <dgm:pt modelId="{DAA860B1-3DCF-4512-BE14-5CF99C0F9AF1}" type="pres">
      <dgm:prSet presAssocID="{CFB58236-C3CF-4243-B158-BFBC65BE99F6}" presName="accent_2" presStyleCnt="0"/>
      <dgm:spPr/>
    </dgm:pt>
    <dgm:pt modelId="{6861D31E-A4D0-4A40-A7CC-F06FF9044B55}" type="pres">
      <dgm:prSet presAssocID="{CFB58236-C3CF-4243-B158-BFBC65BE99F6}" presName="accentRepeatNode" presStyleLbl="solidFgAcc1" presStyleIdx="1" presStyleCnt="2"/>
      <dgm:spPr/>
    </dgm:pt>
  </dgm:ptLst>
  <dgm:cxnLst>
    <dgm:cxn modelId="{F672FE2B-A559-42A0-A58C-05875D18E260}" type="presOf" srcId="{CFB58236-C3CF-4243-B158-BFBC65BE99F6}" destId="{92C70E20-FB1B-4EFC-B260-C31908FA1929}" srcOrd="0" destOrd="0" presId="urn:microsoft.com/office/officeart/2008/layout/VerticalCurvedList"/>
    <dgm:cxn modelId="{548D137D-8BD0-430F-96C5-DA2BDC3DF97D}" type="presOf" srcId="{2E22E9A2-B1E0-43A3-8074-F7C7E7716756}" destId="{FD4294B9-42A2-4DBC-918B-A75FE1A82310}" srcOrd="0" destOrd="0" presId="urn:microsoft.com/office/officeart/2008/layout/VerticalCurvedList"/>
    <dgm:cxn modelId="{A44087EB-645A-42B3-BE08-66F7CBD7BA76}" type="presOf" srcId="{2BF97DD3-643A-4F44-963D-AF55686DB897}" destId="{A109CDD6-2DCA-4F4B-BF5E-E5A526DFA339}" srcOrd="0" destOrd="0" presId="urn:microsoft.com/office/officeart/2008/layout/VerticalCurvedList"/>
    <dgm:cxn modelId="{E4BFB4C8-A9C9-4364-9262-5054E31FFDF3}" type="presOf" srcId="{D58AB235-C02A-499D-8023-69A64CAC32AF}" destId="{E68ABABE-479E-476F-93A3-482415E6D4E0}" srcOrd="0" destOrd="0" presId="urn:microsoft.com/office/officeart/2008/layout/VerticalCurvedList"/>
    <dgm:cxn modelId="{BCD744A6-6EA7-4C2B-A887-021DD39048C9}" srcId="{2E22E9A2-B1E0-43A3-8074-F7C7E7716756}" destId="{CFB58236-C3CF-4243-B158-BFBC65BE99F6}" srcOrd="1" destOrd="0" parTransId="{471DF305-1DBC-4A48-A015-665FF463FA0D}" sibTransId="{8F67450B-612E-43DE-BB79-E7428825E125}"/>
    <dgm:cxn modelId="{A49267EA-EAF9-4288-8A30-0F1307DEA704}" srcId="{2E22E9A2-B1E0-43A3-8074-F7C7E7716756}" destId="{2BF97DD3-643A-4F44-963D-AF55686DB897}" srcOrd="0" destOrd="0" parTransId="{C73C5DCA-E7A1-4660-B5D5-D3536339E28D}" sibTransId="{D58AB235-C02A-499D-8023-69A64CAC32AF}"/>
    <dgm:cxn modelId="{6F66B6C8-3652-4E6C-B765-1321609EAF1B}" type="presParOf" srcId="{FD4294B9-42A2-4DBC-918B-A75FE1A82310}" destId="{D3E29337-0C04-4C07-92AC-7633BD3CFE54}" srcOrd="0" destOrd="0" presId="urn:microsoft.com/office/officeart/2008/layout/VerticalCurvedList"/>
    <dgm:cxn modelId="{9467ECF7-EAEF-4E64-97FC-2A75E0257DF9}" type="presParOf" srcId="{D3E29337-0C04-4C07-92AC-7633BD3CFE54}" destId="{24291534-9887-4C54-BBBC-59CB10ACAA9F}" srcOrd="0" destOrd="0" presId="urn:microsoft.com/office/officeart/2008/layout/VerticalCurvedList"/>
    <dgm:cxn modelId="{AAFDDD98-7343-4A28-AD2D-AA97F816DA45}" type="presParOf" srcId="{24291534-9887-4C54-BBBC-59CB10ACAA9F}" destId="{0A28B1A6-B08B-451D-AE4D-8FA8527EF79E}" srcOrd="0" destOrd="0" presId="urn:microsoft.com/office/officeart/2008/layout/VerticalCurvedList"/>
    <dgm:cxn modelId="{06DFB6EF-E249-476F-8A35-1CC61DDD2702}" type="presParOf" srcId="{24291534-9887-4C54-BBBC-59CB10ACAA9F}" destId="{E68ABABE-479E-476F-93A3-482415E6D4E0}" srcOrd="1" destOrd="0" presId="urn:microsoft.com/office/officeart/2008/layout/VerticalCurvedList"/>
    <dgm:cxn modelId="{D747E973-D017-4558-8C14-C04B25BD7588}" type="presParOf" srcId="{24291534-9887-4C54-BBBC-59CB10ACAA9F}" destId="{99B98BB6-BE92-4B27-8BB6-728A362F9B12}" srcOrd="2" destOrd="0" presId="urn:microsoft.com/office/officeart/2008/layout/VerticalCurvedList"/>
    <dgm:cxn modelId="{D4767072-D496-48B2-B2DD-BB32FA47F268}" type="presParOf" srcId="{24291534-9887-4C54-BBBC-59CB10ACAA9F}" destId="{E8BCF351-7A9E-48E0-BEAF-10B439AAA2FC}" srcOrd="3" destOrd="0" presId="urn:microsoft.com/office/officeart/2008/layout/VerticalCurvedList"/>
    <dgm:cxn modelId="{B33F949C-EF2F-4131-B8FA-71B455798FBA}" type="presParOf" srcId="{D3E29337-0C04-4C07-92AC-7633BD3CFE54}" destId="{A109CDD6-2DCA-4F4B-BF5E-E5A526DFA339}" srcOrd="1" destOrd="0" presId="urn:microsoft.com/office/officeart/2008/layout/VerticalCurvedList"/>
    <dgm:cxn modelId="{CDEC3349-DB8D-4169-BE80-5A25DC42475D}" type="presParOf" srcId="{D3E29337-0C04-4C07-92AC-7633BD3CFE54}" destId="{F70E7A5C-30C7-4FBB-A37C-0E5D40330464}" srcOrd="2" destOrd="0" presId="urn:microsoft.com/office/officeart/2008/layout/VerticalCurvedList"/>
    <dgm:cxn modelId="{6B35C861-771B-4C75-913C-8A4CDB4FBDF9}" type="presParOf" srcId="{F70E7A5C-30C7-4FBB-A37C-0E5D40330464}" destId="{2640CB24-6A8E-4248-9D94-698B6B100272}" srcOrd="0" destOrd="0" presId="urn:microsoft.com/office/officeart/2008/layout/VerticalCurvedList"/>
    <dgm:cxn modelId="{F0CA2796-AE0E-47F6-BB7E-428AF78DCF5C}" type="presParOf" srcId="{D3E29337-0C04-4C07-92AC-7633BD3CFE54}" destId="{92C70E20-FB1B-4EFC-B260-C31908FA1929}" srcOrd="3" destOrd="0" presId="urn:microsoft.com/office/officeart/2008/layout/VerticalCurvedList"/>
    <dgm:cxn modelId="{182B3A1C-6E81-4F9A-ADEC-03340230E8BC}" type="presParOf" srcId="{D3E29337-0C04-4C07-92AC-7633BD3CFE54}" destId="{DAA860B1-3DCF-4512-BE14-5CF99C0F9AF1}" srcOrd="4" destOrd="0" presId="urn:microsoft.com/office/officeart/2008/layout/VerticalCurvedList"/>
    <dgm:cxn modelId="{3146CF76-DA53-47FD-9A18-D8EA41260E2C}" type="presParOf" srcId="{DAA860B1-3DCF-4512-BE14-5CF99C0F9AF1}" destId="{6861D31E-A4D0-4A40-A7CC-F06FF9044B55}"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E22E9A2-B1E0-43A3-8074-F7C7E771675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2BF97DD3-643A-4F44-963D-AF55686DB897}">
      <dgm:prSet phldrT="[Text]"/>
      <dgm:spPr/>
      <dgm:t>
        <a:bodyPr/>
        <a:lstStyle/>
        <a:p>
          <a:r>
            <a:rPr lang="en-IN" dirty="0" smtClean="0">
              <a:solidFill>
                <a:schemeClr val="tx1"/>
              </a:solidFill>
            </a:rPr>
            <a:t>Where an order has been passed by Adjudicating Authority under section 100 for acceptance / rejection of application</a:t>
          </a:r>
          <a:endParaRPr lang="en-US" dirty="0"/>
        </a:p>
      </dgm:t>
    </dgm:pt>
    <dgm:pt modelId="{C73C5DCA-E7A1-4660-B5D5-D3536339E28D}" type="parTrans" cxnId="{A49267EA-EAF9-4288-8A30-0F1307DEA704}">
      <dgm:prSet/>
      <dgm:spPr/>
      <dgm:t>
        <a:bodyPr/>
        <a:lstStyle/>
        <a:p>
          <a:endParaRPr lang="en-US"/>
        </a:p>
      </dgm:t>
    </dgm:pt>
    <dgm:pt modelId="{D58AB235-C02A-499D-8023-69A64CAC32AF}" type="sibTrans" cxnId="{A49267EA-EAF9-4288-8A30-0F1307DEA704}">
      <dgm:prSet/>
      <dgm:spPr/>
      <dgm:t>
        <a:bodyPr/>
        <a:lstStyle/>
        <a:p>
          <a:endParaRPr lang="en-US"/>
        </a:p>
      </dgm:t>
    </dgm:pt>
    <dgm:pt modelId="{CFB58236-C3CF-4243-B158-BFBC65BE99F6}">
      <dgm:prSet phldrT="[Text]"/>
      <dgm:spPr/>
      <dgm:t>
        <a:bodyPr/>
        <a:lstStyle/>
        <a:p>
          <a:r>
            <a:rPr lang="en-IN" dirty="0" smtClean="0">
              <a:solidFill>
                <a:schemeClr val="tx1"/>
              </a:solidFill>
            </a:rPr>
            <a:t>Where and order has been passed by an Adjudicating Authority under section 115 approving Repayment Plan </a:t>
          </a:r>
          <a:endParaRPr lang="en-US" dirty="0"/>
        </a:p>
      </dgm:t>
    </dgm:pt>
    <dgm:pt modelId="{471DF305-1DBC-4A48-A015-665FF463FA0D}" type="parTrans" cxnId="{BCD744A6-6EA7-4C2B-A887-021DD39048C9}">
      <dgm:prSet/>
      <dgm:spPr/>
      <dgm:t>
        <a:bodyPr/>
        <a:lstStyle/>
        <a:p>
          <a:endParaRPr lang="en-US"/>
        </a:p>
      </dgm:t>
    </dgm:pt>
    <dgm:pt modelId="{8F67450B-612E-43DE-BB79-E7428825E125}" type="sibTrans" cxnId="{BCD744A6-6EA7-4C2B-A887-021DD39048C9}">
      <dgm:prSet/>
      <dgm:spPr/>
      <dgm:t>
        <a:bodyPr/>
        <a:lstStyle/>
        <a:p>
          <a:endParaRPr lang="en-US"/>
        </a:p>
      </dgm:t>
    </dgm:pt>
    <dgm:pt modelId="{4A51A3F4-687E-464D-8165-28FA99A1D416}">
      <dgm:prSet phldrT="[Text]"/>
      <dgm:spPr/>
      <dgm:t>
        <a:bodyPr/>
        <a:lstStyle/>
        <a:p>
          <a:r>
            <a:rPr lang="en-IN" dirty="0" smtClean="0">
              <a:solidFill>
                <a:schemeClr val="tx1"/>
              </a:solidFill>
            </a:rPr>
            <a:t>Where an order has been passed by an Adjudicating Authority under section 118 on premature closure of plan</a:t>
          </a:r>
          <a:endParaRPr lang="en-US" dirty="0"/>
        </a:p>
      </dgm:t>
    </dgm:pt>
    <dgm:pt modelId="{ECBB3D3F-E826-4055-888E-B4623EE59516}" type="parTrans" cxnId="{6A83052D-B04B-40A7-BDF3-DEAE52873C88}">
      <dgm:prSet/>
      <dgm:spPr/>
      <dgm:t>
        <a:bodyPr/>
        <a:lstStyle/>
        <a:p>
          <a:endParaRPr lang="en-US"/>
        </a:p>
      </dgm:t>
    </dgm:pt>
    <dgm:pt modelId="{2126D14E-C9D7-4636-8894-CFDFB569CC8A}" type="sibTrans" cxnId="{6A83052D-B04B-40A7-BDF3-DEAE52873C88}">
      <dgm:prSet/>
      <dgm:spPr/>
      <dgm:t>
        <a:bodyPr/>
        <a:lstStyle/>
        <a:p>
          <a:endParaRPr lang="en-US"/>
        </a:p>
      </dgm:t>
    </dgm:pt>
    <dgm:pt modelId="{FD4294B9-42A2-4DBC-918B-A75FE1A82310}" type="pres">
      <dgm:prSet presAssocID="{2E22E9A2-B1E0-43A3-8074-F7C7E7716756}" presName="Name0" presStyleCnt="0">
        <dgm:presLayoutVars>
          <dgm:chMax val="7"/>
          <dgm:chPref val="7"/>
          <dgm:dir/>
        </dgm:presLayoutVars>
      </dgm:prSet>
      <dgm:spPr/>
      <dgm:t>
        <a:bodyPr/>
        <a:lstStyle/>
        <a:p>
          <a:endParaRPr lang="en-US"/>
        </a:p>
      </dgm:t>
    </dgm:pt>
    <dgm:pt modelId="{D3E29337-0C04-4C07-92AC-7633BD3CFE54}" type="pres">
      <dgm:prSet presAssocID="{2E22E9A2-B1E0-43A3-8074-F7C7E7716756}" presName="Name1" presStyleCnt="0"/>
      <dgm:spPr/>
    </dgm:pt>
    <dgm:pt modelId="{24291534-9887-4C54-BBBC-59CB10ACAA9F}" type="pres">
      <dgm:prSet presAssocID="{2E22E9A2-B1E0-43A3-8074-F7C7E7716756}" presName="cycle" presStyleCnt="0"/>
      <dgm:spPr/>
    </dgm:pt>
    <dgm:pt modelId="{0A28B1A6-B08B-451D-AE4D-8FA8527EF79E}" type="pres">
      <dgm:prSet presAssocID="{2E22E9A2-B1E0-43A3-8074-F7C7E7716756}" presName="srcNode" presStyleLbl="node1" presStyleIdx="0" presStyleCnt="3"/>
      <dgm:spPr/>
    </dgm:pt>
    <dgm:pt modelId="{E68ABABE-479E-476F-93A3-482415E6D4E0}" type="pres">
      <dgm:prSet presAssocID="{2E22E9A2-B1E0-43A3-8074-F7C7E7716756}" presName="conn" presStyleLbl="parChTrans1D2" presStyleIdx="0" presStyleCnt="1"/>
      <dgm:spPr/>
      <dgm:t>
        <a:bodyPr/>
        <a:lstStyle/>
        <a:p>
          <a:endParaRPr lang="en-US"/>
        </a:p>
      </dgm:t>
    </dgm:pt>
    <dgm:pt modelId="{99B98BB6-BE92-4B27-8BB6-728A362F9B12}" type="pres">
      <dgm:prSet presAssocID="{2E22E9A2-B1E0-43A3-8074-F7C7E7716756}" presName="extraNode" presStyleLbl="node1" presStyleIdx="0" presStyleCnt="3"/>
      <dgm:spPr/>
    </dgm:pt>
    <dgm:pt modelId="{E8BCF351-7A9E-48E0-BEAF-10B439AAA2FC}" type="pres">
      <dgm:prSet presAssocID="{2E22E9A2-B1E0-43A3-8074-F7C7E7716756}" presName="dstNode" presStyleLbl="node1" presStyleIdx="0" presStyleCnt="3"/>
      <dgm:spPr/>
    </dgm:pt>
    <dgm:pt modelId="{A109CDD6-2DCA-4F4B-BF5E-E5A526DFA339}" type="pres">
      <dgm:prSet presAssocID="{2BF97DD3-643A-4F44-963D-AF55686DB897}" presName="text_1" presStyleLbl="node1" presStyleIdx="0" presStyleCnt="3">
        <dgm:presLayoutVars>
          <dgm:bulletEnabled val="1"/>
        </dgm:presLayoutVars>
      </dgm:prSet>
      <dgm:spPr/>
      <dgm:t>
        <a:bodyPr/>
        <a:lstStyle/>
        <a:p>
          <a:endParaRPr lang="en-US"/>
        </a:p>
      </dgm:t>
    </dgm:pt>
    <dgm:pt modelId="{F70E7A5C-30C7-4FBB-A37C-0E5D40330464}" type="pres">
      <dgm:prSet presAssocID="{2BF97DD3-643A-4F44-963D-AF55686DB897}" presName="accent_1" presStyleCnt="0"/>
      <dgm:spPr/>
    </dgm:pt>
    <dgm:pt modelId="{2640CB24-6A8E-4248-9D94-698B6B100272}" type="pres">
      <dgm:prSet presAssocID="{2BF97DD3-643A-4F44-963D-AF55686DB897}" presName="accentRepeatNode" presStyleLbl="solidFgAcc1" presStyleIdx="0" presStyleCnt="3"/>
      <dgm:spPr/>
    </dgm:pt>
    <dgm:pt modelId="{92C70E20-FB1B-4EFC-B260-C31908FA1929}" type="pres">
      <dgm:prSet presAssocID="{CFB58236-C3CF-4243-B158-BFBC65BE99F6}" presName="text_2" presStyleLbl="node1" presStyleIdx="1" presStyleCnt="3">
        <dgm:presLayoutVars>
          <dgm:bulletEnabled val="1"/>
        </dgm:presLayoutVars>
      </dgm:prSet>
      <dgm:spPr/>
      <dgm:t>
        <a:bodyPr/>
        <a:lstStyle/>
        <a:p>
          <a:endParaRPr lang="en-US"/>
        </a:p>
      </dgm:t>
    </dgm:pt>
    <dgm:pt modelId="{DAA860B1-3DCF-4512-BE14-5CF99C0F9AF1}" type="pres">
      <dgm:prSet presAssocID="{CFB58236-C3CF-4243-B158-BFBC65BE99F6}" presName="accent_2" presStyleCnt="0"/>
      <dgm:spPr/>
    </dgm:pt>
    <dgm:pt modelId="{6861D31E-A4D0-4A40-A7CC-F06FF9044B55}" type="pres">
      <dgm:prSet presAssocID="{CFB58236-C3CF-4243-B158-BFBC65BE99F6}" presName="accentRepeatNode" presStyleLbl="solidFgAcc1" presStyleIdx="1" presStyleCnt="3"/>
      <dgm:spPr/>
    </dgm:pt>
    <dgm:pt modelId="{BF2DDDCE-9945-4A9F-9E17-57E8B4B60953}" type="pres">
      <dgm:prSet presAssocID="{4A51A3F4-687E-464D-8165-28FA99A1D416}" presName="text_3" presStyleLbl="node1" presStyleIdx="2" presStyleCnt="3">
        <dgm:presLayoutVars>
          <dgm:bulletEnabled val="1"/>
        </dgm:presLayoutVars>
      </dgm:prSet>
      <dgm:spPr/>
      <dgm:t>
        <a:bodyPr/>
        <a:lstStyle/>
        <a:p>
          <a:endParaRPr lang="en-US"/>
        </a:p>
      </dgm:t>
    </dgm:pt>
    <dgm:pt modelId="{E5802356-29B8-4854-8E1C-07551825756B}" type="pres">
      <dgm:prSet presAssocID="{4A51A3F4-687E-464D-8165-28FA99A1D416}" presName="accent_3" presStyleCnt="0"/>
      <dgm:spPr/>
    </dgm:pt>
    <dgm:pt modelId="{536AC1CF-CA0A-4D40-BE51-A0CDA1828821}" type="pres">
      <dgm:prSet presAssocID="{4A51A3F4-687E-464D-8165-28FA99A1D416}" presName="accentRepeatNode" presStyleLbl="solidFgAcc1" presStyleIdx="2" presStyleCnt="3"/>
      <dgm:spPr/>
    </dgm:pt>
  </dgm:ptLst>
  <dgm:cxnLst>
    <dgm:cxn modelId="{C3A2A9DA-9291-4585-99AD-74A6E409EC83}" type="presOf" srcId="{D58AB235-C02A-499D-8023-69A64CAC32AF}" destId="{E68ABABE-479E-476F-93A3-482415E6D4E0}" srcOrd="0" destOrd="0" presId="urn:microsoft.com/office/officeart/2008/layout/VerticalCurvedList"/>
    <dgm:cxn modelId="{6A83052D-B04B-40A7-BDF3-DEAE52873C88}" srcId="{2E22E9A2-B1E0-43A3-8074-F7C7E7716756}" destId="{4A51A3F4-687E-464D-8165-28FA99A1D416}" srcOrd="2" destOrd="0" parTransId="{ECBB3D3F-E826-4055-888E-B4623EE59516}" sibTransId="{2126D14E-C9D7-4636-8894-CFDFB569CC8A}"/>
    <dgm:cxn modelId="{B8452CB8-8FC9-4830-9C57-21BBFB6C22DB}" type="presOf" srcId="{2BF97DD3-643A-4F44-963D-AF55686DB897}" destId="{A109CDD6-2DCA-4F4B-BF5E-E5A526DFA339}" srcOrd="0" destOrd="0" presId="urn:microsoft.com/office/officeart/2008/layout/VerticalCurvedList"/>
    <dgm:cxn modelId="{E051E58C-ED4F-47B2-8413-A5214E1DAAA7}" type="presOf" srcId="{CFB58236-C3CF-4243-B158-BFBC65BE99F6}" destId="{92C70E20-FB1B-4EFC-B260-C31908FA1929}" srcOrd="0" destOrd="0" presId="urn:microsoft.com/office/officeart/2008/layout/VerticalCurvedList"/>
    <dgm:cxn modelId="{BCD744A6-6EA7-4C2B-A887-021DD39048C9}" srcId="{2E22E9A2-B1E0-43A3-8074-F7C7E7716756}" destId="{CFB58236-C3CF-4243-B158-BFBC65BE99F6}" srcOrd="1" destOrd="0" parTransId="{471DF305-1DBC-4A48-A015-665FF463FA0D}" sibTransId="{8F67450B-612E-43DE-BB79-E7428825E125}"/>
    <dgm:cxn modelId="{A49267EA-EAF9-4288-8A30-0F1307DEA704}" srcId="{2E22E9A2-B1E0-43A3-8074-F7C7E7716756}" destId="{2BF97DD3-643A-4F44-963D-AF55686DB897}" srcOrd="0" destOrd="0" parTransId="{C73C5DCA-E7A1-4660-B5D5-D3536339E28D}" sibTransId="{D58AB235-C02A-499D-8023-69A64CAC32AF}"/>
    <dgm:cxn modelId="{44E96D4D-8B58-4A8B-98F5-D2A0F86A3F30}" type="presOf" srcId="{2E22E9A2-B1E0-43A3-8074-F7C7E7716756}" destId="{FD4294B9-42A2-4DBC-918B-A75FE1A82310}" srcOrd="0" destOrd="0" presId="urn:microsoft.com/office/officeart/2008/layout/VerticalCurvedList"/>
    <dgm:cxn modelId="{3415A814-EEB0-4832-AF8F-D15EEA194893}" type="presOf" srcId="{4A51A3F4-687E-464D-8165-28FA99A1D416}" destId="{BF2DDDCE-9945-4A9F-9E17-57E8B4B60953}" srcOrd="0" destOrd="0" presId="urn:microsoft.com/office/officeart/2008/layout/VerticalCurvedList"/>
    <dgm:cxn modelId="{EBF850E7-2D4F-4E90-BB4B-6EF8E37E6C97}" type="presParOf" srcId="{FD4294B9-42A2-4DBC-918B-A75FE1A82310}" destId="{D3E29337-0C04-4C07-92AC-7633BD3CFE54}" srcOrd="0" destOrd="0" presId="urn:microsoft.com/office/officeart/2008/layout/VerticalCurvedList"/>
    <dgm:cxn modelId="{9DEF04AC-8598-4F96-9844-4131A60B88EF}" type="presParOf" srcId="{D3E29337-0C04-4C07-92AC-7633BD3CFE54}" destId="{24291534-9887-4C54-BBBC-59CB10ACAA9F}" srcOrd="0" destOrd="0" presId="urn:microsoft.com/office/officeart/2008/layout/VerticalCurvedList"/>
    <dgm:cxn modelId="{E6277595-13E0-4971-8AA1-932973EF29C7}" type="presParOf" srcId="{24291534-9887-4C54-BBBC-59CB10ACAA9F}" destId="{0A28B1A6-B08B-451D-AE4D-8FA8527EF79E}" srcOrd="0" destOrd="0" presId="urn:microsoft.com/office/officeart/2008/layout/VerticalCurvedList"/>
    <dgm:cxn modelId="{0BED2C4F-92EB-4B21-B332-5AB9D26BB291}" type="presParOf" srcId="{24291534-9887-4C54-BBBC-59CB10ACAA9F}" destId="{E68ABABE-479E-476F-93A3-482415E6D4E0}" srcOrd="1" destOrd="0" presId="urn:microsoft.com/office/officeart/2008/layout/VerticalCurvedList"/>
    <dgm:cxn modelId="{C6CD7920-8443-48CB-9972-C605449DD305}" type="presParOf" srcId="{24291534-9887-4C54-BBBC-59CB10ACAA9F}" destId="{99B98BB6-BE92-4B27-8BB6-728A362F9B12}" srcOrd="2" destOrd="0" presId="urn:microsoft.com/office/officeart/2008/layout/VerticalCurvedList"/>
    <dgm:cxn modelId="{7F9A220C-112B-4E82-9576-5CC12432A342}" type="presParOf" srcId="{24291534-9887-4C54-BBBC-59CB10ACAA9F}" destId="{E8BCF351-7A9E-48E0-BEAF-10B439AAA2FC}" srcOrd="3" destOrd="0" presId="urn:microsoft.com/office/officeart/2008/layout/VerticalCurvedList"/>
    <dgm:cxn modelId="{C21F6AFB-20E6-4A6C-9191-C939B9CF3ED9}" type="presParOf" srcId="{D3E29337-0C04-4C07-92AC-7633BD3CFE54}" destId="{A109CDD6-2DCA-4F4B-BF5E-E5A526DFA339}" srcOrd="1" destOrd="0" presId="urn:microsoft.com/office/officeart/2008/layout/VerticalCurvedList"/>
    <dgm:cxn modelId="{758550CF-63FF-441E-AF2F-52DEB74A3128}" type="presParOf" srcId="{D3E29337-0C04-4C07-92AC-7633BD3CFE54}" destId="{F70E7A5C-30C7-4FBB-A37C-0E5D40330464}" srcOrd="2" destOrd="0" presId="urn:microsoft.com/office/officeart/2008/layout/VerticalCurvedList"/>
    <dgm:cxn modelId="{D02002BE-1BC0-493E-9054-40C4D73341DA}" type="presParOf" srcId="{F70E7A5C-30C7-4FBB-A37C-0E5D40330464}" destId="{2640CB24-6A8E-4248-9D94-698B6B100272}" srcOrd="0" destOrd="0" presId="urn:microsoft.com/office/officeart/2008/layout/VerticalCurvedList"/>
    <dgm:cxn modelId="{B66ECA29-215D-4639-8294-C7859DE57266}" type="presParOf" srcId="{D3E29337-0C04-4C07-92AC-7633BD3CFE54}" destId="{92C70E20-FB1B-4EFC-B260-C31908FA1929}" srcOrd="3" destOrd="0" presId="urn:microsoft.com/office/officeart/2008/layout/VerticalCurvedList"/>
    <dgm:cxn modelId="{9EAEB6B2-8207-4DB8-9810-5987ED090A0C}" type="presParOf" srcId="{D3E29337-0C04-4C07-92AC-7633BD3CFE54}" destId="{DAA860B1-3DCF-4512-BE14-5CF99C0F9AF1}" srcOrd="4" destOrd="0" presId="urn:microsoft.com/office/officeart/2008/layout/VerticalCurvedList"/>
    <dgm:cxn modelId="{2435BA7A-C0E0-4C4E-BFB3-B82EF82E0FCE}" type="presParOf" srcId="{DAA860B1-3DCF-4512-BE14-5CF99C0F9AF1}" destId="{6861D31E-A4D0-4A40-A7CC-F06FF9044B55}" srcOrd="0" destOrd="0" presId="urn:microsoft.com/office/officeart/2008/layout/VerticalCurvedList"/>
    <dgm:cxn modelId="{BD169667-CCA0-4162-B438-0FC3F8B2FE12}" type="presParOf" srcId="{D3E29337-0C04-4C07-92AC-7633BD3CFE54}" destId="{BF2DDDCE-9945-4A9F-9E17-57E8B4B60953}" srcOrd="5" destOrd="0" presId="urn:microsoft.com/office/officeart/2008/layout/VerticalCurvedList"/>
    <dgm:cxn modelId="{2B12FB0D-0FF3-466B-8692-B64E4AF40786}" type="presParOf" srcId="{D3E29337-0C04-4C07-92AC-7633BD3CFE54}" destId="{E5802356-29B8-4854-8E1C-07551825756B}" srcOrd="6" destOrd="0" presId="urn:microsoft.com/office/officeart/2008/layout/VerticalCurvedList"/>
    <dgm:cxn modelId="{195F508D-64DF-4155-9117-0FCA8F1E9632}" type="presParOf" srcId="{E5802356-29B8-4854-8E1C-07551825756B}" destId="{536AC1CF-CA0A-4D40-BE51-A0CDA182882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E22E9A2-B1E0-43A3-8074-F7C7E771675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2BF97DD3-643A-4F44-963D-AF55686DB897}">
      <dgm:prSet phldrT="[Text]"/>
      <dgm:spPr/>
      <dgm:t>
        <a:bodyPr/>
        <a:lstStyle/>
        <a:p>
          <a:r>
            <a:rPr lang="en-IN" dirty="0" smtClean="0">
              <a:solidFill>
                <a:schemeClr val="tx1"/>
              </a:solidFill>
            </a:rPr>
            <a:t>Debtor </a:t>
          </a:r>
          <a:endParaRPr lang="en-US" dirty="0"/>
        </a:p>
      </dgm:t>
    </dgm:pt>
    <dgm:pt modelId="{C73C5DCA-E7A1-4660-B5D5-D3536339E28D}" type="parTrans" cxnId="{A49267EA-EAF9-4288-8A30-0F1307DEA704}">
      <dgm:prSet/>
      <dgm:spPr/>
      <dgm:t>
        <a:bodyPr/>
        <a:lstStyle/>
        <a:p>
          <a:endParaRPr lang="en-US"/>
        </a:p>
      </dgm:t>
    </dgm:pt>
    <dgm:pt modelId="{D58AB235-C02A-499D-8023-69A64CAC32AF}" type="sibTrans" cxnId="{A49267EA-EAF9-4288-8A30-0F1307DEA704}">
      <dgm:prSet/>
      <dgm:spPr/>
      <dgm:t>
        <a:bodyPr/>
        <a:lstStyle/>
        <a:p>
          <a:endParaRPr lang="en-US"/>
        </a:p>
      </dgm:t>
    </dgm:pt>
    <dgm:pt modelId="{FD4294B9-42A2-4DBC-918B-A75FE1A82310}" type="pres">
      <dgm:prSet presAssocID="{2E22E9A2-B1E0-43A3-8074-F7C7E7716756}" presName="Name0" presStyleCnt="0">
        <dgm:presLayoutVars>
          <dgm:chMax val="7"/>
          <dgm:chPref val="7"/>
          <dgm:dir/>
        </dgm:presLayoutVars>
      </dgm:prSet>
      <dgm:spPr/>
      <dgm:t>
        <a:bodyPr/>
        <a:lstStyle/>
        <a:p>
          <a:endParaRPr lang="en-US"/>
        </a:p>
      </dgm:t>
    </dgm:pt>
    <dgm:pt modelId="{D3E29337-0C04-4C07-92AC-7633BD3CFE54}" type="pres">
      <dgm:prSet presAssocID="{2E22E9A2-B1E0-43A3-8074-F7C7E7716756}" presName="Name1" presStyleCnt="0"/>
      <dgm:spPr/>
    </dgm:pt>
    <dgm:pt modelId="{24291534-9887-4C54-BBBC-59CB10ACAA9F}" type="pres">
      <dgm:prSet presAssocID="{2E22E9A2-B1E0-43A3-8074-F7C7E7716756}" presName="cycle" presStyleCnt="0"/>
      <dgm:spPr/>
    </dgm:pt>
    <dgm:pt modelId="{0A28B1A6-B08B-451D-AE4D-8FA8527EF79E}" type="pres">
      <dgm:prSet presAssocID="{2E22E9A2-B1E0-43A3-8074-F7C7E7716756}" presName="srcNode" presStyleLbl="node1" presStyleIdx="0" presStyleCnt="1"/>
      <dgm:spPr/>
    </dgm:pt>
    <dgm:pt modelId="{E68ABABE-479E-476F-93A3-482415E6D4E0}" type="pres">
      <dgm:prSet presAssocID="{2E22E9A2-B1E0-43A3-8074-F7C7E7716756}" presName="conn" presStyleLbl="parChTrans1D2" presStyleIdx="0" presStyleCnt="1"/>
      <dgm:spPr/>
      <dgm:t>
        <a:bodyPr/>
        <a:lstStyle/>
        <a:p>
          <a:endParaRPr lang="en-US"/>
        </a:p>
      </dgm:t>
    </dgm:pt>
    <dgm:pt modelId="{99B98BB6-BE92-4B27-8BB6-728A362F9B12}" type="pres">
      <dgm:prSet presAssocID="{2E22E9A2-B1E0-43A3-8074-F7C7E7716756}" presName="extraNode" presStyleLbl="node1" presStyleIdx="0" presStyleCnt="1"/>
      <dgm:spPr/>
    </dgm:pt>
    <dgm:pt modelId="{E8BCF351-7A9E-48E0-BEAF-10B439AAA2FC}" type="pres">
      <dgm:prSet presAssocID="{2E22E9A2-B1E0-43A3-8074-F7C7E7716756}" presName="dstNode" presStyleLbl="node1" presStyleIdx="0" presStyleCnt="1"/>
      <dgm:spPr/>
    </dgm:pt>
    <dgm:pt modelId="{A109CDD6-2DCA-4F4B-BF5E-E5A526DFA339}" type="pres">
      <dgm:prSet presAssocID="{2BF97DD3-643A-4F44-963D-AF55686DB897}" presName="text_1" presStyleLbl="node1" presStyleIdx="0" presStyleCnt="1">
        <dgm:presLayoutVars>
          <dgm:bulletEnabled val="1"/>
        </dgm:presLayoutVars>
      </dgm:prSet>
      <dgm:spPr/>
      <dgm:t>
        <a:bodyPr/>
        <a:lstStyle/>
        <a:p>
          <a:endParaRPr lang="en-US"/>
        </a:p>
      </dgm:t>
    </dgm:pt>
    <dgm:pt modelId="{F70E7A5C-30C7-4FBB-A37C-0E5D40330464}" type="pres">
      <dgm:prSet presAssocID="{2BF97DD3-643A-4F44-963D-AF55686DB897}" presName="accent_1" presStyleCnt="0"/>
      <dgm:spPr/>
    </dgm:pt>
    <dgm:pt modelId="{2640CB24-6A8E-4248-9D94-698B6B100272}" type="pres">
      <dgm:prSet presAssocID="{2BF97DD3-643A-4F44-963D-AF55686DB897}" presName="accentRepeatNode" presStyleLbl="solidFgAcc1" presStyleIdx="0" presStyleCnt="1"/>
      <dgm:spPr/>
    </dgm:pt>
  </dgm:ptLst>
  <dgm:cxnLst>
    <dgm:cxn modelId="{A49267EA-EAF9-4288-8A30-0F1307DEA704}" srcId="{2E22E9A2-B1E0-43A3-8074-F7C7E7716756}" destId="{2BF97DD3-643A-4F44-963D-AF55686DB897}" srcOrd="0" destOrd="0" parTransId="{C73C5DCA-E7A1-4660-B5D5-D3536339E28D}" sibTransId="{D58AB235-C02A-499D-8023-69A64CAC32AF}"/>
    <dgm:cxn modelId="{69E85225-957A-4553-9E16-8F9D59035741}" type="presOf" srcId="{2E22E9A2-B1E0-43A3-8074-F7C7E7716756}" destId="{FD4294B9-42A2-4DBC-918B-A75FE1A82310}" srcOrd="0" destOrd="0" presId="urn:microsoft.com/office/officeart/2008/layout/VerticalCurvedList"/>
    <dgm:cxn modelId="{F54293EA-2894-45E1-8B36-79AFE47F2491}" type="presOf" srcId="{D58AB235-C02A-499D-8023-69A64CAC32AF}" destId="{E68ABABE-479E-476F-93A3-482415E6D4E0}" srcOrd="0" destOrd="0" presId="urn:microsoft.com/office/officeart/2008/layout/VerticalCurvedList"/>
    <dgm:cxn modelId="{8B1D8826-F3F6-441C-A9C4-B63263F030F3}" type="presOf" srcId="{2BF97DD3-643A-4F44-963D-AF55686DB897}" destId="{A109CDD6-2DCA-4F4B-BF5E-E5A526DFA339}" srcOrd="0" destOrd="0" presId="urn:microsoft.com/office/officeart/2008/layout/VerticalCurvedList"/>
    <dgm:cxn modelId="{B84AAA06-39F4-433A-AF2D-C3C59799756A}" type="presParOf" srcId="{FD4294B9-42A2-4DBC-918B-A75FE1A82310}" destId="{D3E29337-0C04-4C07-92AC-7633BD3CFE54}" srcOrd="0" destOrd="0" presId="urn:microsoft.com/office/officeart/2008/layout/VerticalCurvedList"/>
    <dgm:cxn modelId="{B71BBF5D-936C-4D53-B4B7-7758F7BEDA41}" type="presParOf" srcId="{D3E29337-0C04-4C07-92AC-7633BD3CFE54}" destId="{24291534-9887-4C54-BBBC-59CB10ACAA9F}" srcOrd="0" destOrd="0" presId="urn:microsoft.com/office/officeart/2008/layout/VerticalCurvedList"/>
    <dgm:cxn modelId="{A37772C0-F3A0-4490-B50A-B480C86F842B}" type="presParOf" srcId="{24291534-9887-4C54-BBBC-59CB10ACAA9F}" destId="{0A28B1A6-B08B-451D-AE4D-8FA8527EF79E}" srcOrd="0" destOrd="0" presId="urn:microsoft.com/office/officeart/2008/layout/VerticalCurvedList"/>
    <dgm:cxn modelId="{2D90E2A0-8586-47EA-B3FC-AFDAAB360C64}" type="presParOf" srcId="{24291534-9887-4C54-BBBC-59CB10ACAA9F}" destId="{E68ABABE-479E-476F-93A3-482415E6D4E0}" srcOrd="1" destOrd="0" presId="urn:microsoft.com/office/officeart/2008/layout/VerticalCurvedList"/>
    <dgm:cxn modelId="{EE508A87-D6CF-4A53-ABF2-F01EC65E3A14}" type="presParOf" srcId="{24291534-9887-4C54-BBBC-59CB10ACAA9F}" destId="{99B98BB6-BE92-4B27-8BB6-728A362F9B12}" srcOrd="2" destOrd="0" presId="urn:microsoft.com/office/officeart/2008/layout/VerticalCurvedList"/>
    <dgm:cxn modelId="{6DCEBCD3-FB6A-4C29-B2A0-FA49F1ACE08B}" type="presParOf" srcId="{24291534-9887-4C54-BBBC-59CB10ACAA9F}" destId="{E8BCF351-7A9E-48E0-BEAF-10B439AAA2FC}" srcOrd="3" destOrd="0" presId="urn:microsoft.com/office/officeart/2008/layout/VerticalCurvedList"/>
    <dgm:cxn modelId="{B33016C8-B557-4F69-84C2-2C9B24C6A7FD}" type="presParOf" srcId="{D3E29337-0C04-4C07-92AC-7633BD3CFE54}" destId="{A109CDD6-2DCA-4F4B-BF5E-E5A526DFA339}" srcOrd="1" destOrd="0" presId="urn:microsoft.com/office/officeart/2008/layout/VerticalCurvedList"/>
    <dgm:cxn modelId="{27238A92-7622-49BE-93D8-E79AB9FE17BF}" type="presParOf" srcId="{D3E29337-0C04-4C07-92AC-7633BD3CFE54}" destId="{F70E7A5C-30C7-4FBB-A37C-0E5D40330464}" srcOrd="2" destOrd="0" presId="urn:microsoft.com/office/officeart/2008/layout/VerticalCurvedList"/>
    <dgm:cxn modelId="{F1E8FE73-A3BA-4659-A568-EEC9395FCAFD}" type="presParOf" srcId="{F70E7A5C-30C7-4FBB-A37C-0E5D40330464}" destId="{2640CB24-6A8E-4248-9D94-698B6B10027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2DCC31B-0D75-4350-980F-110DD3C07D42}"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B6C9FB4-8ED5-4092-A005-7A7DB5D219E2}">
      <dgm:prSet phldrT="[Text]" custT="1"/>
      <dgm:spPr/>
      <dgm:t>
        <a:bodyPr/>
        <a:lstStyle/>
        <a:p>
          <a:r>
            <a:rPr lang="en-IN" sz="2400" dirty="0" smtClean="0"/>
            <a:t>The records of process undertaken</a:t>
          </a:r>
          <a:endParaRPr lang="en-US" sz="2400" dirty="0"/>
        </a:p>
      </dgm:t>
    </dgm:pt>
    <dgm:pt modelId="{560E5CB7-369E-4386-B112-AB5E34A28278}" type="parTrans" cxnId="{9988CAD4-9097-4C75-9EAC-96413B4F5214}">
      <dgm:prSet/>
      <dgm:spPr/>
      <dgm:t>
        <a:bodyPr/>
        <a:lstStyle/>
        <a:p>
          <a:endParaRPr lang="en-US" sz="2400"/>
        </a:p>
      </dgm:t>
    </dgm:pt>
    <dgm:pt modelId="{31199EC0-86DC-4B35-A8EF-69B1EFD6D499}" type="sibTrans" cxnId="{9988CAD4-9097-4C75-9EAC-96413B4F5214}">
      <dgm:prSet/>
      <dgm:spPr/>
      <dgm:t>
        <a:bodyPr/>
        <a:lstStyle/>
        <a:p>
          <a:endParaRPr lang="en-US" sz="2400"/>
        </a:p>
      </dgm:t>
    </dgm:pt>
    <dgm:pt modelId="{6F880158-788C-4A41-98C3-838243FA6B9B}">
      <dgm:prSet phldrT="[Text]" custT="1"/>
      <dgm:spPr/>
      <dgm:t>
        <a:bodyPr/>
        <a:lstStyle/>
        <a:p>
          <a:r>
            <a:rPr lang="en-IN" sz="2400" dirty="0" smtClean="0"/>
            <a:t>The statement of affairs of debtor in such form and manner as prescribed, on the date of application for bankruptcy</a:t>
          </a:r>
        </a:p>
      </dgm:t>
    </dgm:pt>
    <dgm:pt modelId="{A067CC38-4F7A-425B-9F43-B2E9C2F50FBB}" type="parTrans" cxnId="{5CA38F35-48C1-49B5-8EE6-9EBBF30B167E}">
      <dgm:prSet/>
      <dgm:spPr/>
      <dgm:t>
        <a:bodyPr/>
        <a:lstStyle/>
        <a:p>
          <a:endParaRPr lang="en-US" sz="2400"/>
        </a:p>
      </dgm:t>
    </dgm:pt>
    <dgm:pt modelId="{6FADA984-254E-4BA6-99F9-D56F6F12E994}" type="sibTrans" cxnId="{5CA38F35-48C1-49B5-8EE6-9EBBF30B167E}">
      <dgm:prSet/>
      <dgm:spPr/>
      <dgm:t>
        <a:bodyPr/>
        <a:lstStyle/>
        <a:p>
          <a:endParaRPr lang="en-US" sz="2400"/>
        </a:p>
      </dgm:t>
    </dgm:pt>
    <dgm:pt modelId="{F0A5F0E2-BF5B-45E1-A0C4-C494EA30EC19}">
      <dgm:prSet phldrT="[Text]" custT="1"/>
      <dgm:spPr/>
      <dgm:t>
        <a:bodyPr/>
        <a:lstStyle/>
        <a:p>
          <a:r>
            <a:rPr lang="en-IN" sz="2400" dirty="0" smtClean="0"/>
            <a:t>A copy of the order passed by the Adjudicating Authority </a:t>
          </a:r>
          <a:r>
            <a:rPr lang="en-US" sz="2400" dirty="0" smtClean="0"/>
            <a:t>permitting the debtor to apply for bankruptcy</a:t>
          </a:r>
          <a:endParaRPr lang="en-US" sz="2400" dirty="0"/>
        </a:p>
      </dgm:t>
    </dgm:pt>
    <dgm:pt modelId="{A7457E63-6EC7-4CFA-8875-C9A46F0FEAAA}" type="parTrans" cxnId="{191C82C3-43D7-4E66-9DDB-384AF4CEEBA6}">
      <dgm:prSet/>
      <dgm:spPr/>
      <dgm:t>
        <a:bodyPr/>
        <a:lstStyle/>
        <a:p>
          <a:endParaRPr lang="en-US" sz="2400"/>
        </a:p>
      </dgm:t>
    </dgm:pt>
    <dgm:pt modelId="{1D9714F1-A781-4A99-A69F-31BBA0DE0649}" type="sibTrans" cxnId="{191C82C3-43D7-4E66-9DDB-384AF4CEEBA6}">
      <dgm:prSet/>
      <dgm:spPr/>
      <dgm:t>
        <a:bodyPr/>
        <a:lstStyle/>
        <a:p>
          <a:endParaRPr lang="en-US" sz="2400"/>
        </a:p>
      </dgm:t>
    </dgm:pt>
    <dgm:pt modelId="{C53DE3B1-1F48-467D-B761-73D578193F27}" type="pres">
      <dgm:prSet presAssocID="{F2DCC31B-0D75-4350-980F-110DD3C07D42}" presName="Name0" presStyleCnt="0">
        <dgm:presLayoutVars>
          <dgm:chMax val="7"/>
          <dgm:chPref val="7"/>
          <dgm:dir/>
        </dgm:presLayoutVars>
      </dgm:prSet>
      <dgm:spPr/>
      <dgm:t>
        <a:bodyPr/>
        <a:lstStyle/>
        <a:p>
          <a:endParaRPr lang="en-US"/>
        </a:p>
      </dgm:t>
    </dgm:pt>
    <dgm:pt modelId="{BFFA7427-BBD8-4C0D-9D5C-FC3375B5F2DB}" type="pres">
      <dgm:prSet presAssocID="{F2DCC31B-0D75-4350-980F-110DD3C07D42}" presName="Name1" presStyleCnt="0"/>
      <dgm:spPr/>
    </dgm:pt>
    <dgm:pt modelId="{721491AC-EC2A-4119-9FBD-485306B72D3C}" type="pres">
      <dgm:prSet presAssocID="{F2DCC31B-0D75-4350-980F-110DD3C07D42}" presName="cycle" presStyleCnt="0"/>
      <dgm:spPr/>
    </dgm:pt>
    <dgm:pt modelId="{4CB08DE4-F770-47B8-8CC6-303778DD37A3}" type="pres">
      <dgm:prSet presAssocID="{F2DCC31B-0D75-4350-980F-110DD3C07D42}" presName="srcNode" presStyleLbl="node1" presStyleIdx="0" presStyleCnt="3"/>
      <dgm:spPr/>
    </dgm:pt>
    <dgm:pt modelId="{D7DD8A17-DB95-4BF3-BBE5-44B5F3CFB1A5}" type="pres">
      <dgm:prSet presAssocID="{F2DCC31B-0D75-4350-980F-110DD3C07D42}" presName="conn" presStyleLbl="parChTrans1D2" presStyleIdx="0" presStyleCnt="1"/>
      <dgm:spPr/>
      <dgm:t>
        <a:bodyPr/>
        <a:lstStyle/>
        <a:p>
          <a:endParaRPr lang="en-US"/>
        </a:p>
      </dgm:t>
    </dgm:pt>
    <dgm:pt modelId="{E9F5CA28-0FF1-43C9-B210-9F14082A46A9}" type="pres">
      <dgm:prSet presAssocID="{F2DCC31B-0D75-4350-980F-110DD3C07D42}" presName="extraNode" presStyleLbl="node1" presStyleIdx="0" presStyleCnt="3"/>
      <dgm:spPr/>
    </dgm:pt>
    <dgm:pt modelId="{387FF1F0-E341-42C5-9704-D234E464DFB6}" type="pres">
      <dgm:prSet presAssocID="{F2DCC31B-0D75-4350-980F-110DD3C07D42}" presName="dstNode" presStyleLbl="node1" presStyleIdx="0" presStyleCnt="3"/>
      <dgm:spPr/>
    </dgm:pt>
    <dgm:pt modelId="{FC96AEEA-DECF-4748-B2C1-DAB4FEE2C29D}" type="pres">
      <dgm:prSet presAssocID="{BB6C9FB4-8ED5-4092-A005-7A7DB5D219E2}" presName="text_1" presStyleLbl="node1" presStyleIdx="0" presStyleCnt="3" custScaleY="82874">
        <dgm:presLayoutVars>
          <dgm:bulletEnabled val="1"/>
        </dgm:presLayoutVars>
      </dgm:prSet>
      <dgm:spPr/>
      <dgm:t>
        <a:bodyPr/>
        <a:lstStyle/>
        <a:p>
          <a:endParaRPr lang="en-US"/>
        </a:p>
      </dgm:t>
    </dgm:pt>
    <dgm:pt modelId="{6ABD1C38-170A-465E-ADFB-00A54D9E8981}" type="pres">
      <dgm:prSet presAssocID="{BB6C9FB4-8ED5-4092-A005-7A7DB5D219E2}" presName="accent_1" presStyleCnt="0"/>
      <dgm:spPr/>
    </dgm:pt>
    <dgm:pt modelId="{78566628-BEF0-477B-AA42-D63C864E7413}" type="pres">
      <dgm:prSet presAssocID="{BB6C9FB4-8ED5-4092-A005-7A7DB5D219E2}" presName="accentRepeatNode" presStyleLbl="solidFgAcc1" presStyleIdx="0" presStyleCnt="3"/>
      <dgm:spPr/>
    </dgm:pt>
    <dgm:pt modelId="{A420512A-5ED9-4DDC-853C-8492C4841DC5}" type="pres">
      <dgm:prSet presAssocID="{6F880158-788C-4A41-98C3-838243FA6B9B}" presName="text_2" presStyleLbl="node1" presStyleIdx="1" presStyleCnt="3" custScaleY="107595">
        <dgm:presLayoutVars>
          <dgm:bulletEnabled val="1"/>
        </dgm:presLayoutVars>
      </dgm:prSet>
      <dgm:spPr/>
      <dgm:t>
        <a:bodyPr/>
        <a:lstStyle/>
        <a:p>
          <a:endParaRPr lang="en-US"/>
        </a:p>
      </dgm:t>
    </dgm:pt>
    <dgm:pt modelId="{263313D7-BACB-4E83-9C12-74A850539671}" type="pres">
      <dgm:prSet presAssocID="{6F880158-788C-4A41-98C3-838243FA6B9B}" presName="accent_2" presStyleCnt="0"/>
      <dgm:spPr/>
    </dgm:pt>
    <dgm:pt modelId="{E3D993B7-34EA-40ED-9F74-E3F2A69F0EE4}" type="pres">
      <dgm:prSet presAssocID="{6F880158-788C-4A41-98C3-838243FA6B9B}" presName="accentRepeatNode" presStyleLbl="solidFgAcc1" presStyleIdx="1" presStyleCnt="3"/>
      <dgm:spPr/>
    </dgm:pt>
    <dgm:pt modelId="{97877578-72F0-48A8-BE6A-4639D8000FED}" type="pres">
      <dgm:prSet presAssocID="{F0A5F0E2-BF5B-45E1-A0C4-C494EA30EC19}" presName="text_3" presStyleLbl="node1" presStyleIdx="2" presStyleCnt="3" custScaleY="97468">
        <dgm:presLayoutVars>
          <dgm:bulletEnabled val="1"/>
        </dgm:presLayoutVars>
      </dgm:prSet>
      <dgm:spPr/>
      <dgm:t>
        <a:bodyPr/>
        <a:lstStyle/>
        <a:p>
          <a:endParaRPr lang="en-US"/>
        </a:p>
      </dgm:t>
    </dgm:pt>
    <dgm:pt modelId="{25E31B56-45F6-4B6B-B46A-CBBA3FB168DB}" type="pres">
      <dgm:prSet presAssocID="{F0A5F0E2-BF5B-45E1-A0C4-C494EA30EC19}" presName="accent_3" presStyleCnt="0"/>
      <dgm:spPr/>
    </dgm:pt>
    <dgm:pt modelId="{C03B0199-FE17-4F7A-8C7E-42EDECC7DAEB}" type="pres">
      <dgm:prSet presAssocID="{F0A5F0E2-BF5B-45E1-A0C4-C494EA30EC19}" presName="accentRepeatNode" presStyleLbl="solidFgAcc1" presStyleIdx="2" presStyleCnt="3"/>
      <dgm:spPr/>
    </dgm:pt>
  </dgm:ptLst>
  <dgm:cxnLst>
    <dgm:cxn modelId="{149F534D-63E9-4B06-AB17-5EDFA736F962}" type="presOf" srcId="{F2DCC31B-0D75-4350-980F-110DD3C07D42}" destId="{C53DE3B1-1F48-467D-B761-73D578193F27}" srcOrd="0" destOrd="0" presId="urn:microsoft.com/office/officeart/2008/layout/VerticalCurvedList"/>
    <dgm:cxn modelId="{A41675FE-4D31-4FFC-BACB-9A66C39945F1}" type="presOf" srcId="{6F880158-788C-4A41-98C3-838243FA6B9B}" destId="{A420512A-5ED9-4DDC-853C-8492C4841DC5}" srcOrd="0" destOrd="0" presId="urn:microsoft.com/office/officeart/2008/layout/VerticalCurvedList"/>
    <dgm:cxn modelId="{191C82C3-43D7-4E66-9DDB-384AF4CEEBA6}" srcId="{F2DCC31B-0D75-4350-980F-110DD3C07D42}" destId="{F0A5F0E2-BF5B-45E1-A0C4-C494EA30EC19}" srcOrd="2" destOrd="0" parTransId="{A7457E63-6EC7-4CFA-8875-C9A46F0FEAAA}" sibTransId="{1D9714F1-A781-4A99-A69F-31BBA0DE0649}"/>
    <dgm:cxn modelId="{07503757-3FE8-4E74-87C4-37956241271E}" type="presOf" srcId="{F0A5F0E2-BF5B-45E1-A0C4-C494EA30EC19}" destId="{97877578-72F0-48A8-BE6A-4639D8000FED}" srcOrd="0" destOrd="0" presId="urn:microsoft.com/office/officeart/2008/layout/VerticalCurvedList"/>
    <dgm:cxn modelId="{5CA38F35-48C1-49B5-8EE6-9EBBF30B167E}" srcId="{F2DCC31B-0D75-4350-980F-110DD3C07D42}" destId="{6F880158-788C-4A41-98C3-838243FA6B9B}" srcOrd="1" destOrd="0" parTransId="{A067CC38-4F7A-425B-9F43-B2E9C2F50FBB}" sibTransId="{6FADA984-254E-4BA6-99F9-D56F6F12E994}"/>
    <dgm:cxn modelId="{9988CAD4-9097-4C75-9EAC-96413B4F5214}" srcId="{F2DCC31B-0D75-4350-980F-110DD3C07D42}" destId="{BB6C9FB4-8ED5-4092-A005-7A7DB5D219E2}" srcOrd="0" destOrd="0" parTransId="{560E5CB7-369E-4386-B112-AB5E34A28278}" sibTransId="{31199EC0-86DC-4B35-A8EF-69B1EFD6D499}"/>
    <dgm:cxn modelId="{06375F37-C939-40A2-AE94-D2AAAE6280B2}" type="presOf" srcId="{31199EC0-86DC-4B35-A8EF-69B1EFD6D499}" destId="{D7DD8A17-DB95-4BF3-BBE5-44B5F3CFB1A5}" srcOrd="0" destOrd="0" presId="urn:microsoft.com/office/officeart/2008/layout/VerticalCurvedList"/>
    <dgm:cxn modelId="{833243CD-6335-4868-8005-0E608EA237C4}" type="presOf" srcId="{BB6C9FB4-8ED5-4092-A005-7A7DB5D219E2}" destId="{FC96AEEA-DECF-4748-B2C1-DAB4FEE2C29D}" srcOrd="0" destOrd="0" presId="urn:microsoft.com/office/officeart/2008/layout/VerticalCurvedList"/>
    <dgm:cxn modelId="{2D8F1D81-62EB-43F4-9521-027D01A26E50}" type="presParOf" srcId="{C53DE3B1-1F48-467D-B761-73D578193F27}" destId="{BFFA7427-BBD8-4C0D-9D5C-FC3375B5F2DB}" srcOrd="0" destOrd="0" presId="urn:microsoft.com/office/officeart/2008/layout/VerticalCurvedList"/>
    <dgm:cxn modelId="{367274EE-3FCE-4519-A5B3-03C22BE7EEA4}" type="presParOf" srcId="{BFFA7427-BBD8-4C0D-9D5C-FC3375B5F2DB}" destId="{721491AC-EC2A-4119-9FBD-485306B72D3C}" srcOrd="0" destOrd="0" presId="urn:microsoft.com/office/officeart/2008/layout/VerticalCurvedList"/>
    <dgm:cxn modelId="{572BEAEB-487F-448E-813B-C5902AC1F285}" type="presParOf" srcId="{721491AC-EC2A-4119-9FBD-485306B72D3C}" destId="{4CB08DE4-F770-47B8-8CC6-303778DD37A3}" srcOrd="0" destOrd="0" presId="urn:microsoft.com/office/officeart/2008/layout/VerticalCurvedList"/>
    <dgm:cxn modelId="{3FA86AD5-B443-447C-9D2E-86798C9829DB}" type="presParOf" srcId="{721491AC-EC2A-4119-9FBD-485306B72D3C}" destId="{D7DD8A17-DB95-4BF3-BBE5-44B5F3CFB1A5}" srcOrd="1" destOrd="0" presId="urn:microsoft.com/office/officeart/2008/layout/VerticalCurvedList"/>
    <dgm:cxn modelId="{6C840950-3185-49CA-A765-9CAB4A47B78E}" type="presParOf" srcId="{721491AC-EC2A-4119-9FBD-485306B72D3C}" destId="{E9F5CA28-0FF1-43C9-B210-9F14082A46A9}" srcOrd="2" destOrd="0" presId="urn:microsoft.com/office/officeart/2008/layout/VerticalCurvedList"/>
    <dgm:cxn modelId="{A41B69EA-7911-414E-B4F8-05025BB10EE9}" type="presParOf" srcId="{721491AC-EC2A-4119-9FBD-485306B72D3C}" destId="{387FF1F0-E341-42C5-9704-D234E464DFB6}" srcOrd="3" destOrd="0" presId="urn:microsoft.com/office/officeart/2008/layout/VerticalCurvedList"/>
    <dgm:cxn modelId="{C9DDE26F-630C-4200-81A8-5A4ED208F5D9}" type="presParOf" srcId="{BFFA7427-BBD8-4C0D-9D5C-FC3375B5F2DB}" destId="{FC96AEEA-DECF-4748-B2C1-DAB4FEE2C29D}" srcOrd="1" destOrd="0" presId="urn:microsoft.com/office/officeart/2008/layout/VerticalCurvedList"/>
    <dgm:cxn modelId="{716CAF30-2783-4D17-A2B2-47F16C6ABA06}" type="presParOf" srcId="{BFFA7427-BBD8-4C0D-9D5C-FC3375B5F2DB}" destId="{6ABD1C38-170A-465E-ADFB-00A54D9E8981}" srcOrd="2" destOrd="0" presId="urn:microsoft.com/office/officeart/2008/layout/VerticalCurvedList"/>
    <dgm:cxn modelId="{D183A4E0-697D-4DCB-920D-FCCAEFBC342A}" type="presParOf" srcId="{6ABD1C38-170A-465E-ADFB-00A54D9E8981}" destId="{78566628-BEF0-477B-AA42-D63C864E7413}" srcOrd="0" destOrd="0" presId="urn:microsoft.com/office/officeart/2008/layout/VerticalCurvedList"/>
    <dgm:cxn modelId="{EC002071-1380-4A9F-85A2-36D5F434FEF2}" type="presParOf" srcId="{BFFA7427-BBD8-4C0D-9D5C-FC3375B5F2DB}" destId="{A420512A-5ED9-4DDC-853C-8492C4841DC5}" srcOrd="3" destOrd="0" presId="urn:microsoft.com/office/officeart/2008/layout/VerticalCurvedList"/>
    <dgm:cxn modelId="{59087420-3239-4BF2-A226-5E4D7E95B4DA}" type="presParOf" srcId="{BFFA7427-BBD8-4C0D-9D5C-FC3375B5F2DB}" destId="{263313D7-BACB-4E83-9C12-74A850539671}" srcOrd="4" destOrd="0" presId="urn:microsoft.com/office/officeart/2008/layout/VerticalCurvedList"/>
    <dgm:cxn modelId="{199CDC18-151F-465D-B846-D1D8FF9564B0}" type="presParOf" srcId="{263313D7-BACB-4E83-9C12-74A850539671}" destId="{E3D993B7-34EA-40ED-9F74-E3F2A69F0EE4}" srcOrd="0" destOrd="0" presId="urn:microsoft.com/office/officeart/2008/layout/VerticalCurvedList"/>
    <dgm:cxn modelId="{02B0702F-A345-4070-87ED-AAA8BDAB7D0A}" type="presParOf" srcId="{BFFA7427-BBD8-4C0D-9D5C-FC3375B5F2DB}" destId="{97877578-72F0-48A8-BE6A-4639D8000FED}" srcOrd="5" destOrd="0" presId="urn:microsoft.com/office/officeart/2008/layout/VerticalCurvedList"/>
    <dgm:cxn modelId="{88C60287-5FE0-4143-B893-8D40009A7B40}" type="presParOf" srcId="{BFFA7427-BBD8-4C0D-9D5C-FC3375B5F2DB}" destId="{25E31B56-45F6-4B6B-B46A-CBBA3FB168DB}" srcOrd="6" destOrd="0" presId="urn:microsoft.com/office/officeart/2008/layout/VerticalCurvedList"/>
    <dgm:cxn modelId="{40603BF4-5321-4478-B0E7-7D7DFDA4EE09}" type="presParOf" srcId="{25E31B56-45F6-4B6B-B46A-CBBA3FB168DB}" destId="{C03B0199-FE17-4F7A-8C7E-42EDECC7DAEB}"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E22E9A2-B1E0-43A3-8074-F7C7E771675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2BF97DD3-643A-4F44-963D-AF55686DB897}">
      <dgm:prSet phldrT="[Text]"/>
      <dgm:spPr/>
      <dgm:t>
        <a:bodyPr/>
        <a:lstStyle/>
        <a:p>
          <a:r>
            <a:rPr lang="en-IN" dirty="0" smtClean="0">
              <a:solidFill>
                <a:schemeClr val="tx1"/>
              </a:solidFill>
            </a:rPr>
            <a:t>Creditor</a:t>
          </a:r>
          <a:endParaRPr lang="en-US" dirty="0"/>
        </a:p>
      </dgm:t>
    </dgm:pt>
    <dgm:pt modelId="{C73C5DCA-E7A1-4660-B5D5-D3536339E28D}" type="parTrans" cxnId="{A49267EA-EAF9-4288-8A30-0F1307DEA704}">
      <dgm:prSet/>
      <dgm:spPr/>
      <dgm:t>
        <a:bodyPr/>
        <a:lstStyle/>
        <a:p>
          <a:endParaRPr lang="en-US"/>
        </a:p>
      </dgm:t>
    </dgm:pt>
    <dgm:pt modelId="{D58AB235-C02A-499D-8023-69A64CAC32AF}" type="sibTrans" cxnId="{A49267EA-EAF9-4288-8A30-0F1307DEA704}">
      <dgm:prSet/>
      <dgm:spPr/>
      <dgm:t>
        <a:bodyPr/>
        <a:lstStyle/>
        <a:p>
          <a:endParaRPr lang="en-US"/>
        </a:p>
      </dgm:t>
    </dgm:pt>
    <dgm:pt modelId="{FD4294B9-42A2-4DBC-918B-A75FE1A82310}" type="pres">
      <dgm:prSet presAssocID="{2E22E9A2-B1E0-43A3-8074-F7C7E7716756}" presName="Name0" presStyleCnt="0">
        <dgm:presLayoutVars>
          <dgm:chMax val="7"/>
          <dgm:chPref val="7"/>
          <dgm:dir/>
        </dgm:presLayoutVars>
      </dgm:prSet>
      <dgm:spPr/>
      <dgm:t>
        <a:bodyPr/>
        <a:lstStyle/>
        <a:p>
          <a:endParaRPr lang="en-US"/>
        </a:p>
      </dgm:t>
    </dgm:pt>
    <dgm:pt modelId="{D3E29337-0C04-4C07-92AC-7633BD3CFE54}" type="pres">
      <dgm:prSet presAssocID="{2E22E9A2-B1E0-43A3-8074-F7C7E7716756}" presName="Name1" presStyleCnt="0"/>
      <dgm:spPr/>
    </dgm:pt>
    <dgm:pt modelId="{24291534-9887-4C54-BBBC-59CB10ACAA9F}" type="pres">
      <dgm:prSet presAssocID="{2E22E9A2-B1E0-43A3-8074-F7C7E7716756}" presName="cycle" presStyleCnt="0"/>
      <dgm:spPr/>
    </dgm:pt>
    <dgm:pt modelId="{0A28B1A6-B08B-451D-AE4D-8FA8527EF79E}" type="pres">
      <dgm:prSet presAssocID="{2E22E9A2-B1E0-43A3-8074-F7C7E7716756}" presName="srcNode" presStyleLbl="node1" presStyleIdx="0" presStyleCnt="1"/>
      <dgm:spPr/>
    </dgm:pt>
    <dgm:pt modelId="{E68ABABE-479E-476F-93A3-482415E6D4E0}" type="pres">
      <dgm:prSet presAssocID="{2E22E9A2-B1E0-43A3-8074-F7C7E7716756}" presName="conn" presStyleLbl="parChTrans1D2" presStyleIdx="0" presStyleCnt="1"/>
      <dgm:spPr/>
      <dgm:t>
        <a:bodyPr/>
        <a:lstStyle/>
        <a:p>
          <a:endParaRPr lang="en-US"/>
        </a:p>
      </dgm:t>
    </dgm:pt>
    <dgm:pt modelId="{99B98BB6-BE92-4B27-8BB6-728A362F9B12}" type="pres">
      <dgm:prSet presAssocID="{2E22E9A2-B1E0-43A3-8074-F7C7E7716756}" presName="extraNode" presStyleLbl="node1" presStyleIdx="0" presStyleCnt="1"/>
      <dgm:spPr/>
    </dgm:pt>
    <dgm:pt modelId="{E8BCF351-7A9E-48E0-BEAF-10B439AAA2FC}" type="pres">
      <dgm:prSet presAssocID="{2E22E9A2-B1E0-43A3-8074-F7C7E7716756}" presName="dstNode" presStyleLbl="node1" presStyleIdx="0" presStyleCnt="1"/>
      <dgm:spPr/>
    </dgm:pt>
    <dgm:pt modelId="{A109CDD6-2DCA-4F4B-BF5E-E5A526DFA339}" type="pres">
      <dgm:prSet presAssocID="{2BF97DD3-643A-4F44-963D-AF55686DB897}" presName="text_1" presStyleLbl="node1" presStyleIdx="0" presStyleCnt="1">
        <dgm:presLayoutVars>
          <dgm:bulletEnabled val="1"/>
        </dgm:presLayoutVars>
      </dgm:prSet>
      <dgm:spPr/>
      <dgm:t>
        <a:bodyPr/>
        <a:lstStyle/>
        <a:p>
          <a:endParaRPr lang="en-US"/>
        </a:p>
      </dgm:t>
    </dgm:pt>
    <dgm:pt modelId="{F70E7A5C-30C7-4FBB-A37C-0E5D40330464}" type="pres">
      <dgm:prSet presAssocID="{2BF97DD3-643A-4F44-963D-AF55686DB897}" presName="accent_1" presStyleCnt="0"/>
      <dgm:spPr/>
    </dgm:pt>
    <dgm:pt modelId="{2640CB24-6A8E-4248-9D94-698B6B100272}" type="pres">
      <dgm:prSet presAssocID="{2BF97DD3-643A-4F44-963D-AF55686DB897}" presName="accentRepeatNode" presStyleLbl="solidFgAcc1" presStyleIdx="0" presStyleCnt="1"/>
      <dgm:spPr/>
    </dgm:pt>
  </dgm:ptLst>
  <dgm:cxnLst>
    <dgm:cxn modelId="{0134EB05-0326-476C-9D2E-C6D5F912071D}" type="presOf" srcId="{2E22E9A2-B1E0-43A3-8074-F7C7E7716756}" destId="{FD4294B9-42A2-4DBC-918B-A75FE1A82310}" srcOrd="0" destOrd="0" presId="urn:microsoft.com/office/officeart/2008/layout/VerticalCurvedList"/>
    <dgm:cxn modelId="{A49267EA-EAF9-4288-8A30-0F1307DEA704}" srcId="{2E22E9A2-B1E0-43A3-8074-F7C7E7716756}" destId="{2BF97DD3-643A-4F44-963D-AF55686DB897}" srcOrd="0" destOrd="0" parTransId="{C73C5DCA-E7A1-4660-B5D5-D3536339E28D}" sibTransId="{D58AB235-C02A-499D-8023-69A64CAC32AF}"/>
    <dgm:cxn modelId="{2EB5993E-E163-4D39-AD58-C9973F0BED1D}" type="presOf" srcId="{2BF97DD3-643A-4F44-963D-AF55686DB897}" destId="{A109CDD6-2DCA-4F4B-BF5E-E5A526DFA339}" srcOrd="0" destOrd="0" presId="urn:microsoft.com/office/officeart/2008/layout/VerticalCurvedList"/>
    <dgm:cxn modelId="{F89E9EA1-F242-4D07-82AB-AE93FA9796D6}" type="presOf" srcId="{D58AB235-C02A-499D-8023-69A64CAC32AF}" destId="{E68ABABE-479E-476F-93A3-482415E6D4E0}" srcOrd="0" destOrd="0" presId="urn:microsoft.com/office/officeart/2008/layout/VerticalCurvedList"/>
    <dgm:cxn modelId="{34FB02FB-E46B-40DE-B4CD-C8EE27D93A98}" type="presParOf" srcId="{FD4294B9-42A2-4DBC-918B-A75FE1A82310}" destId="{D3E29337-0C04-4C07-92AC-7633BD3CFE54}" srcOrd="0" destOrd="0" presId="urn:microsoft.com/office/officeart/2008/layout/VerticalCurvedList"/>
    <dgm:cxn modelId="{2D7F124D-A2CE-458C-AE62-5554C75B78B7}" type="presParOf" srcId="{D3E29337-0C04-4C07-92AC-7633BD3CFE54}" destId="{24291534-9887-4C54-BBBC-59CB10ACAA9F}" srcOrd="0" destOrd="0" presId="urn:microsoft.com/office/officeart/2008/layout/VerticalCurvedList"/>
    <dgm:cxn modelId="{83E8E597-37A4-4089-B98F-09E8C96B9882}" type="presParOf" srcId="{24291534-9887-4C54-BBBC-59CB10ACAA9F}" destId="{0A28B1A6-B08B-451D-AE4D-8FA8527EF79E}" srcOrd="0" destOrd="0" presId="urn:microsoft.com/office/officeart/2008/layout/VerticalCurvedList"/>
    <dgm:cxn modelId="{FD809988-953B-4177-BED3-CD30317288A4}" type="presParOf" srcId="{24291534-9887-4C54-BBBC-59CB10ACAA9F}" destId="{E68ABABE-479E-476F-93A3-482415E6D4E0}" srcOrd="1" destOrd="0" presId="urn:microsoft.com/office/officeart/2008/layout/VerticalCurvedList"/>
    <dgm:cxn modelId="{C29CC27A-697F-4A3E-A141-DFD9AE2F0B44}" type="presParOf" srcId="{24291534-9887-4C54-BBBC-59CB10ACAA9F}" destId="{99B98BB6-BE92-4B27-8BB6-728A362F9B12}" srcOrd="2" destOrd="0" presId="urn:microsoft.com/office/officeart/2008/layout/VerticalCurvedList"/>
    <dgm:cxn modelId="{DF70461A-8B5A-4A98-8164-F89AD1F64626}" type="presParOf" srcId="{24291534-9887-4C54-BBBC-59CB10ACAA9F}" destId="{E8BCF351-7A9E-48E0-BEAF-10B439AAA2FC}" srcOrd="3" destOrd="0" presId="urn:microsoft.com/office/officeart/2008/layout/VerticalCurvedList"/>
    <dgm:cxn modelId="{DBA92753-977B-45AE-BFB1-558F5F79C2BD}" type="presParOf" srcId="{D3E29337-0C04-4C07-92AC-7633BD3CFE54}" destId="{A109CDD6-2DCA-4F4B-BF5E-E5A526DFA339}" srcOrd="1" destOrd="0" presId="urn:microsoft.com/office/officeart/2008/layout/VerticalCurvedList"/>
    <dgm:cxn modelId="{CF99D26D-D55C-4E2F-9AA5-B454BC0560D2}" type="presParOf" srcId="{D3E29337-0C04-4C07-92AC-7633BD3CFE54}" destId="{F70E7A5C-30C7-4FBB-A37C-0E5D40330464}" srcOrd="2" destOrd="0" presId="urn:microsoft.com/office/officeart/2008/layout/VerticalCurvedList"/>
    <dgm:cxn modelId="{723B3C43-B8FD-40C2-8619-B28FCC906671}" type="presParOf" srcId="{F70E7A5C-30C7-4FBB-A37C-0E5D40330464}" destId="{2640CB24-6A8E-4248-9D94-698B6B10027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2B362D2-0903-41C4-AC5C-B6F31885D89A}"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B210169-A3D9-481E-B8FA-FC5160BA7954}">
      <dgm:prSet phldrT="[Text]" custT="1"/>
      <dgm:spPr/>
      <dgm:t>
        <a:bodyPr/>
        <a:lstStyle/>
        <a:p>
          <a:r>
            <a:rPr lang="en-IN" sz="2400" dirty="0" smtClean="0"/>
            <a:t>The records of insolvency resolution process	</a:t>
          </a:r>
          <a:endParaRPr lang="en-US" sz="2400" dirty="0"/>
        </a:p>
      </dgm:t>
    </dgm:pt>
    <dgm:pt modelId="{EB701884-4A95-49C7-AA17-6BEA7FF96858}" type="parTrans" cxnId="{ACF4564B-7260-4A27-B58E-5FA60527AF1F}">
      <dgm:prSet/>
      <dgm:spPr/>
      <dgm:t>
        <a:bodyPr/>
        <a:lstStyle/>
        <a:p>
          <a:endParaRPr lang="en-US" sz="3600"/>
        </a:p>
      </dgm:t>
    </dgm:pt>
    <dgm:pt modelId="{704E4BBF-2E3C-490B-B889-510983F7F8FF}" type="sibTrans" cxnId="{ACF4564B-7260-4A27-B58E-5FA60527AF1F}">
      <dgm:prSet/>
      <dgm:spPr/>
      <dgm:t>
        <a:bodyPr/>
        <a:lstStyle/>
        <a:p>
          <a:endParaRPr lang="en-US" sz="3600"/>
        </a:p>
      </dgm:t>
    </dgm:pt>
    <dgm:pt modelId="{5AE87FE8-A7F3-415C-A991-44052D4FFB7C}">
      <dgm:prSet phldrT="[Text]" custT="1"/>
      <dgm:spPr/>
      <dgm:t>
        <a:bodyPr/>
        <a:lstStyle/>
        <a:p>
          <a:r>
            <a:rPr lang="en-IN" sz="2400" dirty="0" smtClean="0"/>
            <a:t>A copy of the order passed by the Adjudicating Authority permitting the creditor to apply for bankruptcy</a:t>
          </a:r>
        </a:p>
      </dgm:t>
    </dgm:pt>
    <dgm:pt modelId="{EA5C8D3C-5272-4D28-A9C6-F735E2836DDD}" type="parTrans" cxnId="{7E4EF4F1-5AD0-4808-94C8-1C5BEF87692F}">
      <dgm:prSet/>
      <dgm:spPr/>
      <dgm:t>
        <a:bodyPr/>
        <a:lstStyle/>
        <a:p>
          <a:endParaRPr lang="en-US" sz="3600"/>
        </a:p>
      </dgm:t>
    </dgm:pt>
    <dgm:pt modelId="{30EE8872-18E4-46C0-AB3F-A38C079D93BD}" type="sibTrans" cxnId="{7E4EF4F1-5AD0-4808-94C8-1C5BEF87692F}">
      <dgm:prSet/>
      <dgm:spPr/>
      <dgm:t>
        <a:bodyPr/>
        <a:lstStyle/>
        <a:p>
          <a:endParaRPr lang="en-US" sz="3600"/>
        </a:p>
      </dgm:t>
    </dgm:pt>
    <dgm:pt modelId="{333BA052-361F-43F5-BC8F-D381C4B104DA}">
      <dgm:prSet phldrT="[Text]" custT="1"/>
      <dgm:spPr/>
      <dgm:t>
        <a:bodyPr/>
        <a:lstStyle/>
        <a:p>
          <a:r>
            <a:rPr lang="en-IN" sz="2400" dirty="0" smtClean="0"/>
            <a:t>Details of the debts owed by the debtor to the creditor as on the date of the application for bankruptcy	</a:t>
          </a:r>
        </a:p>
      </dgm:t>
    </dgm:pt>
    <dgm:pt modelId="{216BC4AA-68A0-474E-B992-D3AD13C900A2}" type="parTrans" cxnId="{10EA7B57-00B6-4B66-9E37-BDDD2B8B4FA2}">
      <dgm:prSet/>
      <dgm:spPr/>
      <dgm:t>
        <a:bodyPr/>
        <a:lstStyle/>
        <a:p>
          <a:endParaRPr lang="en-US" sz="3600"/>
        </a:p>
      </dgm:t>
    </dgm:pt>
    <dgm:pt modelId="{D199E762-0861-4647-B72B-B36340B2EF8A}" type="sibTrans" cxnId="{10EA7B57-00B6-4B66-9E37-BDDD2B8B4FA2}">
      <dgm:prSet/>
      <dgm:spPr/>
      <dgm:t>
        <a:bodyPr/>
        <a:lstStyle/>
        <a:p>
          <a:endParaRPr lang="en-US" sz="3600"/>
        </a:p>
      </dgm:t>
    </dgm:pt>
    <dgm:pt modelId="{2B1984A3-B608-4998-ACF5-0DD42C7666DD}">
      <dgm:prSet custT="1"/>
      <dgm:spPr/>
      <dgm:t>
        <a:bodyPr/>
        <a:lstStyle/>
        <a:p>
          <a:r>
            <a:rPr lang="en-US" sz="2400" dirty="0" smtClean="0"/>
            <a:t>Such other information as specified</a:t>
          </a:r>
          <a:endParaRPr lang="en-US" sz="2400" dirty="0"/>
        </a:p>
      </dgm:t>
    </dgm:pt>
    <dgm:pt modelId="{C5E960CF-344F-4FEB-BBD9-CAFCC9A0253D}" type="parTrans" cxnId="{E54B2608-A948-4972-95AE-9D7CFF8338FC}">
      <dgm:prSet/>
      <dgm:spPr/>
      <dgm:t>
        <a:bodyPr/>
        <a:lstStyle/>
        <a:p>
          <a:endParaRPr lang="en-US"/>
        </a:p>
      </dgm:t>
    </dgm:pt>
    <dgm:pt modelId="{40885C13-F6FD-48EF-96AC-4C9B794C8813}" type="sibTrans" cxnId="{E54B2608-A948-4972-95AE-9D7CFF8338FC}">
      <dgm:prSet/>
      <dgm:spPr/>
      <dgm:t>
        <a:bodyPr/>
        <a:lstStyle/>
        <a:p>
          <a:endParaRPr lang="en-US"/>
        </a:p>
      </dgm:t>
    </dgm:pt>
    <dgm:pt modelId="{CCAFF0BD-60E5-49ED-A9A4-20E3CB1B5A23}" type="pres">
      <dgm:prSet presAssocID="{82B362D2-0903-41C4-AC5C-B6F31885D89A}" presName="Name0" presStyleCnt="0">
        <dgm:presLayoutVars>
          <dgm:chMax val="7"/>
          <dgm:chPref val="7"/>
          <dgm:dir/>
        </dgm:presLayoutVars>
      </dgm:prSet>
      <dgm:spPr/>
      <dgm:t>
        <a:bodyPr/>
        <a:lstStyle/>
        <a:p>
          <a:endParaRPr lang="en-US"/>
        </a:p>
      </dgm:t>
    </dgm:pt>
    <dgm:pt modelId="{70CE6753-97ED-4347-841E-83D7470674E5}" type="pres">
      <dgm:prSet presAssocID="{82B362D2-0903-41C4-AC5C-B6F31885D89A}" presName="Name1" presStyleCnt="0"/>
      <dgm:spPr/>
    </dgm:pt>
    <dgm:pt modelId="{C8449A07-481A-463B-AEE0-5C13D154489B}" type="pres">
      <dgm:prSet presAssocID="{82B362D2-0903-41C4-AC5C-B6F31885D89A}" presName="cycle" presStyleCnt="0"/>
      <dgm:spPr/>
    </dgm:pt>
    <dgm:pt modelId="{80A6EEF1-2725-4B60-9561-67CE1F5457BF}" type="pres">
      <dgm:prSet presAssocID="{82B362D2-0903-41C4-AC5C-B6F31885D89A}" presName="srcNode" presStyleLbl="node1" presStyleIdx="0" presStyleCnt="4"/>
      <dgm:spPr/>
    </dgm:pt>
    <dgm:pt modelId="{4BEA5266-FD1B-4DFA-B5E7-8321AE0B85F9}" type="pres">
      <dgm:prSet presAssocID="{82B362D2-0903-41C4-AC5C-B6F31885D89A}" presName="conn" presStyleLbl="parChTrans1D2" presStyleIdx="0" presStyleCnt="1"/>
      <dgm:spPr/>
      <dgm:t>
        <a:bodyPr/>
        <a:lstStyle/>
        <a:p>
          <a:endParaRPr lang="en-US"/>
        </a:p>
      </dgm:t>
    </dgm:pt>
    <dgm:pt modelId="{B3F80B3C-31CC-408A-9207-24325593BE27}" type="pres">
      <dgm:prSet presAssocID="{82B362D2-0903-41C4-AC5C-B6F31885D89A}" presName="extraNode" presStyleLbl="node1" presStyleIdx="0" presStyleCnt="4"/>
      <dgm:spPr/>
    </dgm:pt>
    <dgm:pt modelId="{F9F16CB3-13FC-4BE8-B375-D673B4729277}" type="pres">
      <dgm:prSet presAssocID="{82B362D2-0903-41C4-AC5C-B6F31885D89A}" presName="dstNode" presStyleLbl="node1" presStyleIdx="0" presStyleCnt="4"/>
      <dgm:spPr/>
    </dgm:pt>
    <dgm:pt modelId="{AB24F029-01B0-4D80-A030-4782AE28A808}" type="pres">
      <dgm:prSet presAssocID="{BB210169-A3D9-481E-B8FA-FC5160BA7954}" presName="text_1" presStyleLbl="node1" presStyleIdx="0" presStyleCnt="4">
        <dgm:presLayoutVars>
          <dgm:bulletEnabled val="1"/>
        </dgm:presLayoutVars>
      </dgm:prSet>
      <dgm:spPr/>
      <dgm:t>
        <a:bodyPr/>
        <a:lstStyle/>
        <a:p>
          <a:endParaRPr lang="en-US"/>
        </a:p>
      </dgm:t>
    </dgm:pt>
    <dgm:pt modelId="{DAAFCF35-F564-4466-B804-28B0D0C841F2}" type="pres">
      <dgm:prSet presAssocID="{BB210169-A3D9-481E-B8FA-FC5160BA7954}" presName="accent_1" presStyleCnt="0"/>
      <dgm:spPr/>
    </dgm:pt>
    <dgm:pt modelId="{F3B73D69-C70A-4DA6-A92D-825B84CA7AA0}" type="pres">
      <dgm:prSet presAssocID="{BB210169-A3D9-481E-B8FA-FC5160BA7954}" presName="accentRepeatNode" presStyleLbl="solidFgAcc1" presStyleIdx="0" presStyleCnt="4"/>
      <dgm:spPr/>
    </dgm:pt>
    <dgm:pt modelId="{950B1746-8BE4-40E1-9A3C-4A6F63E1CDFF}" type="pres">
      <dgm:prSet presAssocID="{5AE87FE8-A7F3-415C-A991-44052D4FFB7C}" presName="text_2" presStyleLbl="node1" presStyleIdx="1" presStyleCnt="4" custScaleY="111089">
        <dgm:presLayoutVars>
          <dgm:bulletEnabled val="1"/>
        </dgm:presLayoutVars>
      </dgm:prSet>
      <dgm:spPr/>
      <dgm:t>
        <a:bodyPr/>
        <a:lstStyle/>
        <a:p>
          <a:endParaRPr lang="en-US"/>
        </a:p>
      </dgm:t>
    </dgm:pt>
    <dgm:pt modelId="{8BE454FD-4DBE-46EE-9DD9-6F5B2614CB3E}" type="pres">
      <dgm:prSet presAssocID="{5AE87FE8-A7F3-415C-A991-44052D4FFB7C}" presName="accent_2" presStyleCnt="0"/>
      <dgm:spPr/>
    </dgm:pt>
    <dgm:pt modelId="{147DF6A8-2E48-4741-AB87-3F8B1A0D4AE4}" type="pres">
      <dgm:prSet presAssocID="{5AE87FE8-A7F3-415C-A991-44052D4FFB7C}" presName="accentRepeatNode" presStyleLbl="solidFgAcc1" presStyleIdx="1" presStyleCnt="4"/>
      <dgm:spPr/>
    </dgm:pt>
    <dgm:pt modelId="{845B68C7-F1A2-4D10-AADB-4348CB9BE237}" type="pres">
      <dgm:prSet presAssocID="{333BA052-361F-43F5-BC8F-D381C4B104DA}" presName="text_3" presStyleLbl="node1" presStyleIdx="2" presStyleCnt="4" custScaleY="122891">
        <dgm:presLayoutVars>
          <dgm:bulletEnabled val="1"/>
        </dgm:presLayoutVars>
      </dgm:prSet>
      <dgm:spPr/>
      <dgm:t>
        <a:bodyPr/>
        <a:lstStyle/>
        <a:p>
          <a:endParaRPr lang="en-US"/>
        </a:p>
      </dgm:t>
    </dgm:pt>
    <dgm:pt modelId="{4BA9048E-997F-4F0D-AC54-42BE708C0CDE}" type="pres">
      <dgm:prSet presAssocID="{333BA052-361F-43F5-BC8F-D381C4B104DA}" presName="accent_3" presStyleCnt="0"/>
      <dgm:spPr/>
    </dgm:pt>
    <dgm:pt modelId="{75668A85-5416-4C57-8A95-593FD7E23DEF}" type="pres">
      <dgm:prSet presAssocID="{333BA052-361F-43F5-BC8F-D381C4B104DA}" presName="accentRepeatNode" presStyleLbl="solidFgAcc1" presStyleIdx="2" presStyleCnt="4"/>
      <dgm:spPr/>
    </dgm:pt>
    <dgm:pt modelId="{DC079B68-BED3-43B5-A571-231C95A9A2C1}" type="pres">
      <dgm:prSet presAssocID="{2B1984A3-B608-4998-ACF5-0DD42C7666DD}" presName="text_4" presStyleLbl="node1" presStyleIdx="3" presStyleCnt="4">
        <dgm:presLayoutVars>
          <dgm:bulletEnabled val="1"/>
        </dgm:presLayoutVars>
      </dgm:prSet>
      <dgm:spPr/>
      <dgm:t>
        <a:bodyPr/>
        <a:lstStyle/>
        <a:p>
          <a:endParaRPr lang="en-US"/>
        </a:p>
      </dgm:t>
    </dgm:pt>
    <dgm:pt modelId="{62E260D3-5989-4D89-BB4E-68177BFA00EE}" type="pres">
      <dgm:prSet presAssocID="{2B1984A3-B608-4998-ACF5-0DD42C7666DD}" presName="accent_4" presStyleCnt="0"/>
      <dgm:spPr/>
    </dgm:pt>
    <dgm:pt modelId="{F8F83345-BBCB-4810-A454-4D554EDA1A48}" type="pres">
      <dgm:prSet presAssocID="{2B1984A3-B608-4998-ACF5-0DD42C7666DD}" presName="accentRepeatNode" presStyleLbl="solidFgAcc1" presStyleIdx="3" presStyleCnt="4"/>
      <dgm:spPr/>
    </dgm:pt>
  </dgm:ptLst>
  <dgm:cxnLst>
    <dgm:cxn modelId="{1FFCDAE7-53C5-4C8F-927F-06EEE35B5691}" type="presOf" srcId="{333BA052-361F-43F5-BC8F-D381C4B104DA}" destId="{845B68C7-F1A2-4D10-AADB-4348CB9BE237}" srcOrd="0" destOrd="0" presId="urn:microsoft.com/office/officeart/2008/layout/VerticalCurvedList"/>
    <dgm:cxn modelId="{4CDB75C0-EA98-458B-82CD-9BAF859EB080}" type="presOf" srcId="{BB210169-A3D9-481E-B8FA-FC5160BA7954}" destId="{AB24F029-01B0-4D80-A030-4782AE28A808}" srcOrd="0" destOrd="0" presId="urn:microsoft.com/office/officeart/2008/layout/VerticalCurvedList"/>
    <dgm:cxn modelId="{7E4EF4F1-5AD0-4808-94C8-1C5BEF87692F}" srcId="{82B362D2-0903-41C4-AC5C-B6F31885D89A}" destId="{5AE87FE8-A7F3-415C-A991-44052D4FFB7C}" srcOrd="1" destOrd="0" parTransId="{EA5C8D3C-5272-4D28-A9C6-F735E2836DDD}" sibTransId="{30EE8872-18E4-46C0-AB3F-A38C079D93BD}"/>
    <dgm:cxn modelId="{397519C5-0722-420C-91F8-725D128FD831}" type="presOf" srcId="{5AE87FE8-A7F3-415C-A991-44052D4FFB7C}" destId="{950B1746-8BE4-40E1-9A3C-4A6F63E1CDFF}" srcOrd="0" destOrd="0" presId="urn:microsoft.com/office/officeart/2008/layout/VerticalCurvedList"/>
    <dgm:cxn modelId="{10EA7B57-00B6-4B66-9E37-BDDD2B8B4FA2}" srcId="{82B362D2-0903-41C4-AC5C-B6F31885D89A}" destId="{333BA052-361F-43F5-BC8F-D381C4B104DA}" srcOrd="2" destOrd="0" parTransId="{216BC4AA-68A0-474E-B992-D3AD13C900A2}" sibTransId="{D199E762-0861-4647-B72B-B36340B2EF8A}"/>
    <dgm:cxn modelId="{E54B2608-A948-4972-95AE-9D7CFF8338FC}" srcId="{82B362D2-0903-41C4-AC5C-B6F31885D89A}" destId="{2B1984A3-B608-4998-ACF5-0DD42C7666DD}" srcOrd="3" destOrd="0" parTransId="{C5E960CF-344F-4FEB-BBD9-CAFCC9A0253D}" sibTransId="{40885C13-F6FD-48EF-96AC-4C9B794C8813}"/>
    <dgm:cxn modelId="{35F609AC-F531-45B6-8D8C-9F1D05397FEF}" type="presOf" srcId="{704E4BBF-2E3C-490B-B889-510983F7F8FF}" destId="{4BEA5266-FD1B-4DFA-B5E7-8321AE0B85F9}" srcOrd="0" destOrd="0" presId="urn:microsoft.com/office/officeart/2008/layout/VerticalCurvedList"/>
    <dgm:cxn modelId="{BD3FB06E-E26E-432A-AC40-F453D07A186C}" type="presOf" srcId="{82B362D2-0903-41C4-AC5C-B6F31885D89A}" destId="{CCAFF0BD-60E5-49ED-A9A4-20E3CB1B5A23}" srcOrd="0" destOrd="0" presId="urn:microsoft.com/office/officeart/2008/layout/VerticalCurvedList"/>
    <dgm:cxn modelId="{ACF4564B-7260-4A27-B58E-5FA60527AF1F}" srcId="{82B362D2-0903-41C4-AC5C-B6F31885D89A}" destId="{BB210169-A3D9-481E-B8FA-FC5160BA7954}" srcOrd="0" destOrd="0" parTransId="{EB701884-4A95-49C7-AA17-6BEA7FF96858}" sibTransId="{704E4BBF-2E3C-490B-B889-510983F7F8FF}"/>
    <dgm:cxn modelId="{0A783115-5967-4786-8719-92DC711E3AF1}" type="presOf" srcId="{2B1984A3-B608-4998-ACF5-0DD42C7666DD}" destId="{DC079B68-BED3-43B5-A571-231C95A9A2C1}" srcOrd="0" destOrd="0" presId="urn:microsoft.com/office/officeart/2008/layout/VerticalCurvedList"/>
    <dgm:cxn modelId="{403B06C1-C961-4F68-B09A-74F498210B63}" type="presParOf" srcId="{CCAFF0BD-60E5-49ED-A9A4-20E3CB1B5A23}" destId="{70CE6753-97ED-4347-841E-83D7470674E5}" srcOrd="0" destOrd="0" presId="urn:microsoft.com/office/officeart/2008/layout/VerticalCurvedList"/>
    <dgm:cxn modelId="{D17BB645-3874-402C-BA93-1589F12B7190}" type="presParOf" srcId="{70CE6753-97ED-4347-841E-83D7470674E5}" destId="{C8449A07-481A-463B-AEE0-5C13D154489B}" srcOrd="0" destOrd="0" presId="urn:microsoft.com/office/officeart/2008/layout/VerticalCurvedList"/>
    <dgm:cxn modelId="{981B3221-E363-4C90-A775-8DDA9D736C8E}" type="presParOf" srcId="{C8449A07-481A-463B-AEE0-5C13D154489B}" destId="{80A6EEF1-2725-4B60-9561-67CE1F5457BF}" srcOrd="0" destOrd="0" presId="urn:microsoft.com/office/officeart/2008/layout/VerticalCurvedList"/>
    <dgm:cxn modelId="{2B4C259A-E671-433C-9915-26DF0FE29348}" type="presParOf" srcId="{C8449A07-481A-463B-AEE0-5C13D154489B}" destId="{4BEA5266-FD1B-4DFA-B5E7-8321AE0B85F9}" srcOrd="1" destOrd="0" presId="urn:microsoft.com/office/officeart/2008/layout/VerticalCurvedList"/>
    <dgm:cxn modelId="{801BF44A-C819-40F0-8F2D-14FE90566187}" type="presParOf" srcId="{C8449A07-481A-463B-AEE0-5C13D154489B}" destId="{B3F80B3C-31CC-408A-9207-24325593BE27}" srcOrd="2" destOrd="0" presId="urn:microsoft.com/office/officeart/2008/layout/VerticalCurvedList"/>
    <dgm:cxn modelId="{1DF9F29C-9DB7-47B5-8B26-20152C1E8166}" type="presParOf" srcId="{C8449A07-481A-463B-AEE0-5C13D154489B}" destId="{F9F16CB3-13FC-4BE8-B375-D673B4729277}" srcOrd="3" destOrd="0" presId="urn:microsoft.com/office/officeart/2008/layout/VerticalCurvedList"/>
    <dgm:cxn modelId="{62BAD5FE-AA78-4E11-9AEA-7B158C406493}" type="presParOf" srcId="{70CE6753-97ED-4347-841E-83D7470674E5}" destId="{AB24F029-01B0-4D80-A030-4782AE28A808}" srcOrd="1" destOrd="0" presId="urn:microsoft.com/office/officeart/2008/layout/VerticalCurvedList"/>
    <dgm:cxn modelId="{978BB9CB-E6E7-4E4D-84D4-4C090A66D5B1}" type="presParOf" srcId="{70CE6753-97ED-4347-841E-83D7470674E5}" destId="{DAAFCF35-F564-4466-B804-28B0D0C841F2}" srcOrd="2" destOrd="0" presId="urn:microsoft.com/office/officeart/2008/layout/VerticalCurvedList"/>
    <dgm:cxn modelId="{4B1C2B84-8240-4E56-B64B-52D258B6A794}" type="presParOf" srcId="{DAAFCF35-F564-4466-B804-28B0D0C841F2}" destId="{F3B73D69-C70A-4DA6-A92D-825B84CA7AA0}" srcOrd="0" destOrd="0" presId="urn:microsoft.com/office/officeart/2008/layout/VerticalCurvedList"/>
    <dgm:cxn modelId="{4D2BCDCA-39D0-4EDD-B5AF-7C8C1C788ECE}" type="presParOf" srcId="{70CE6753-97ED-4347-841E-83D7470674E5}" destId="{950B1746-8BE4-40E1-9A3C-4A6F63E1CDFF}" srcOrd="3" destOrd="0" presId="urn:microsoft.com/office/officeart/2008/layout/VerticalCurvedList"/>
    <dgm:cxn modelId="{12BD95BC-4AC6-4344-AD06-D58720BDEBC5}" type="presParOf" srcId="{70CE6753-97ED-4347-841E-83D7470674E5}" destId="{8BE454FD-4DBE-46EE-9DD9-6F5B2614CB3E}" srcOrd="4" destOrd="0" presId="urn:microsoft.com/office/officeart/2008/layout/VerticalCurvedList"/>
    <dgm:cxn modelId="{61E2BBB9-863A-43A9-B531-9FBD7CD58A33}" type="presParOf" srcId="{8BE454FD-4DBE-46EE-9DD9-6F5B2614CB3E}" destId="{147DF6A8-2E48-4741-AB87-3F8B1A0D4AE4}" srcOrd="0" destOrd="0" presId="urn:microsoft.com/office/officeart/2008/layout/VerticalCurvedList"/>
    <dgm:cxn modelId="{F8F4EC1C-A02A-4C04-B266-FBDF1FFD1931}" type="presParOf" srcId="{70CE6753-97ED-4347-841E-83D7470674E5}" destId="{845B68C7-F1A2-4D10-AADB-4348CB9BE237}" srcOrd="5" destOrd="0" presId="urn:microsoft.com/office/officeart/2008/layout/VerticalCurvedList"/>
    <dgm:cxn modelId="{A620B58D-EB0A-407D-9071-78F248696227}" type="presParOf" srcId="{70CE6753-97ED-4347-841E-83D7470674E5}" destId="{4BA9048E-997F-4F0D-AC54-42BE708C0CDE}" srcOrd="6" destOrd="0" presId="urn:microsoft.com/office/officeart/2008/layout/VerticalCurvedList"/>
    <dgm:cxn modelId="{EAABA14A-51F6-42C5-B8A5-22A4380F11DA}" type="presParOf" srcId="{4BA9048E-997F-4F0D-AC54-42BE708C0CDE}" destId="{75668A85-5416-4C57-8A95-593FD7E23DEF}" srcOrd="0" destOrd="0" presId="urn:microsoft.com/office/officeart/2008/layout/VerticalCurvedList"/>
    <dgm:cxn modelId="{76FAF2EF-CB4C-48FE-BDF7-56FCC725F343}" type="presParOf" srcId="{70CE6753-97ED-4347-841E-83D7470674E5}" destId="{DC079B68-BED3-43B5-A571-231C95A9A2C1}" srcOrd="7" destOrd="0" presId="urn:microsoft.com/office/officeart/2008/layout/VerticalCurvedList"/>
    <dgm:cxn modelId="{6C014F58-695F-47F1-AC78-F618C9FB350C}" type="presParOf" srcId="{70CE6753-97ED-4347-841E-83D7470674E5}" destId="{62E260D3-5989-4D89-BB4E-68177BFA00EE}" srcOrd="8" destOrd="0" presId="urn:microsoft.com/office/officeart/2008/layout/VerticalCurvedList"/>
    <dgm:cxn modelId="{7DD6C4AA-9066-4DDD-97A9-EEFAD82C747B}" type="presParOf" srcId="{62E260D3-5989-4D89-BB4E-68177BFA00EE}" destId="{F8F83345-BBCB-4810-A454-4D554EDA1A48}"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0CF8764-DDC3-462D-8BF2-8A1CAB6276AB}"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47EE6ACD-2E9A-461E-923A-1C3DDF011111}">
      <dgm:prSet phldrT="[Text]" custT="1"/>
      <dgm:spPr/>
      <dgm:t>
        <a:bodyPr/>
        <a:lstStyle/>
        <a:p>
          <a:r>
            <a:rPr lang="en-US" sz="2400" dirty="0" smtClean="0"/>
            <a:t>A statement by the creditor having the right to enforce the security that he shall, in the event of a bankruptcy order being made, give up his security for the benefit of all the creditors of the bankrupt or </a:t>
          </a:r>
          <a:endParaRPr lang="en-US" sz="2400" dirty="0"/>
        </a:p>
      </dgm:t>
    </dgm:pt>
    <dgm:pt modelId="{A0D4C636-C6C3-4A9B-A65A-3DED8D7FF7CF}" type="parTrans" cxnId="{33F1723C-E313-40F6-A9A3-E3A43B731CCF}">
      <dgm:prSet/>
      <dgm:spPr/>
      <dgm:t>
        <a:bodyPr/>
        <a:lstStyle/>
        <a:p>
          <a:endParaRPr lang="en-US" sz="2800"/>
        </a:p>
      </dgm:t>
    </dgm:pt>
    <dgm:pt modelId="{38BE4EC3-7EAB-4983-81C3-8A58F087CAEF}" type="sibTrans" cxnId="{33F1723C-E313-40F6-A9A3-E3A43B731CCF}">
      <dgm:prSet/>
      <dgm:spPr/>
      <dgm:t>
        <a:bodyPr/>
        <a:lstStyle/>
        <a:p>
          <a:endParaRPr lang="en-US" sz="2800"/>
        </a:p>
      </dgm:t>
    </dgm:pt>
    <dgm:pt modelId="{278C5BA1-01C2-4E91-994F-481E9A81F919}">
      <dgm:prSet phldrT="[Text]" custT="1"/>
      <dgm:spPr/>
      <dgm:t>
        <a:bodyPr/>
        <a:lstStyle/>
        <a:p>
          <a:r>
            <a:rPr lang="en-US" sz="2400" dirty="0" smtClean="0"/>
            <a:t>A statement by the creditor stating</a:t>
          </a:r>
        </a:p>
        <a:p>
          <a:r>
            <a:rPr lang="en-US" sz="2400" dirty="0" smtClean="0"/>
            <a:t>(</a:t>
          </a:r>
          <a:r>
            <a:rPr lang="en-US" sz="2400" dirty="0" err="1" smtClean="0"/>
            <a:t>i</a:t>
          </a:r>
          <a:r>
            <a:rPr lang="en-US" sz="2400" dirty="0" smtClean="0"/>
            <a:t>) that the application for bankruptcy is only in respect of the unsecured part of the debt and</a:t>
          </a:r>
        </a:p>
        <a:p>
          <a:r>
            <a:rPr lang="en-US" sz="2400" dirty="0" smtClean="0"/>
            <a:t>(ii) an estimated value of the unsecured part of the debt</a:t>
          </a:r>
          <a:endParaRPr lang="en-US" sz="2400" dirty="0"/>
        </a:p>
      </dgm:t>
    </dgm:pt>
    <dgm:pt modelId="{FA2F8011-9CB2-4D93-9813-16093D70D128}" type="parTrans" cxnId="{58E3EF28-C6BB-4372-8F9E-69965E61838B}">
      <dgm:prSet/>
      <dgm:spPr/>
      <dgm:t>
        <a:bodyPr/>
        <a:lstStyle/>
        <a:p>
          <a:endParaRPr lang="en-US" sz="2800"/>
        </a:p>
      </dgm:t>
    </dgm:pt>
    <dgm:pt modelId="{FB648F25-8B79-45D9-83F4-8182BF6FEBA6}" type="sibTrans" cxnId="{58E3EF28-C6BB-4372-8F9E-69965E61838B}">
      <dgm:prSet/>
      <dgm:spPr/>
      <dgm:t>
        <a:bodyPr/>
        <a:lstStyle/>
        <a:p>
          <a:endParaRPr lang="en-US" sz="2800"/>
        </a:p>
      </dgm:t>
    </dgm:pt>
    <dgm:pt modelId="{09F0B009-3EDC-41A9-8371-F1E8C28EC68D}" type="pres">
      <dgm:prSet presAssocID="{C0CF8764-DDC3-462D-8BF2-8A1CAB6276AB}" presName="Name0" presStyleCnt="0">
        <dgm:presLayoutVars>
          <dgm:chMax val="7"/>
          <dgm:chPref val="7"/>
          <dgm:dir/>
        </dgm:presLayoutVars>
      </dgm:prSet>
      <dgm:spPr/>
      <dgm:t>
        <a:bodyPr/>
        <a:lstStyle/>
        <a:p>
          <a:endParaRPr lang="en-US"/>
        </a:p>
      </dgm:t>
    </dgm:pt>
    <dgm:pt modelId="{94C07D72-ECD5-43C3-BFF1-4A62023502F9}" type="pres">
      <dgm:prSet presAssocID="{C0CF8764-DDC3-462D-8BF2-8A1CAB6276AB}" presName="Name1" presStyleCnt="0"/>
      <dgm:spPr/>
    </dgm:pt>
    <dgm:pt modelId="{1FC4036F-6BC4-452C-91A6-C479788D6F93}" type="pres">
      <dgm:prSet presAssocID="{C0CF8764-DDC3-462D-8BF2-8A1CAB6276AB}" presName="cycle" presStyleCnt="0"/>
      <dgm:spPr/>
    </dgm:pt>
    <dgm:pt modelId="{DDC10EF5-BC08-4724-BBDF-005E967B42D8}" type="pres">
      <dgm:prSet presAssocID="{C0CF8764-DDC3-462D-8BF2-8A1CAB6276AB}" presName="srcNode" presStyleLbl="node1" presStyleIdx="0" presStyleCnt="2"/>
      <dgm:spPr/>
    </dgm:pt>
    <dgm:pt modelId="{1804B3E7-8CC6-43FB-A57C-AE1A352EEA1D}" type="pres">
      <dgm:prSet presAssocID="{C0CF8764-DDC3-462D-8BF2-8A1CAB6276AB}" presName="conn" presStyleLbl="parChTrans1D2" presStyleIdx="0" presStyleCnt="1"/>
      <dgm:spPr/>
      <dgm:t>
        <a:bodyPr/>
        <a:lstStyle/>
        <a:p>
          <a:endParaRPr lang="en-US"/>
        </a:p>
      </dgm:t>
    </dgm:pt>
    <dgm:pt modelId="{50D5E294-39B5-4CDB-BA34-3FAF05AFF53A}" type="pres">
      <dgm:prSet presAssocID="{C0CF8764-DDC3-462D-8BF2-8A1CAB6276AB}" presName="extraNode" presStyleLbl="node1" presStyleIdx="0" presStyleCnt="2"/>
      <dgm:spPr/>
    </dgm:pt>
    <dgm:pt modelId="{F212D10F-12D0-413D-8AF5-06DA4567A290}" type="pres">
      <dgm:prSet presAssocID="{C0CF8764-DDC3-462D-8BF2-8A1CAB6276AB}" presName="dstNode" presStyleLbl="node1" presStyleIdx="0" presStyleCnt="2"/>
      <dgm:spPr/>
    </dgm:pt>
    <dgm:pt modelId="{B769A0ED-8D9F-435A-94EF-9ACB33B29F81}" type="pres">
      <dgm:prSet presAssocID="{47EE6ACD-2E9A-461E-923A-1C3DDF011111}" presName="text_1" presStyleLbl="node1" presStyleIdx="0" presStyleCnt="2" custScaleY="111078">
        <dgm:presLayoutVars>
          <dgm:bulletEnabled val="1"/>
        </dgm:presLayoutVars>
      </dgm:prSet>
      <dgm:spPr/>
      <dgm:t>
        <a:bodyPr/>
        <a:lstStyle/>
        <a:p>
          <a:endParaRPr lang="en-US"/>
        </a:p>
      </dgm:t>
    </dgm:pt>
    <dgm:pt modelId="{AEC52650-D258-434C-AA84-2E70BB9B5C18}" type="pres">
      <dgm:prSet presAssocID="{47EE6ACD-2E9A-461E-923A-1C3DDF011111}" presName="accent_1" presStyleCnt="0"/>
      <dgm:spPr/>
    </dgm:pt>
    <dgm:pt modelId="{064F69FE-EEF8-4900-8887-B09CEB323B48}" type="pres">
      <dgm:prSet presAssocID="{47EE6ACD-2E9A-461E-923A-1C3DDF011111}" presName="accentRepeatNode" presStyleLbl="solidFgAcc1" presStyleIdx="0" presStyleCnt="2"/>
      <dgm:spPr/>
    </dgm:pt>
    <dgm:pt modelId="{64A4CD64-1F2B-4E0A-9281-507665BB6AB8}" type="pres">
      <dgm:prSet presAssocID="{278C5BA1-01C2-4E91-994F-481E9A81F919}" presName="text_2" presStyleLbl="node1" presStyleIdx="1" presStyleCnt="2" custScaleY="145712">
        <dgm:presLayoutVars>
          <dgm:bulletEnabled val="1"/>
        </dgm:presLayoutVars>
      </dgm:prSet>
      <dgm:spPr/>
      <dgm:t>
        <a:bodyPr/>
        <a:lstStyle/>
        <a:p>
          <a:endParaRPr lang="en-US"/>
        </a:p>
      </dgm:t>
    </dgm:pt>
    <dgm:pt modelId="{1F39A5DA-341F-4EAD-BB96-6948B0FF9367}" type="pres">
      <dgm:prSet presAssocID="{278C5BA1-01C2-4E91-994F-481E9A81F919}" presName="accent_2" presStyleCnt="0"/>
      <dgm:spPr/>
    </dgm:pt>
    <dgm:pt modelId="{4FF6EF0C-28AE-4BCD-8AAB-04FB0FAFE760}" type="pres">
      <dgm:prSet presAssocID="{278C5BA1-01C2-4E91-994F-481E9A81F919}" presName="accentRepeatNode" presStyleLbl="solidFgAcc1" presStyleIdx="1" presStyleCnt="2" custScaleX="106396" custScaleY="106198"/>
      <dgm:spPr/>
    </dgm:pt>
  </dgm:ptLst>
  <dgm:cxnLst>
    <dgm:cxn modelId="{33F1723C-E313-40F6-A9A3-E3A43B731CCF}" srcId="{C0CF8764-DDC3-462D-8BF2-8A1CAB6276AB}" destId="{47EE6ACD-2E9A-461E-923A-1C3DDF011111}" srcOrd="0" destOrd="0" parTransId="{A0D4C636-C6C3-4A9B-A65A-3DED8D7FF7CF}" sibTransId="{38BE4EC3-7EAB-4983-81C3-8A58F087CAEF}"/>
    <dgm:cxn modelId="{DB896B56-079C-43FE-B949-653245BEF607}" type="presOf" srcId="{C0CF8764-DDC3-462D-8BF2-8A1CAB6276AB}" destId="{09F0B009-3EDC-41A9-8371-F1E8C28EC68D}" srcOrd="0" destOrd="0" presId="urn:microsoft.com/office/officeart/2008/layout/VerticalCurvedList"/>
    <dgm:cxn modelId="{8A0ECB7E-89BB-47AB-9367-89B5BD610CAC}" type="presOf" srcId="{278C5BA1-01C2-4E91-994F-481E9A81F919}" destId="{64A4CD64-1F2B-4E0A-9281-507665BB6AB8}" srcOrd="0" destOrd="0" presId="urn:microsoft.com/office/officeart/2008/layout/VerticalCurvedList"/>
    <dgm:cxn modelId="{58E3EF28-C6BB-4372-8F9E-69965E61838B}" srcId="{C0CF8764-DDC3-462D-8BF2-8A1CAB6276AB}" destId="{278C5BA1-01C2-4E91-994F-481E9A81F919}" srcOrd="1" destOrd="0" parTransId="{FA2F8011-9CB2-4D93-9813-16093D70D128}" sibTransId="{FB648F25-8B79-45D9-83F4-8182BF6FEBA6}"/>
    <dgm:cxn modelId="{670E18F0-5411-4924-9FE1-A5728DCD6D95}" type="presOf" srcId="{38BE4EC3-7EAB-4983-81C3-8A58F087CAEF}" destId="{1804B3E7-8CC6-43FB-A57C-AE1A352EEA1D}" srcOrd="0" destOrd="0" presId="urn:microsoft.com/office/officeart/2008/layout/VerticalCurvedList"/>
    <dgm:cxn modelId="{4386103D-644A-4182-9B48-AFD482222766}" type="presOf" srcId="{47EE6ACD-2E9A-461E-923A-1C3DDF011111}" destId="{B769A0ED-8D9F-435A-94EF-9ACB33B29F81}" srcOrd="0" destOrd="0" presId="urn:microsoft.com/office/officeart/2008/layout/VerticalCurvedList"/>
    <dgm:cxn modelId="{ED15F2AD-0674-4385-BD1D-FC32234C5641}" type="presParOf" srcId="{09F0B009-3EDC-41A9-8371-F1E8C28EC68D}" destId="{94C07D72-ECD5-43C3-BFF1-4A62023502F9}" srcOrd="0" destOrd="0" presId="urn:microsoft.com/office/officeart/2008/layout/VerticalCurvedList"/>
    <dgm:cxn modelId="{4A2ECCF4-C296-427E-B123-5DDC6BE637AF}" type="presParOf" srcId="{94C07D72-ECD5-43C3-BFF1-4A62023502F9}" destId="{1FC4036F-6BC4-452C-91A6-C479788D6F93}" srcOrd="0" destOrd="0" presId="urn:microsoft.com/office/officeart/2008/layout/VerticalCurvedList"/>
    <dgm:cxn modelId="{7AB30744-5EFB-4562-B0F5-8A34BD19B52A}" type="presParOf" srcId="{1FC4036F-6BC4-452C-91A6-C479788D6F93}" destId="{DDC10EF5-BC08-4724-BBDF-005E967B42D8}" srcOrd="0" destOrd="0" presId="urn:microsoft.com/office/officeart/2008/layout/VerticalCurvedList"/>
    <dgm:cxn modelId="{12CB161B-A840-4877-B227-EA685AB5A2DD}" type="presParOf" srcId="{1FC4036F-6BC4-452C-91A6-C479788D6F93}" destId="{1804B3E7-8CC6-43FB-A57C-AE1A352EEA1D}" srcOrd="1" destOrd="0" presId="urn:microsoft.com/office/officeart/2008/layout/VerticalCurvedList"/>
    <dgm:cxn modelId="{9D03B5F1-C081-4619-95D0-44A4B5CD075B}" type="presParOf" srcId="{1FC4036F-6BC4-452C-91A6-C479788D6F93}" destId="{50D5E294-39B5-4CDB-BA34-3FAF05AFF53A}" srcOrd="2" destOrd="0" presId="urn:microsoft.com/office/officeart/2008/layout/VerticalCurvedList"/>
    <dgm:cxn modelId="{E0BCD11F-895A-4A52-978A-7AAA1A39EA43}" type="presParOf" srcId="{1FC4036F-6BC4-452C-91A6-C479788D6F93}" destId="{F212D10F-12D0-413D-8AF5-06DA4567A290}" srcOrd="3" destOrd="0" presId="urn:microsoft.com/office/officeart/2008/layout/VerticalCurvedList"/>
    <dgm:cxn modelId="{E2B770A0-943C-4CA1-A88A-9D43E08F53D7}" type="presParOf" srcId="{94C07D72-ECD5-43C3-BFF1-4A62023502F9}" destId="{B769A0ED-8D9F-435A-94EF-9ACB33B29F81}" srcOrd="1" destOrd="0" presId="urn:microsoft.com/office/officeart/2008/layout/VerticalCurvedList"/>
    <dgm:cxn modelId="{A940ABD1-0EB3-47C4-808B-03B2AB9D9B1B}" type="presParOf" srcId="{94C07D72-ECD5-43C3-BFF1-4A62023502F9}" destId="{AEC52650-D258-434C-AA84-2E70BB9B5C18}" srcOrd="2" destOrd="0" presId="urn:microsoft.com/office/officeart/2008/layout/VerticalCurvedList"/>
    <dgm:cxn modelId="{9CE2EC16-2E80-4C01-8431-1DAA9FCDF92D}" type="presParOf" srcId="{AEC52650-D258-434C-AA84-2E70BB9B5C18}" destId="{064F69FE-EEF8-4900-8887-B09CEB323B48}" srcOrd="0" destOrd="0" presId="urn:microsoft.com/office/officeart/2008/layout/VerticalCurvedList"/>
    <dgm:cxn modelId="{D76441A6-7870-4C22-B016-B54BCDA5BB22}" type="presParOf" srcId="{94C07D72-ECD5-43C3-BFF1-4A62023502F9}" destId="{64A4CD64-1F2B-4E0A-9281-507665BB6AB8}" srcOrd="3" destOrd="0" presId="urn:microsoft.com/office/officeart/2008/layout/VerticalCurvedList"/>
    <dgm:cxn modelId="{35BB3BC3-E293-4AD6-8075-051672606E5D}" type="presParOf" srcId="{94C07D72-ECD5-43C3-BFF1-4A62023502F9}" destId="{1F39A5DA-341F-4EAD-BB96-6948B0FF9367}" srcOrd="4" destOrd="0" presId="urn:microsoft.com/office/officeart/2008/layout/VerticalCurvedList"/>
    <dgm:cxn modelId="{99D0DC58-1603-446A-A0F5-204DA01BCC03}" type="presParOf" srcId="{1F39A5DA-341F-4EAD-BB96-6948B0FF9367}" destId="{4FF6EF0C-28AE-4BCD-8AAB-04FB0FAFE76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3364D3-588D-438B-A13E-8BFDDA595C55}">
      <dsp:nvSpPr>
        <dsp:cNvPr id="0" name=""/>
        <dsp:cNvSpPr/>
      </dsp:nvSpPr>
      <dsp:spPr>
        <a:xfrm rot="16200000">
          <a:off x="592163" y="-592163"/>
          <a:ext cx="2223822" cy="340814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IN" sz="2900" kern="1200" dirty="0" smtClean="0"/>
            <a:t>Application for Bankruptcy order</a:t>
          </a:r>
          <a:endParaRPr lang="en-IN" sz="2900" kern="1200" dirty="0"/>
        </a:p>
      </dsp:txBody>
      <dsp:txXfrm rot="5400000">
        <a:off x="0" y="0"/>
        <a:ext cx="3408149" cy="1667866"/>
      </dsp:txXfrm>
    </dsp:sp>
    <dsp:sp modelId="{7623F700-0637-4903-99E0-E2D9A536B980}">
      <dsp:nvSpPr>
        <dsp:cNvPr id="0" name=""/>
        <dsp:cNvSpPr/>
      </dsp:nvSpPr>
      <dsp:spPr>
        <a:xfrm>
          <a:off x="3408149" y="0"/>
          <a:ext cx="3408149" cy="2223822"/>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IN" sz="2900" kern="1200" dirty="0" smtClean="0"/>
            <a:t>Concept of Bankruptcy Trustee</a:t>
          </a:r>
          <a:endParaRPr lang="en-IN" sz="2900" kern="1200" dirty="0"/>
        </a:p>
      </dsp:txBody>
      <dsp:txXfrm>
        <a:off x="3408149" y="0"/>
        <a:ext cx="3408149" cy="1667866"/>
      </dsp:txXfrm>
    </dsp:sp>
    <dsp:sp modelId="{09495624-4342-44F2-8F8A-FF8040DF6534}">
      <dsp:nvSpPr>
        <dsp:cNvPr id="0" name=""/>
        <dsp:cNvSpPr/>
      </dsp:nvSpPr>
      <dsp:spPr>
        <a:xfrm rot="10800000">
          <a:off x="0" y="2223822"/>
          <a:ext cx="3408149" cy="2223822"/>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IN" sz="2900" kern="1200" dirty="0" smtClean="0"/>
            <a:t>Process to be followed </a:t>
          </a:r>
          <a:endParaRPr lang="en-IN" sz="2900" kern="1200" dirty="0"/>
        </a:p>
      </dsp:txBody>
      <dsp:txXfrm rot="10800000">
        <a:off x="0" y="2779778"/>
        <a:ext cx="3408149" cy="1667866"/>
      </dsp:txXfrm>
    </dsp:sp>
    <dsp:sp modelId="{7164D2D5-3FBB-4AC6-883C-F65482F58B71}">
      <dsp:nvSpPr>
        <dsp:cNvPr id="0" name=""/>
        <dsp:cNvSpPr/>
      </dsp:nvSpPr>
      <dsp:spPr>
        <a:xfrm rot="5400000">
          <a:off x="4000313" y="1631659"/>
          <a:ext cx="2223822" cy="340814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IN" sz="2900" kern="1200" dirty="0" smtClean="0"/>
            <a:t>Discharge Order</a:t>
          </a:r>
          <a:endParaRPr lang="en-IN" sz="2900" kern="1200" dirty="0"/>
        </a:p>
      </dsp:txBody>
      <dsp:txXfrm rot="-5400000">
        <a:off x="3408149" y="2779777"/>
        <a:ext cx="3408149" cy="1667866"/>
      </dsp:txXfrm>
    </dsp:sp>
    <dsp:sp modelId="{FBEC902D-58FC-45D4-94A8-EB0C5FB84583}">
      <dsp:nvSpPr>
        <dsp:cNvPr id="0" name=""/>
        <dsp:cNvSpPr/>
      </dsp:nvSpPr>
      <dsp:spPr>
        <a:xfrm>
          <a:off x="2385704" y="1667866"/>
          <a:ext cx="2044889" cy="1111911"/>
        </a:xfrm>
        <a:prstGeom prst="roundRect">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IN" sz="2900" kern="1200" smtClean="0"/>
            <a:t>Bankruptcy</a:t>
          </a:r>
          <a:endParaRPr lang="en-IN" sz="2900" kern="1200" dirty="0"/>
        </a:p>
      </dsp:txBody>
      <dsp:txXfrm>
        <a:off x="2439983" y="1722145"/>
        <a:ext cx="1936331" cy="100335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04B3E7-8CC6-43FB-A57C-AE1A352EEA1D}">
      <dsp:nvSpPr>
        <dsp:cNvPr id="0" name=""/>
        <dsp:cNvSpPr/>
      </dsp:nvSpPr>
      <dsp:spPr>
        <a:xfrm>
          <a:off x="-4701661" y="-726056"/>
          <a:ext cx="5641975" cy="5641975"/>
        </a:xfrm>
        <a:prstGeom prst="blockArc">
          <a:avLst>
            <a:gd name="adj1" fmla="val 18900000"/>
            <a:gd name="adj2" fmla="val 2700000"/>
            <a:gd name="adj3" fmla="val 383"/>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1898592-C1A3-4DA3-959B-973446FE6BB7}">
      <dsp:nvSpPr>
        <dsp:cNvPr id="0" name=""/>
        <dsp:cNvSpPr/>
      </dsp:nvSpPr>
      <dsp:spPr>
        <a:xfrm>
          <a:off x="770201" y="598563"/>
          <a:ext cx="8529497" cy="119696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0087" tIns="63500" rIns="63500" bIns="63500" numCol="1" spcCol="1270" anchor="ctr" anchorCtr="0">
          <a:noAutofit/>
        </a:bodyPr>
        <a:lstStyle/>
        <a:p>
          <a:pPr lvl="0" algn="l" defTabSz="1111250">
            <a:lnSpc>
              <a:spcPct val="90000"/>
            </a:lnSpc>
            <a:spcBef>
              <a:spcPct val="0"/>
            </a:spcBef>
            <a:spcAft>
              <a:spcPct val="35000"/>
            </a:spcAft>
          </a:pPr>
          <a:r>
            <a:rPr lang="en-IN" sz="2500" kern="1200" dirty="0" smtClean="0">
              <a:solidFill>
                <a:schemeClr val="bg1"/>
              </a:solidFill>
            </a:rPr>
            <a:t>If a creditor makes an application for bankruptcy and submits a statement  secured and unsecured parts of the debt shall be treated as separate debts</a:t>
          </a:r>
          <a:endParaRPr lang="en-US" sz="2500" kern="1200" dirty="0">
            <a:solidFill>
              <a:schemeClr val="bg1"/>
            </a:solidFill>
          </a:endParaRPr>
        </a:p>
      </dsp:txBody>
      <dsp:txXfrm>
        <a:off x="770201" y="598563"/>
        <a:ext cx="8529497" cy="1196960"/>
      </dsp:txXfrm>
    </dsp:sp>
    <dsp:sp modelId="{1E0DBFAE-4247-4A42-B3EC-F6B89233FB81}">
      <dsp:nvSpPr>
        <dsp:cNvPr id="0" name=""/>
        <dsp:cNvSpPr/>
      </dsp:nvSpPr>
      <dsp:spPr>
        <a:xfrm>
          <a:off x="22101" y="448943"/>
          <a:ext cx="1496200" cy="1496200"/>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CCEEC65-BB37-455F-8BF5-7AECB2501D31}">
      <dsp:nvSpPr>
        <dsp:cNvPr id="0" name=""/>
        <dsp:cNvSpPr/>
      </dsp:nvSpPr>
      <dsp:spPr>
        <a:xfrm>
          <a:off x="770201" y="2394339"/>
          <a:ext cx="8529497" cy="119696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0087" tIns="63500" rIns="63500" bIns="63500" numCol="1" spcCol="1270" anchor="ctr" anchorCtr="0">
          <a:noAutofit/>
        </a:bodyPr>
        <a:lstStyle/>
        <a:p>
          <a:pPr lvl="0" algn="l" defTabSz="1111250">
            <a:lnSpc>
              <a:spcPct val="90000"/>
            </a:lnSpc>
            <a:spcBef>
              <a:spcPct val="0"/>
            </a:spcBef>
            <a:spcAft>
              <a:spcPct val="35000"/>
            </a:spcAft>
          </a:pPr>
          <a:r>
            <a:rPr lang="en-IN" sz="2500" kern="1200" smtClean="0">
              <a:solidFill>
                <a:schemeClr val="bg1"/>
              </a:solidFill>
            </a:rPr>
            <a:t>The creditor may propose an insolvency professional as the bankruptcy trustee in the application for bankruptcy</a:t>
          </a:r>
          <a:endParaRPr lang="en-US" sz="2500" kern="1200">
            <a:solidFill>
              <a:schemeClr val="bg1"/>
            </a:solidFill>
          </a:endParaRPr>
        </a:p>
      </dsp:txBody>
      <dsp:txXfrm>
        <a:off x="770201" y="2394339"/>
        <a:ext cx="8529497" cy="1196960"/>
      </dsp:txXfrm>
    </dsp:sp>
    <dsp:sp modelId="{E672906F-72A6-45A1-96F9-FB560779A182}">
      <dsp:nvSpPr>
        <dsp:cNvPr id="0" name=""/>
        <dsp:cNvSpPr/>
      </dsp:nvSpPr>
      <dsp:spPr>
        <a:xfrm>
          <a:off x="22101" y="2244719"/>
          <a:ext cx="1496200" cy="1496200"/>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04B3E7-8CC6-43FB-A57C-AE1A352EEA1D}">
      <dsp:nvSpPr>
        <dsp:cNvPr id="0" name=""/>
        <dsp:cNvSpPr/>
      </dsp:nvSpPr>
      <dsp:spPr>
        <a:xfrm>
          <a:off x="-4736734" y="-726056"/>
          <a:ext cx="5641975" cy="5641975"/>
        </a:xfrm>
        <a:prstGeom prst="blockArc">
          <a:avLst>
            <a:gd name="adj1" fmla="val 18900000"/>
            <a:gd name="adj2" fmla="val 2700000"/>
            <a:gd name="adj3" fmla="val 383"/>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1898592-C1A3-4DA3-959B-973446FE6BB7}">
      <dsp:nvSpPr>
        <dsp:cNvPr id="0" name=""/>
        <dsp:cNvSpPr/>
      </dsp:nvSpPr>
      <dsp:spPr>
        <a:xfrm>
          <a:off x="582198" y="342827"/>
          <a:ext cx="8956520" cy="99029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5141"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solidFill>
                <a:schemeClr val="bg1"/>
              </a:solidFill>
            </a:rPr>
            <a:t>An application for bankruptcy in case of a deceased debtor may be filed against his legal representatives</a:t>
          </a:r>
          <a:endParaRPr lang="en-US" sz="2400" kern="1200" dirty="0">
            <a:solidFill>
              <a:schemeClr val="bg1"/>
            </a:solidFill>
          </a:endParaRPr>
        </a:p>
      </dsp:txBody>
      <dsp:txXfrm>
        <a:off x="582198" y="342827"/>
        <a:ext cx="8956520" cy="990290"/>
      </dsp:txXfrm>
    </dsp:sp>
    <dsp:sp modelId="{1E0DBFAE-4247-4A42-B3EC-F6B89233FB81}">
      <dsp:nvSpPr>
        <dsp:cNvPr id="0" name=""/>
        <dsp:cNvSpPr/>
      </dsp:nvSpPr>
      <dsp:spPr>
        <a:xfrm>
          <a:off x="58465" y="314239"/>
          <a:ext cx="1047465" cy="1047465"/>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1348FDD-C982-4A50-8261-F1E6F5C9AC57}">
      <dsp:nvSpPr>
        <dsp:cNvPr id="0" name=""/>
        <dsp:cNvSpPr/>
      </dsp:nvSpPr>
      <dsp:spPr>
        <a:xfrm>
          <a:off x="886801" y="1581505"/>
          <a:ext cx="8651917" cy="102685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5141"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solidFill>
                <a:schemeClr val="bg1"/>
              </a:solidFill>
            </a:rPr>
            <a:t>An application for bankruptcy by the creditor shall not be withdrawn without the permission of the Adjudicating Authority</a:t>
          </a:r>
          <a:endParaRPr lang="en-US" sz="2400" kern="1200" dirty="0">
            <a:solidFill>
              <a:schemeClr val="bg1"/>
            </a:solidFill>
          </a:endParaRPr>
        </a:p>
      </dsp:txBody>
      <dsp:txXfrm>
        <a:off x="886801" y="1581505"/>
        <a:ext cx="8651917" cy="1026851"/>
      </dsp:txXfrm>
    </dsp:sp>
    <dsp:sp modelId="{6C538967-FF4E-4F84-9997-752AB82D0A0B}">
      <dsp:nvSpPr>
        <dsp:cNvPr id="0" name=""/>
        <dsp:cNvSpPr/>
      </dsp:nvSpPr>
      <dsp:spPr>
        <a:xfrm>
          <a:off x="363068" y="1571198"/>
          <a:ext cx="1047465" cy="1047465"/>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A364E16-DB43-4BF2-95BA-FC192D1B4C99}">
      <dsp:nvSpPr>
        <dsp:cNvPr id="0" name=""/>
        <dsp:cNvSpPr/>
      </dsp:nvSpPr>
      <dsp:spPr>
        <a:xfrm>
          <a:off x="582198" y="2881314"/>
          <a:ext cx="8956520" cy="94115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5141"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solidFill>
                <a:schemeClr val="bg1"/>
              </a:solidFill>
            </a:rPr>
            <a:t>The application for bankruptcy shall be in such form and manner and accompanied by such fee as may be prescribed</a:t>
          </a:r>
          <a:endParaRPr lang="en-US" sz="2400" kern="1200" dirty="0">
            <a:solidFill>
              <a:schemeClr val="bg1"/>
            </a:solidFill>
          </a:endParaRPr>
        </a:p>
      </dsp:txBody>
      <dsp:txXfrm>
        <a:off x="582198" y="2881314"/>
        <a:ext cx="8956520" cy="941152"/>
      </dsp:txXfrm>
    </dsp:sp>
    <dsp:sp modelId="{5F6EB78E-B671-42BF-A51B-EA23CBF8E2D1}">
      <dsp:nvSpPr>
        <dsp:cNvPr id="0" name=""/>
        <dsp:cNvSpPr/>
      </dsp:nvSpPr>
      <dsp:spPr>
        <a:xfrm>
          <a:off x="58465" y="2828157"/>
          <a:ext cx="1047465" cy="1047465"/>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336EA5-EDF2-40A5-9C70-51E3D250603B}">
      <dsp:nvSpPr>
        <dsp:cNvPr id="0" name=""/>
        <dsp:cNvSpPr/>
      </dsp:nvSpPr>
      <dsp:spPr>
        <a:xfrm>
          <a:off x="0" y="-15859"/>
          <a:ext cx="5042846" cy="5042846"/>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D3ABD36-4C61-4527-81A7-969D8C95C189}">
      <dsp:nvSpPr>
        <dsp:cNvPr id="0" name=""/>
        <dsp:cNvSpPr/>
      </dsp:nvSpPr>
      <dsp:spPr>
        <a:xfrm>
          <a:off x="2521423" y="-15859"/>
          <a:ext cx="8728762" cy="504284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t>An interim-moratorium shall commence on the date of the making of the application on all actions against the properties of the debtor in respect of his debts and such moratorium shall cease to have effect on the bankruptcy commencement date and</a:t>
          </a:r>
          <a:endParaRPr lang="en-IN" sz="1800" kern="1200" dirty="0"/>
        </a:p>
      </dsp:txBody>
      <dsp:txXfrm>
        <a:off x="2521423" y="-15859"/>
        <a:ext cx="8728762" cy="2395351"/>
      </dsp:txXfrm>
    </dsp:sp>
    <dsp:sp modelId="{E21CEA3E-0130-4A8E-9AA7-2D437C95C6FB}">
      <dsp:nvSpPr>
        <dsp:cNvPr id="0" name=""/>
        <dsp:cNvSpPr/>
      </dsp:nvSpPr>
      <dsp:spPr>
        <a:xfrm>
          <a:off x="1323747" y="2379492"/>
          <a:ext cx="2395351" cy="2395351"/>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8151739-A097-457B-ACCB-A2A874AC4506}">
      <dsp:nvSpPr>
        <dsp:cNvPr id="0" name=""/>
        <dsp:cNvSpPr/>
      </dsp:nvSpPr>
      <dsp:spPr>
        <a:xfrm>
          <a:off x="2521423" y="2095631"/>
          <a:ext cx="8728762" cy="2963074"/>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IN" sz="2400" kern="1200" dirty="0" smtClean="0"/>
            <a:t>During the interim-moratorium period-</a:t>
          </a:r>
        </a:p>
        <a:p>
          <a:pPr lvl="0" algn="ctr" defTabSz="1066800">
            <a:lnSpc>
              <a:spcPct val="90000"/>
            </a:lnSpc>
            <a:spcBef>
              <a:spcPct val="0"/>
            </a:spcBef>
            <a:spcAft>
              <a:spcPct val="35000"/>
            </a:spcAft>
          </a:pPr>
          <a:r>
            <a:rPr lang="en-IN" sz="2400" kern="1200" dirty="0" smtClean="0"/>
            <a:t>(i) Any pending legal action or legal proceeding against any property of the debtor in respect of any of his debts shall be deemed to have been stayed</a:t>
          </a:r>
        </a:p>
        <a:p>
          <a:pPr lvl="0" algn="ctr" defTabSz="1066800">
            <a:lnSpc>
              <a:spcPct val="90000"/>
            </a:lnSpc>
            <a:spcBef>
              <a:spcPct val="0"/>
            </a:spcBef>
            <a:spcAft>
              <a:spcPct val="35000"/>
            </a:spcAft>
          </a:pPr>
          <a:r>
            <a:rPr lang="en-IN" sz="2400" kern="1200" dirty="0" smtClean="0"/>
            <a:t>(ii)  The creditors of the debtor shall not be entitled to initiate any legal action or legal proceedings against any property of the debtor in respect of any of his debts.</a:t>
          </a:r>
        </a:p>
      </dsp:txBody>
      <dsp:txXfrm>
        <a:off x="2521423" y="2095631"/>
        <a:ext cx="8728762" cy="296307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6F836C-F7A7-45CF-A023-C89E98899969}">
      <dsp:nvSpPr>
        <dsp:cNvPr id="0" name=""/>
        <dsp:cNvSpPr/>
      </dsp:nvSpPr>
      <dsp:spPr>
        <a:xfrm rot="5400000">
          <a:off x="314265" y="1316267"/>
          <a:ext cx="2062973" cy="248577"/>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BC66C63-0BA1-4CCA-A543-1960DE05140A}">
      <dsp:nvSpPr>
        <dsp:cNvPr id="0" name=""/>
        <dsp:cNvSpPr/>
      </dsp:nvSpPr>
      <dsp:spPr>
        <a:xfrm>
          <a:off x="789102" y="75"/>
          <a:ext cx="2761974" cy="16571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IN" sz="2700" kern="1200" dirty="0" smtClean="0"/>
            <a:t>Application filed by Debtor or creditor</a:t>
          </a:r>
          <a:endParaRPr lang="en-IN" sz="2700" kern="1200" dirty="0"/>
        </a:p>
      </dsp:txBody>
      <dsp:txXfrm>
        <a:off x="837639" y="48612"/>
        <a:ext cx="2664900" cy="1560110"/>
      </dsp:txXfrm>
    </dsp:sp>
    <dsp:sp modelId="{2CD05B19-C761-48BC-B429-6DCDC8B0B913}">
      <dsp:nvSpPr>
        <dsp:cNvPr id="0" name=""/>
        <dsp:cNvSpPr/>
      </dsp:nvSpPr>
      <dsp:spPr>
        <a:xfrm rot="5400000">
          <a:off x="314265" y="3387748"/>
          <a:ext cx="2062973" cy="248577"/>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D230439-82C4-40B2-9A55-196693342868}">
      <dsp:nvSpPr>
        <dsp:cNvPr id="0" name=""/>
        <dsp:cNvSpPr/>
      </dsp:nvSpPr>
      <dsp:spPr>
        <a:xfrm>
          <a:off x="789102" y="2071556"/>
          <a:ext cx="2761974" cy="16571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IN" sz="2700" kern="1200" dirty="0" smtClean="0"/>
            <a:t>Appointment of Bankruptcy Trustee</a:t>
          </a:r>
          <a:endParaRPr lang="en-IN" sz="2700" kern="1200" dirty="0"/>
        </a:p>
      </dsp:txBody>
      <dsp:txXfrm>
        <a:off x="837639" y="2120093"/>
        <a:ext cx="2664900" cy="1560110"/>
      </dsp:txXfrm>
    </dsp:sp>
    <dsp:sp modelId="{950E2A4C-847D-4F93-8EF6-98BEE950A7B3}">
      <dsp:nvSpPr>
        <dsp:cNvPr id="0" name=""/>
        <dsp:cNvSpPr/>
      </dsp:nvSpPr>
      <dsp:spPr>
        <a:xfrm>
          <a:off x="1350005" y="4423488"/>
          <a:ext cx="3664918" cy="248577"/>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92991F1-90BB-416E-AA70-B621C8A24318}">
      <dsp:nvSpPr>
        <dsp:cNvPr id="0" name=""/>
        <dsp:cNvSpPr/>
      </dsp:nvSpPr>
      <dsp:spPr>
        <a:xfrm>
          <a:off x="789102" y="4143037"/>
          <a:ext cx="2761974" cy="16571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IN" sz="2700" kern="1200" dirty="0" smtClean="0"/>
            <a:t>Bankruptcy Order </a:t>
          </a:r>
          <a:endParaRPr lang="en-IN" sz="2700" kern="1200" dirty="0"/>
        </a:p>
      </dsp:txBody>
      <dsp:txXfrm>
        <a:off x="837639" y="4191574"/>
        <a:ext cx="2664900" cy="1560110"/>
      </dsp:txXfrm>
    </dsp:sp>
    <dsp:sp modelId="{ADA5103B-99F9-49F2-A12C-155438B9BA93}">
      <dsp:nvSpPr>
        <dsp:cNvPr id="0" name=""/>
        <dsp:cNvSpPr/>
      </dsp:nvSpPr>
      <dsp:spPr>
        <a:xfrm rot="16200000">
          <a:off x="3987691" y="3387748"/>
          <a:ext cx="2062973" cy="248577"/>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1786C2-4270-4EBB-8D6A-B5B2652FA2B7}">
      <dsp:nvSpPr>
        <dsp:cNvPr id="0" name=""/>
        <dsp:cNvSpPr/>
      </dsp:nvSpPr>
      <dsp:spPr>
        <a:xfrm>
          <a:off x="4462529" y="4143037"/>
          <a:ext cx="2761974" cy="16571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IN" sz="2700" kern="1200" dirty="0" smtClean="0"/>
            <a:t>Submission of Statement of Financial Position</a:t>
          </a:r>
          <a:endParaRPr lang="en-IN" sz="2700" kern="1200" dirty="0"/>
        </a:p>
      </dsp:txBody>
      <dsp:txXfrm>
        <a:off x="4511066" y="4191574"/>
        <a:ext cx="2664900" cy="1560110"/>
      </dsp:txXfrm>
    </dsp:sp>
    <dsp:sp modelId="{8252D73F-C09E-41DB-8DC3-690EC0129230}">
      <dsp:nvSpPr>
        <dsp:cNvPr id="0" name=""/>
        <dsp:cNvSpPr/>
      </dsp:nvSpPr>
      <dsp:spPr>
        <a:xfrm rot="16200000">
          <a:off x="3987691" y="1316267"/>
          <a:ext cx="2062973" cy="248577"/>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20F947B-9259-456E-A459-6C43D7578ABD}">
      <dsp:nvSpPr>
        <dsp:cNvPr id="0" name=""/>
        <dsp:cNvSpPr/>
      </dsp:nvSpPr>
      <dsp:spPr>
        <a:xfrm>
          <a:off x="4462529" y="2071556"/>
          <a:ext cx="2761974" cy="16571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IN" sz="2700" kern="1200" dirty="0" smtClean="0"/>
            <a:t>Public Notice </a:t>
          </a:r>
          <a:endParaRPr lang="en-IN" sz="2700" kern="1200" dirty="0"/>
        </a:p>
      </dsp:txBody>
      <dsp:txXfrm>
        <a:off x="4511066" y="2120093"/>
        <a:ext cx="2664900" cy="1560110"/>
      </dsp:txXfrm>
    </dsp:sp>
    <dsp:sp modelId="{10BF1834-E34B-412F-B4B2-0F860916DC71}">
      <dsp:nvSpPr>
        <dsp:cNvPr id="0" name=""/>
        <dsp:cNvSpPr/>
      </dsp:nvSpPr>
      <dsp:spPr>
        <a:xfrm>
          <a:off x="5023431" y="280527"/>
          <a:ext cx="3664918" cy="248577"/>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7A0EAE4-406A-4158-8BBD-C25BC20B6C47}">
      <dsp:nvSpPr>
        <dsp:cNvPr id="0" name=""/>
        <dsp:cNvSpPr/>
      </dsp:nvSpPr>
      <dsp:spPr>
        <a:xfrm>
          <a:off x="4462529" y="75"/>
          <a:ext cx="2761974" cy="16571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IN" sz="2700" kern="1200" dirty="0" smtClean="0"/>
            <a:t>Registration of claims </a:t>
          </a:r>
          <a:endParaRPr lang="en-IN" sz="2700" kern="1200" dirty="0"/>
        </a:p>
      </dsp:txBody>
      <dsp:txXfrm>
        <a:off x="4511066" y="48612"/>
        <a:ext cx="2664900" cy="1560110"/>
      </dsp:txXfrm>
    </dsp:sp>
    <dsp:sp modelId="{D9B97D1F-ED20-428E-BA61-C47FFC5BAB93}">
      <dsp:nvSpPr>
        <dsp:cNvPr id="0" name=""/>
        <dsp:cNvSpPr/>
      </dsp:nvSpPr>
      <dsp:spPr>
        <a:xfrm rot="5400000">
          <a:off x="7661117" y="1316267"/>
          <a:ext cx="2062973" cy="248577"/>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DA9FB95-F889-4441-945E-57DD0CA2CBB8}">
      <dsp:nvSpPr>
        <dsp:cNvPr id="0" name=""/>
        <dsp:cNvSpPr/>
      </dsp:nvSpPr>
      <dsp:spPr>
        <a:xfrm>
          <a:off x="8135955" y="75"/>
          <a:ext cx="2761974" cy="16571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IN" sz="2700" kern="1200" dirty="0" smtClean="0"/>
            <a:t>Meetings of creditors </a:t>
          </a:r>
          <a:endParaRPr lang="en-IN" sz="2700" kern="1200" dirty="0"/>
        </a:p>
      </dsp:txBody>
      <dsp:txXfrm>
        <a:off x="8184492" y="48612"/>
        <a:ext cx="2664900" cy="1560110"/>
      </dsp:txXfrm>
    </dsp:sp>
    <dsp:sp modelId="{028916BC-EBA0-47C5-8A2E-FDEF9725100A}">
      <dsp:nvSpPr>
        <dsp:cNvPr id="0" name=""/>
        <dsp:cNvSpPr/>
      </dsp:nvSpPr>
      <dsp:spPr>
        <a:xfrm rot="5400000">
          <a:off x="7661117" y="3387748"/>
          <a:ext cx="2062973" cy="248577"/>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F9FE513-68A8-4016-8104-F7A293652F41}">
      <dsp:nvSpPr>
        <dsp:cNvPr id="0" name=""/>
        <dsp:cNvSpPr/>
      </dsp:nvSpPr>
      <dsp:spPr>
        <a:xfrm>
          <a:off x="8135955" y="2071556"/>
          <a:ext cx="2761974" cy="16571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IN" sz="2700" kern="1200" dirty="0" smtClean="0"/>
            <a:t>Administration and Distribution of estate </a:t>
          </a:r>
          <a:endParaRPr lang="en-IN" sz="2700" kern="1200" dirty="0"/>
        </a:p>
      </dsp:txBody>
      <dsp:txXfrm>
        <a:off x="8184492" y="2120093"/>
        <a:ext cx="2664900" cy="1560110"/>
      </dsp:txXfrm>
    </dsp:sp>
    <dsp:sp modelId="{E69D6150-C201-4261-9B43-43B86A84E945}">
      <dsp:nvSpPr>
        <dsp:cNvPr id="0" name=""/>
        <dsp:cNvSpPr/>
      </dsp:nvSpPr>
      <dsp:spPr>
        <a:xfrm>
          <a:off x="8135955" y="4143037"/>
          <a:ext cx="2761974" cy="16571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IN" sz="2700" kern="1200" dirty="0" smtClean="0"/>
            <a:t>Discharge Order </a:t>
          </a:r>
          <a:endParaRPr lang="en-IN" sz="2700" kern="1200" dirty="0"/>
        </a:p>
      </dsp:txBody>
      <dsp:txXfrm>
        <a:off x="8184492" y="4191574"/>
        <a:ext cx="2664900" cy="156011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8ABABE-479E-476F-93A3-482415E6D4E0}">
      <dsp:nvSpPr>
        <dsp:cNvPr id="0" name=""/>
        <dsp:cNvSpPr/>
      </dsp:nvSpPr>
      <dsp:spPr>
        <a:xfrm>
          <a:off x="-4456904" y="-688497"/>
          <a:ext cx="5348493" cy="5348493"/>
        </a:xfrm>
        <a:prstGeom prst="blockArc">
          <a:avLst>
            <a:gd name="adj1" fmla="val 18900000"/>
            <a:gd name="adj2" fmla="val 2700000"/>
            <a:gd name="adj3" fmla="val 404"/>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09CDD6-2DCA-4F4B-BF5E-E5A526DFA339}">
      <dsp:nvSpPr>
        <dsp:cNvPr id="0" name=""/>
        <dsp:cNvSpPr/>
      </dsp:nvSpPr>
      <dsp:spPr>
        <a:xfrm>
          <a:off x="730060" y="567368"/>
          <a:ext cx="7807651" cy="113457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00571" tIns="149860" rIns="149860" bIns="149860" numCol="1" spcCol="1270" anchor="ctr" anchorCtr="0">
          <a:noAutofit/>
        </a:bodyPr>
        <a:lstStyle/>
        <a:p>
          <a:pPr lvl="0" algn="l" defTabSz="2622550">
            <a:lnSpc>
              <a:spcPct val="90000"/>
            </a:lnSpc>
            <a:spcBef>
              <a:spcPct val="0"/>
            </a:spcBef>
            <a:spcAft>
              <a:spcPct val="35000"/>
            </a:spcAft>
          </a:pPr>
          <a:r>
            <a:rPr lang="en-IN" sz="5900" kern="1200" dirty="0" smtClean="0">
              <a:solidFill>
                <a:schemeClr val="tx1"/>
              </a:solidFill>
            </a:rPr>
            <a:t>Debtor </a:t>
          </a:r>
          <a:endParaRPr lang="en-US" sz="5900" kern="1200" dirty="0"/>
        </a:p>
      </dsp:txBody>
      <dsp:txXfrm>
        <a:off x="730060" y="567368"/>
        <a:ext cx="7807651" cy="1134577"/>
      </dsp:txXfrm>
    </dsp:sp>
    <dsp:sp modelId="{2640CB24-6A8E-4248-9D94-698B6B100272}">
      <dsp:nvSpPr>
        <dsp:cNvPr id="0" name=""/>
        <dsp:cNvSpPr/>
      </dsp:nvSpPr>
      <dsp:spPr>
        <a:xfrm>
          <a:off x="20949" y="425546"/>
          <a:ext cx="1418221" cy="141822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2C70E20-FB1B-4EFC-B260-C31908FA1929}">
      <dsp:nvSpPr>
        <dsp:cNvPr id="0" name=""/>
        <dsp:cNvSpPr/>
      </dsp:nvSpPr>
      <dsp:spPr>
        <a:xfrm>
          <a:off x="730060" y="2269552"/>
          <a:ext cx="7807651" cy="113457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00571" tIns="149860" rIns="149860" bIns="149860" numCol="1" spcCol="1270" anchor="ctr" anchorCtr="0">
          <a:noAutofit/>
        </a:bodyPr>
        <a:lstStyle/>
        <a:p>
          <a:pPr lvl="0" algn="l" defTabSz="2622550">
            <a:lnSpc>
              <a:spcPct val="90000"/>
            </a:lnSpc>
            <a:spcBef>
              <a:spcPct val="0"/>
            </a:spcBef>
            <a:spcAft>
              <a:spcPct val="35000"/>
            </a:spcAft>
          </a:pPr>
          <a:r>
            <a:rPr lang="en-IN" sz="5900" kern="1200" dirty="0" smtClean="0">
              <a:solidFill>
                <a:schemeClr val="tx1"/>
              </a:solidFill>
            </a:rPr>
            <a:t>Creditor </a:t>
          </a:r>
          <a:endParaRPr lang="en-US" sz="5900" kern="1200" dirty="0"/>
        </a:p>
      </dsp:txBody>
      <dsp:txXfrm>
        <a:off x="730060" y="2269552"/>
        <a:ext cx="7807651" cy="1134577"/>
      </dsp:txXfrm>
    </dsp:sp>
    <dsp:sp modelId="{6861D31E-A4D0-4A40-A7CC-F06FF9044B55}">
      <dsp:nvSpPr>
        <dsp:cNvPr id="0" name=""/>
        <dsp:cNvSpPr/>
      </dsp:nvSpPr>
      <dsp:spPr>
        <a:xfrm>
          <a:off x="20949" y="2127730"/>
          <a:ext cx="1418221" cy="141822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8ABABE-479E-476F-93A3-482415E6D4E0}">
      <dsp:nvSpPr>
        <dsp:cNvPr id="0" name=""/>
        <dsp:cNvSpPr/>
      </dsp:nvSpPr>
      <dsp:spPr>
        <a:xfrm>
          <a:off x="-4489680" y="-688497"/>
          <a:ext cx="5348493" cy="5348493"/>
        </a:xfrm>
        <a:prstGeom prst="blockArc">
          <a:avLst>
            <a:gd name="adj1" fmla="val 18900000"/>
            <a:gd name="adj2" fmla="val 2700000"/>
            <a:gd name="adj3" fmla="val 404"/>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09CDD6-2DCA-4F4B-BF5E-E5A526DFA339}">
      <dsp:nvSpPr>
        <dsp:cNvPr id="0" name=""/>
        <dsp:cNvSpPr/>
      </dsp:nvSpPr>
      <dsp:spPr>
        <a:xfrm>
          <a:off x="552324" y="397149"/>
          <a:ext cx="7952611" cy="79429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0475" tIns="58420" rIns="58420" bIns="58420" numCol="1" spcCol="1270" anchor="ctr" anchorCtr="0">
          <a:noAutofit/>
        </a:bodyPr>
        <a:lstStyle/>
        <a:p>
          <a:pPr lvl="0" algn="l" defTabSz="1022350">
            <a:lnSpc>
              <a:spcPct val="90000"/>
            </a:lnSpc>
            <a:spcBef>
              <a:spcPct val="0"/>
            </a:spcBef>
            <a:spcAft>
              <a:spcPct val="35000"/>
            </a:spcAft>
          </a:pPr>
          <a:r>
            <a:rPr lang="en-IN" sz="2300" kern="1200" dirty="0" smtClean="0">
              <a:solidFill>
                <a:schemeClr val="tx1"/>
              </a:solidFill>
            </a:rPr>
            <a:t>Where an order has been passed by Adjudicating Authority under section 100 for acceptance / rejection of application</a:t>
          </a:r>
          <a:endParaRPr lang="en-US" sz="2300" kern="1200" dirty="0"/>
        </a:p>
      </dsp:txBody>
      <dsp:txXfrm>
        <a:off x="552324" y="397149"/>
        <a:ext cx="7952611" cy="794299"/>
      </dsp:txXfrm>
    </dsp:sp>
    <dsp:sp modelId="{2640CB24-6A8E-4248-9D94-698B6B100272}">
      <dsp:nvSpPr>
        <dsp:cNvPr id="0" name=""/>
        <dsp:cNvSpPr/>
      </dsp:nvSpPr>
      <dsp:spPr>
        <a:xfrm>
          <a:off x="55887" y="297862"/>
          <a:ext cx="992874" cy="99287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2C70E20-FB1B-4EFC-B260-C31908FA1929}">
      <dsp:nvSpPr>
        <dsp:cNvPr id="0" name=""/>
        <dsp:cNvSpPr/>
      </dsp:nvSpPr>
      <dsp:spPr>
        <a:xfrm>
          <a:off x="841052" y="1588599"/>
          <a:ext cx="7663883" cy="79429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0475" tIns="58420" rIns="58420" bIns="58420" numCol="1" spcCol="1270" anchor="ctr" anchorCtr="0">
          <a:noAutofit/>
        </a:bodyPr>
        <a:lstStyle/>
        <a:p>
          <a:pPr lvl="0" algn="l" defTabSz="1022350">
            <a:lnSpc>
              <a:spcPct val="90000"/>
            </a:lnSpc>
            <a:spcBef>
              <a:spcPct val="0"/>
            </a:spcBef>
            <a:spcAft>
              <a:spcPct val="35000"/>
            </a:spcAft>
          </a:pPr>
          <a:r>
            <a:rPr lang="en-IN" sz="2300" kern="1200" dirty="0" smtClean="0">
              <a:solidFill>
                <a:schemeClr val="tx1"/>
              </a:solidFill>
            </a:rPr>
            <a:t>Where and order has been passed by an Adjudicating Authority under section 115 approving Repayment Plan </a:t>
          </a:r>
          <a:endParaRPr lang="en-US" sz="2300" kern="1200" dirty="0"/>
        </a:p>
      </dsp:txBody>
      <dsp:txXfrm>
        <a:off x="841052" y="1588599"/>
        <a:ext cx="7663883" cy="794299"/>
      </dsp:txXfrm>
    </dsp:sp>
    <dsp:sp modelId="{6861D31E-A4D0-4A40-A7CC-F06FF9044B55}">
      <dsp:nvSpPr>
        <dsp:cNvPr id="0" name=""/>
        <dsp:cNvSpPr/>
      </dsp:nvSpPr>
      <dsp:spPr>
        <a:xfrm>
          <a:off x="344615" y="1489311"/>
          <a:ext cx="992874" cy="99287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F2DDDCE-9945-4A9F-9E17-57E8B4B60953}">
      <dsp:nvSpPr>
        <dsp:cNvPr id="0" name=""/>
        <dsp:cNvSpPr/>
      </dsp:nvSpPr>
      <dsp:spPr>
        <a:xfrm>
          <a:off x="552324" y="2780048"/>
          <a:ext cx="7952611" cy="79429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0475" tIns="58420" rIns="58420" bIns="58420" numCol="1" spcCol="1270" anchor="ctr" anchorCtr="0">
          <a:noAutofit/>
        </a:bodyPr>
        <a:lstStyle/>
        <a:p>
          <a:pPr lvl="0" algn="l" defTabSz="1022350">
            <a:lnSpc>
              <a:spcPct val="90000"/>
            </a:lnSpc>
            <a:spcBef>
              <a:spcPct val="0"/>
            </a:spcBef>
            <a:spcAft>
              <a:spcPct val="35000"/>
            </a:spcAft>
          </a:pPr>
          <a:r>
            <a:rPr lang="en-IN" sz="2300" kern="1200" dirty="0" smtClean="0">
              <a:solidFill>
                <a:schemeClr val="tx1"/>
              </a:solidFill>
            </a:rPr>
            <a:t>Where an order has been passed by an Adjudicating Authority under section 118 on premature closure of plan</a:t>
          </a:r>
          <a:endParaRPr lang="en-US" sz="2300" kern="1200" dirty="0"/>
        </a:p>
      </dsp:txBody>
      <dsp:txXfrm>
        <a:off x="552324" y="2780048"/>
        <a:ext cx="7952611" cy="794299"/>
      </dsp:txXfrm>
    </dsp:sp>
    <dsp:sp modelId="{536AC1CF-CA0A-4D40-BE51-A0CDA1828821}">
      <dsp:nvSpPr>
        <dsp:cNvPr id="0" name=""/>
        <dsp:cNvSpPr/>
      </dsp:nvSpPr>
      <dsp:spPr>
        <a:xfrm>
          <a:off x="55887" y="2680761"/>
          <a:ext cx="992874" cy="99287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8ABABE-479E-476F-93A3-482415E6D4E0}">
      <dsp:nvSpPr>
        <dsp:cNvPr id="0" name=""/>
        <dsp:cNvSpPr/>
      </dsp:nvSpPr>
      <dsp:spPr>
        <a:xfrm>
          <a:off x="-4123187" y="-688497"/>
          <a:ext cx="5348493" cy="5348493"/>
        </a:xfrm>
        <a:prstGeom prst="blockArc">
          <a:avLst>
            <a:gd name="adj1" fmla="val 18900000"/>
            <a:gd name="adj2" fmla="val 2700000"/>
            <a:gd name="adj3" fmla="val 404"/>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09CDD6-2DCA-4F4B-BF5E-E5A526DFA339}">
      <dsp:nvSpPr>
        <dsp:cNvPr id="0" name=""/>
        <dsp:cNvSpPr/>
      </dsp:nvSpPr>
      <dsp:spPr>
        <a:xfrm>
          <a:off x="1192827" y="1031487"/>
          <a:ext cx="7365834" cy="190852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76188" tIns="165100" rIns="165100" bIns="165100" numCol="1" spcCol="1270" anchor="ctr" anchorCtr="0">
          <a:noAutofit/>
        </a:bodyPr>
        <a:lstStyle/>
        <a:p>
          <a:pPr lvl="0" algn="l" defTabSz="2889250">
            <a:lnSpc>
              <a:spcPct val="90000"/>
            </a:lnSpc>
            <a:spcBef>
              <a:spcPct val="0"/>
            </a:spcBef>
            <a:spcAft>
              <a:spcPct val="35000"/>
            </a:spcAft>
          </a:pPr>
          <a:r>
            <a:rPr lang="en-IN" sz="6500" kern="1200" dirty="0" smtClean="0">
              <a:solidFill>
                <a:schemeClr val="tx1"/>
              </a:solidFill>
            </a:rPr>
            <a:t>Debtor </a:t>
          </a:r>
          <a:endParaRPr lang="en-US" sz="6500" kern="1200" dirty="0"/>
        </a:p>
      </dsp:txBody>
      <dsp:txXfrm>
        <a:off x="1192827" y="1031487"/>
        <a:ext cx="7365834" cy="1908523"/>
      </dsp:txXfrm>
    </dsp:sp>
    <dsp:sp modelId="{2640CB24-6A8E-4248-9D94-698B6B100272}">
      <dsp:nvSpPr>
        <dsp:cNvPr id="0" name=""/>
        <dsp:cNvSpPr/>
      </dsp:nvSpPr>
      <dsp:spPr>
        <a:xfrm>
          <a:off x="0" y="792921"/>
          <a:ext cx="2385654" cy="238565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DD8A17-DB95-4BF3-BBE5-44B5F3CFB1A5}">
      <dsp:nvSpPr>
        <dsp:cNvPr id="0" name=""/>
        <dsp:cNvSpPr/>
      </dsp:nvSpPr>
      <dsp:spPr>
        <a:xfrm>
          <a:off x="-4875702" y="-747183"/>
          <a:ext cx="5807059" cy="5807059"/>
        </a:xfrm>
        <a:prstGeom prst="blockArc">
          <a:avLst>
            <a:gd name="adj1" fmla="val 18900000"/>
            <a:gd name="adj2" fmla="val 2700000"/>
            <a:gd name="adj3" fmla="val 372"/>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C96AEEA-DECF-4748-B2C1-DAB4FEE2C29D}">
      <dsp:nvSpPr>
        <dsp:cNvPr id="0" name=""/>
        <dsp:cNvSpPr/>
      </dsp:nvSpPr>
      <dsp:spPr>
        <a:xfrm>
          <a:off x="599002" y="505128"/>
          <a:ext cx="8465872" cy="71482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4640"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t>The records of process undertaken</a:t>
          </a:r>
          <a:endParaRPr lang="en-US" sz="2400" kern="1200" dirty="0"/>
        </a:p>
      </dsp:txBody>
      <dsp:txXfrm>
        <a:off x="599002" y="505128"/>
        <a:ext cx="8465872" cy="714820"/>
      </dsp:txXfrm>
    </dsp:sp>
    <dsp:sp modelId="{78566628-BEF0-477B-AA42-D63C864E7413}">
      <dsp:nvSpPr>
        <dsp:cNvPr id="0" name=""/>
        <dsp:cNvSpPr/>
      </dsp:nvSpPr>
      <dsp:spPr>
        <a:xfrm>
          <a:off x="59915" y="323451"/>
          <a:ext cx="1078173" cy="107817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420512A-5ED9-4DDC-853C-8492C4841DC5}">
      <dsp:nvSpPr>
        <dsp:cNvPr id="0" name=""/>
        <dsp:cNvSpPr/>
      </dsp:nvSpPr>
      <dsp:spPr>
        <a:xfrm>
          <a:off x="912535" y="1692322"/>
          <a:ext cx="8152339" cy="92804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4640"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t>The statement of affairs of debtor in such form and manner as prescribed, on the date of application for bankruptcy</a:t>
          </a:r>
        </a:p>
      </dsp:txBody>
      <dsp:txXfrm>
        <a:off x="912535" y="1692322"/>
        <a:ext cx="8152339" cy="928048"/>
      </dsp:txXfrm>
    </dsp:sp>
    <dsp:sp modelId="{E3D993B7-34EA-40ED-9F74-E3F2A69F0EE4}">
      <dsp:nvSpPr>
        <dsp:cNvPr id="0" name=""/>
        <dsp:cNvSpPr/>
      </dsp:nvSpPr>
      <dsp:spPr>
        <a:xfrm>
          <a:off x="373448" y="1617259"/>
          <a:ext cx="1078173" cy="107817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7877578-72F0-48A8-BE6A-4639D8000FED}">
      <dsp:nvSpPr>
        <dsp:cNvPr id="0" name=""/>
        <dsp:cNvSpPr/>
      </dsp:nvSpPr>
      <dsp:spPr>
        <a:xfrm>
          <a:off x="599002" y="3029804"/>
          <a:ext cx="8465872" cy="84069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4640"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t>A copy of the order passed by the Adjudicating Authority </a:t>
          </a:r>
          <a:r>
            <a:rPr lang="en-US" sz="2400" kern="1200" dirty="0" smtClean="0"/>
            <a:t>permitting the debtor to apply for bankruptcy</a:t>
          </a:r>
          <a:endParaRPr lang="en-US" sz="2400" kern="1200" dirty="0"/>
        </a:p>
      </dsp:txBody>
      <dsp:txXfrm>
        <a:off x="599002" y="3029804"/>
        <a:ext cx="8465872" cy="840699"/>
      </dsp:txXfrm>
    </dsp:sp>
    <dsp:sp modelId="{C03B0199-FE17-4F7A-8C7E-42EDECC7DAEB}">
      <dsp:nvSpPr>
        <dsp:cNvPr id="0" name=""/>
        <dsp:cNvSpPr/>
      </dsp:nvSpPr>
      <dsp:spPr>
        <a:xfrm>
          <a:off x="59915" y="2911067"/>
          <a:ext cx="1078173" cy="107817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8ABABE-479E-476F-93A3-482415E6D4E0}">
      <dsp:nvSpPr>
        <dsp:cNvPr id="0" name=""/>
        <dsp:cNvSpPr/>
      </dsp:nvSpPr>
      <dsp:spPr>
        <a:xfrm>
          <a:off x="-4123187" y="-688497"/>
          <a:ext cx="5348493" cy="5348493"/>
        </a:xfrm>
        <a:prstGeom prst="blockArc">
          <a:avLst>
            <a:gd name="adj1" fmla="val 18900000"/>
            <a:gd name="adj2" fmla="val 2700000"/>
            <a:gd name="adj3" fmla="val 404"/>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09CDD6-2DCA-4F4B-BF5E-E5A526DFA339}">
      <dsp:nvSpPr>
        <dsp:cNvPr id="0" name=""/>
        <dsp:cNvSpPr/>
      </dsp:nvSpPr>
      <dsp:spPr>
        <a:xfrm>
          <a:off x="1192827" y="1031487"/>
          <a:ext cx="7365834" cy="190852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76188" tIns="165100" rIns="165100" bIns="165100" numCol="1" spcCol="1270" anchor="ctr" anchorCtr="0">
          <a:noAutofit/>
        </a:bodyPr>
        <a:lstStyle/>
        <a:p>
          <a:pPr lvl="0" algn="l" defTabSz="2889250">
            <a:lnSpc>
              <a:spcPct val="90000"/>
            </a:lnSpc>
            <a:spcBef>
              <a:spcPct val="0"/>
            </a:spcBef>
            <a:spcAft>
              <a:spcPct val="35000"/>
            </a:spcAft>
          </a:pPr>
          <a:r>
            <a:rPr lang="en-IN" sz="6500" kern="1200" dirty="0" smtClean="0">
              <a:solidFill>
                <a:schemeClr val="tx1"/>
              </a:solidFill>
            </a:rPr>
            <a:t>Creditor</a:t>
          </a:r>
          <a:endParaRPr lang="en-US" sz="6500" kern="1200" dirty="0"/>
        </a:p>
      </dsp:txBody>
      <dsp:txXfrm>
        <a:off x="1192827" y="1031487"/>
        <a:ext cx="7365834" cy="1908523"/>
      </dsp:txXfrm>
    </dsp:sp>
    <dsp:sp modelId="{2640CB24-6A8E-4248-9D94-698B6B100272}">
      <dsp:nvSpPr>
        <dsp:cNvPr id="0" name=""/>
        <dsp:cNvSpPr/>
      </dsp:nvSpPr>
      <dsp:spPr>
        <a:xfrm>
          <a:off x="0" y="792921"/>
          <a:ext cx="2385654" cy="238565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EA5266-FD1B-4DFA-B5E7-8321AE0B85F9}">
      <dsp:nvSpPr>
        <dsp:cNvPr id="0" name=""/>
        <dsp:cNvSpPr/>
      </dsp:nvSpPr>
      <dsp:spPr>
        <a:xfrm>
          <a:off x="-5649886" y="-864879"/>
          <a:ext cx="6726734" cy="6726734"/>
        </a:xfrm>
        <a:prstGeom prst="blockArc">
          <a:avLst>
            <a:gd name="adj1" fmla="val 18900000"/>
            <a:gd name="adj2" fmla="val 2700000"/>
            <a:gd name="adj3" fmla="val 321"/>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B24F029-01B0-4D80-A030-4782AE28A808}">
      <dsp:nvSpPr>
        <dsp:cNvPr id="0" name=""/>
        <dsp:cNvSpPr/>
      </dsp:nvSpPr>
      <dsp:spPr>
        <a:xfrm>
          <a:off x="563694" y="384167"/>
          <a:ext cx="9334438" cy="76873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10183"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t>The records of insolvency resolution process	</a:t>
          </a:r>
          <a:endParaRPr lang="en-US" sz="2400" kern="1200" dirty="0"/>
        </a:p>
      </dsp:txBody>
      <dsp:txXfrm>
        <a:off x="563694" y="384167"/>
        <a:ext cx="9334438" cy="768734"/>
      </dsp:txXfrm>
    </dsp:sp>
    <dsp:sp modelId="{F3B73D69-C70A-4DA6-A92D-825B84CA7AA0}">
      <dsp:nvSpPr>
        <dsp:cNvPr id="0" name=""/>
        <dsp:cNvSpPr/>
      </dsp:nvSpPr>
      <dsp:spPr>
        <a:xfrm>
          <a:off x="83235" y="288075"/>
          <a:ext cx="960918" cy="96091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50B1746-8BE4-40E1-9A3C-4A6F63E1CDFF}">
      <dsp:nvSpPr>
        <dsp:cNvPr id="0" name=""/>
        <dsp:cNvSpPr/>
      </dsp:nvSpPr>
      <dsp:spPr>
        <a:xfrm>
          <a:off x="1004427" y="1494846"/>
          <a:ext cx="8893705" cy="8539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10183"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t>A copy of the order passed by the Adjudicating Authority permitting the creditor to apply for bankruptcy</a:t>
          </a:r>
        </a:p>
      </dsp:txBody>
      <dsp:txXfrm>
        <a:off x="1004427" y="1494846"/>
        <a:ext cx="8893705" cy="853979"/>
      </dsp:txXfrm>
    </dsp:sp>
    <dsp:sp modelId="{147DF6A8-2E48-4741-AB87-3F8B1A0D4AE4}">
      <dsp:nvSpPr>
        <dsp:cNvPr id="0" name=""/>
        <dsp:cNvSpPr/>
      </dsp:nvSpPr>
      <dsp:spPr>
        <a:xfrm>
          <a:off x="523968" y="1441377"/>
          <a:ext cx="960918" cy="96091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45B68C7-F1A2-4D10-AADB-4348CB9BE237}">
      <dsp:nvSpPr>
        <dsp:cNvPr id="0" name=""/>
        <dsp:cNvSpPr/>
      </dsp:nvSpPr>
      <dsp:spPr>
        <a:xfrm>
          <a:off x="1004427" y="2602785"/>
          <a:ext cx="8893705" cy="94470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10183"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t>Details of the debts owed by the debtor to the creditor as on the date of the application for bankruptcy	</a:t>
          </a:r>
        </a:p>
      </dsp:txBody>
      <dsp:txXfrm>
        <a:off x="1004427" y="2602785"/>
        <a:ext cx="8893705" cy="944705"/>
      </dsp:txXfrm>
    </dsp:sp>
    <dsp:sp modelId="{75668A85-5416-4C57-8A95-593FD7E23DEF}">
      <dsp:nvSpPr>
        <dsp:cNvPr id="0" name=""/>
        <dsp:cNvSpPr/>
      </dsp:nvSpPr>
      <dsp:spPr>
        <a:xfrm>
          <a:off x="523968" y="2594679"/>
          <a:ext cx="960918" cy="96091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C079B68-BED3-43B5-A571-231C95A9A2C1}">
      <dsp:nvSpPr>
        <dsp:cNvPr id="0" name=""/>
        <dsp:cNvSpPr/>
      </dsp:nvSpPr>
      <dsp:spPr>
        <a:xfrm>
          <a:off x="563694" y="3844072"/>
          <a:ext cx="9334438" cy="76873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10183" tIns="60960" rIns="60960" bIns="60960" numCol="1" spcCol="1270" anchor="ctr" anchorCtr="0">
          <a:noAutofit/>
        </a:bodyPr>
        <a:lstStyle/>
        <a:p>
          <a:pPr lvl="0" algn="l" defTabSz="1066800">
            <a:lnSpc>
              <a:spcPct val="90000"/>
            </a:lnSpc>
            <a:spcBef>
              <a:spcPct val="0"/>
            </a:spcBef>
            <a:spcAft>
              <a:spcPct val="35000"/>
            </a:spcAft>
          </a:pPr>
          <a:r>
            <a:rPr lang="en-US" sz="2400" kern="1200" dirty="0" smtClean="0"/>
            <a:t>Such other information as specified</a:t>
          </a:r>
          <a:endParaRPr lang="en-US" sz="2400" kern="1200" dirty="0"/>
        </a:p>
      </dsp:txBody>
      <dsp:txXfrm>
        <a:off x="563694" y="3844072"/>
        <a:ext cx="9334438" cy="768734"/>
      </dsp:txXfrm>
    </dsp:sp>
    <dsp:sp modelId="{F8F83345-BBCB-4810-A454-4D554EDA1A48}">
      <dsp:nvSpPr>
        <dsp:cNvPr id="0" name=""/>
        <dsp:cNvSpPr/>
      </dsp:nvSpPr>
      <dsp:spPr>
        <a:xfrm>
          <a:off x="83235" y="3747981"/>
          <a:ext cx="960918" cy="960918"/>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04B3E7-8CC6-43FB-A57C-AE1A352EEA1D}">
      <dsp:nvSpPr>
        <dsp:cNvPr id="0" name=""/>
        <dsp:cNvSpPr/>
      </dsp:nvSpPr>
      <dsp:spPr>
        <a:xfrm>
          <a:off x="-4677737" y="-726056"/>
          <a:ext cx="5641975" cy="5641975"/>
        </a:xfrm>
        <a:prstGeom prst="blockArc">
          <a:avLst>
            <a:gd name="adj1" fmla="val 18900000"/>
            <a:gd name="adj2" fmla="val 2700000"/>
            <a:gd name="adj3" fmla="val 383"/>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769A0ED-8D9F-435A-94EF-9ACB33B29F81}">
      <dsp:nvSpPr>
        <dsp:cNvPr id="0" name=""/>
        <dsp:cNvSpPr/>
      </dsp:nvSpPr>
      <dsp:spPr>
        <a:xfrm>
          <a:off x="794125" y="532264"/>
          <a:ext cx="8529497" cy="132955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0087" tIns="60960" rIns="60960" bIns="60960" numCol="1" spcCol="1270" anchor="ctr" anchorCtr="0">
          <a:noAutofit/>
        </a:bodyPr>
        <a:lstStyle/>
        <a:p>
          <a:pPr lvl="0" algn="l" defTabSz="1066800">
            <a:lnSpc>
              <a:spcPct val="90000"/>
            </a:lnSpc>
            <a:spcBef>
              <a:spcPct val="0"/>
            </a:spcBef>
            <a:spcAft>
              <a:spcPct val="35000"/>
            </a:spcAft>
          </a:pPr>
          <a:r>
            <a:rPr lang="en-US" sz="2400" kern="1200" dirty="0" smtClean="0"/>
            <a:t>A statement by the creditor having the right to enforce the security that he shall, in the event of a bankruptcy order being made, give up his security for the benefit of all the creditors of the bankrupt or </a:t>
          </a:r>
          <a:endParaRPr lang="en-US" sz="2400" kern="1200" dirty="0"/>
        </a:p>
      </dsp:txBody>
      <dsp:txXfrm>
        <a:off x="794125" y="532264"/>
        <a:ext cx="8529497" cy="1329559"/>
      </dsp:txXfrm>
    </dsp:sp>
    <dsp:sp modelId="{064F69FE-EEF8-4900-8887-B09CEB323B48}">
      <dsp:nvSpPr>
        <dsp:cNvPr id="0" name=""/>
        <dsp:cNvSpPr/>
      </dsp:nvSpPr>
      <dsp:spPr>
        <a:xfrm>
          <a:off x="46025" y="448943"/>
          <a:ext cx="1496200" cy="1496200"/>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4A4CD64-1F2B-4E0A-9281-507665BB6AB8}">
      <dsp:nvSpPr>
        <dsp:cNvPr id="0" name=""/>
        <dsp:cNvSpPr/>
      </dsp:nvSpPr>
      <dsp:spPr>
        <a:xfrm>
          <a:off x="794125" y="2120761"/>
          <a:ext cx="8529497" cy="17441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0087" tIns="60960" rIns="60960" bIns="60960" numCol="1" spcCol="1270" anchor="ctr" anchorCtr="0">
          <a:noAutofit/>
        </a:bodyPr>
        <a:lstStyle/>
        <a:p>
          <a:pPr lvl="0" algn="l" defTabSz="1066800">
            <a:lnSpc>
              <a:spcPct val="90000"/>
            </a:lnSpc>
            <a:spcBef>
              <a:spcPct val="0"/>
            </a:spcBef>
            <a:spcAft>
              <a:spcPct val="35000"/>
            </a:spcAft>
          </a:pPr>
          <a:r>
            <a:rPr lang="en-US" sz="2400" kern="1200" dirty="0" smtClean="0"/>
            <a:t>A statement by the creditor stating</a:t>
          </a:r>
        </a:p>
        <a:p>
          <a:pPr lvl="0" algn="l" defTabSz="1066800">
            <a:lnSpc>
              <a:spcPct val="90000"/>
            </a:lnSpc>
            <a:spcBef>
              <a:spcPct val="0"/>
            </a:spcBef>
            <a:spcAft>
              <a:spcPct val="35000"/>
            </a:spcAft>
          </a:pPr>
          <a:r>
            <a:rPr lang="en-US" sz="2400" kern="1200" dirty="0" smtClean="0"/>
            <a:t>(</a:t>
          </a:r>
          <a:r>
            <a:rPr lang="en-US" sz="2400" kern="1200" dirty="0" err="1" smtClean="0"/>
            <a:t>i</a:t>
          </a:r>
          <a:r>
            <a:rPr lang="en-US" sz="2400" kern="1200" dirty="0" smtClean="0"/>
            <a:t>) that the application for bankruptcy is only in respect of the unsecured part of the debt and</a:t>
          </a:r>
        </a:p>
        <a:p>
          <a:pPr lvl="0" algn="l" defTabSz="1066800">
            <a:lnSpc>
              <a:spcPct val="90000"/>
            </a:lnSpc>
            <a:spcBef>
              <a:spcPct val="0"/>
            </a:spcBef>
            <a:spcAft>
              <a:spcPct val="35000"/>
            </a:spcAft>
          </a:pPr>
          <a:r>
            <a:rPr lang="en-US" sz="2400" kern="1200" dirty="0" smtClean="0"/>
            <a:t>(ii) an estimated value of the unsecured part of the debt</a:t>
          </a:r>
          <a:endParaRPr lang="en-US" sz="2400" kern="1200" dirty="0"/>
        </a:p>
      </dsp:txBody>
      <dsp:txXfrm>
        <a:off x="794125" y="2120761"/>
        <a:ext cx="8529497" cy="1744114"/>
      </dsp:txXfrm>
    </dsp:sp>
    <dsp:sp modelId="{4FF6EF0C-28AE-4BCD-8AAB-04FB0FAFE760}">
      <dsp:nvSpPr>
        <dsp:cNvPr id="0" name=""/>
        <dsp:cNvSpPr/>
      </dsp:nvSpPr>
      <dsp:spPr>
        <a:xfrm>
          <a:off x="-1822" y="2198351"/>
          <a:ext cx="1591897" cy="1588934"/>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5.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26F48C-2F1E-4938-BF4E-A26FC7012271}" type="datetimeFigureOut">
              <a:rPr lang="en-IN" smtClean="0"/>
              <a:pPr/>
              <a:t>18-03-2018</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9129F1-A191-456A-96DE-A2DED753117D}" type="slidenum">
              <a:rPr lang="en-IN" smtClean="0"/>
              <a:pPr/>
              <a:t>‹#›</a:t>
            </a:fld>
            <a:endParaRPr lang="en-IN"/>
          </a:p>
        </p:txBody>
      </p:sp>
    </p:spTree>
    <p:extLst>
      <p:ext uri="{BB962C8B-B14F-4D97-AF65-F5344CB8AC3E}">
        <p14:creationId xmlns:p14="http://schemas.microsoft.com/office/powerpoint/2010/main" val="419093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139129F1-A191-456A-96DE-A2DED753117D}" type="slidenum">
              <a:rPr lang="en-IN" smtClean="0"/>
              <a:pPr/>
              <a:t>47</a:t>
            </a:fld>
            <a:endParaRPr lang="en-IN"/>
          </a:p>
        </p:txBody>
      </p:sp>
    </p:spTree>
    <p:extLst>
      <p:ext uri="{BB962C8B-B14F-4D97-AF65-F5344CB8AC3E}">
        <p14:creationId xmlns:p14="http://schemas.microsoft.com/office/powerpoint/2010/main" val="1931222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139129F1-A191-456A-96DE-A2DED753117D}" type="slidenum">
              <a:rPr lang="en-IN" smtClean="0"/>
              <a:pPr/>
              <a:t>48</a:t>
            </a:fld>
            <a:endParaRPr lang="en-IN"/>
          </a:p>
        </p:txBody>
      </p:sp>
    </p:spTree>
    <p:extLst>
      <p:ext uri="{BB962C8B-B14F-4D97-AF65-F5344CB8AC3E}">
        <p14:creationId xmlns:p14="http://schemas.microsoft.com/office/powerpoint/2010/main" val="4214296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C764DE79-268F-4C1A-8933-263129D2AF90}" type="datetimeFigureOut">
              <a:rPr lang="en-US" smtClean="0"/>
              <a:pPr/>
              <a:t>18/03/2018</a:t>
            </a:fld>
            <a:endParaRPr lang="en-US" dirty="0"/>
          </a:p>
        </p:txBody>
      </p:sp>
      <p:sp>
        <p:nvSpPr>
          <p:cNvPr id="5" name="Footer Placeholder 4"/>
          <p:cNvSpPr>
            <a:spLocks noGrp="1"/>
          </p:cNvSpPr>
          <p:nvPr>
            <p:ph type="ftr" sz="quarter" idx="11"/>
          </p:nvPr>
        </p:nvSpPr>
        <p:spPr/>
        <p:txBody>
          <a:bodyPr/>
          <a:lstStyle/>
          <a:p>
            <a:pPr algn="l"/>
            <a:endParaRPr lang="en-IN"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774747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5628187-C858-40EE-8352-53E16CDA7C9E}" type="datetimeFigureOut">
              <a:rPr lang="en-IN" smtClean="0"/>
              <a:pPr/>
              <a:t>18-03-2018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766141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5628187-C858-40EE-8352-53E16CDA7C9E}" type="datetimeFigureOut">
              <a:rPr lang="en-IN" smtClean="0"/>
              <a:pPr/>
              <a:t>18-03-2018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729985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C764DE79-268F-4C1A-8933-263129D2AF90}" type="datetimeFigureOut">
              <a:rPr lang="en-US" smtClean="0"/>
              <a:pPr/>
              <a:t>18/03/2018</a:t>
            </a:fld>
            <a:endParaRPr lang="en-US" dirty="0"/>
          </a:p>
        </p:txBody>
      </p:sp>
      <p:sp>
        <p:nvSpPr>
          <p:cNvPr id="5" name="Footer Placeholder 4"/>
          <p:cNvSpPr>
            <a:spLocks noGrp="1"/>
          </p:cNvSpPr>
          <p:nvPr>
            <p:ph type="ftr" sz="quarter" idx="11"/>
          </p:nvPr>
        </p:nvSpPr>
        <p:spPr/>
        <p:txBody>
          <a:bodyPr/>
          <a:lstStyle/>
          <a:p>
            <a:pPr algn="l"/>
            <a:r>
              <a:rPr lang="en-US" dirty="0" smtClean="0"/>
              <a:t>Indian  Institute of Insolvency Professionals of ICAI, </a:t>
            </a:r>
          </a:p>
          <a:p>
            <a:pPr algn="l"/>
            <a:r>
              <a:rPr lang="en-US" smtClean="0"/>
              <a:t>A Section </a:t>
            </a:r>
            <a:r>
              <a:rPr lang="en-US" dirty="0" smtClean="0"/>
              <a:t>8 Company of the Institute of Chartered Accountants of India </a:t>
            </a:r>
            <a:endParaRPr lang="en-IN" dirty="0" smtClean="0"/>
          </a:p>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1029494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28187-C858-40EE-8352-53E16CDA7C9E}" type="datetimeFigureOut">
              <a:rPr lang="en-IN" smtClean="0"/>
              <a:pPr/>
              <a:t>18-03-2018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4046871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25628187-C858-40EE-8352-53E16CDA7C9E}" type="datetimeFigureOut">
              <a:rPr lang="en-IN" smtClean="0"/>
              <a:pPr/>
              <a:t>18-03-2018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136623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25628187-C858-40EE-8352-53E16CDA7C9E}" type="datetimeFigureOut">
              <a:rPr lang="en-IN" smtClean="0"/>
              <a:pPr/>
              <a:t>18-03-2018</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605881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25628187-C858-40EE-8352-53E16CDA7C9E}" type="datetimeFigureOut">
              <a:rPr lang="en-IN" smtClean="0"/>
              <a:pPr/>
              <a:t>18-03-2018</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469770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28187-C858-40EE-8352-53E16CDA7C9E}" type="datetimeFigureOut">
              <a:rPr lang="en-IN" smtClean="0"/>
              <a:pPr/>
              <a:t>18-03-2018</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876081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28187-C858-40EE-8352-53E16CDA7C9E}" type="datetimeFigureOut">
              <a:rPr lang="en-IN" smtClean="0"/>
              <a:pPr/>
              <a:t>18-03-2018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943554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28187-C858-40EE-8352-53E16CDA7C9E}" type="datetimeFigureOut">
              <a:rPr lang="en-IN" smtClean="0"/>
              <a:pPr/>
              <a:t>18-03-2018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218733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28187-C858-40EE-8352-53E16CDA7C9E}" type="datetimeFigureOut">
              <a:rPr lang="en-IN" smtClean="0"/>
              <a:pPr/>
              <a:t>18-03-2018</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841508486"/>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4.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5.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slideLayout" Target="../slideLayouts/slideLayout2.xml"/><Relationship Id="rId1" Type="http://schemas.openxmlformats.org/officeDocument/2006/relationships/tags" Target="../tags/tag27.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7.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slideLayout" Target="../slideLayouts/slideLayout1.xml"/><Relationship Id="rId1" Type="http://schemas.openxmlformats.org/officeDocument/2006/relationships/tags" Target="../tags/tag28.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jpeg"/><Relationship Id="rId7"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slideLayout" Target="../slideLayouts/slideLayout6.xml"/><Relationship Id="rId1" Type="http://schemas.openxmlformats.org/officeDocument/2006/relationships/tags" Target="../tags/tag36.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6.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slideLayout" Target="../slideLayouts/slideLayout2.xml"/><Relationship Id="rId1" Type="http://schemas.openxmlformats.org/officeDocument/2006/relationships/tags" Target="../tags/tag38.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6.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slideLayout" Target="../slideLayouts/slideLayout6.xml"/><Relationship Id="rId1" Type="http://schemas.openxmlformats.org/officeDocument/2006/relationships/tags" Target="../tags/tag40.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4.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6.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8" Type="http://schemas.openxmlformats.org/officeDocument/2006/relationships/diagramData" Target="../diagrams/data20.xml"/><Relationship Id="rId13" Type="http://schemas.openxmlformats.org/officeDocument/2006/relationships/image" Target="../media/image1.jpeg"/><Relationship Id="rId3" Type="http://schemas.openxmlformats.org/officeDocument/2006/relationships/diagramData" Target="../diagrams/data19.xml"/><Relationship Id="rId7" Type="http://schemas.microsoft.com/office/2007/relationships/diagramDrawing" Target="../diagrams/drawing19.xml"/><Relationship Id="rId12" Type="http://schemas.microsoft.com/office/2007/relationships/diagramDrawing" Target="../diagrams/drawing20.xml"/><Relationship Id="rId2" Type="http://schemas.openxmlformats.org/officeDocument/2006/relationships/slideLayout" Target="../slideLayouts/slideLayout6.xml"/><Relationship Id="rId1" Type="http://schemas.openxmlformats.org/officeDocument/2006/relationships/tags" Target="../tags/tag42.xml"/><Relationship Id="rId6" Type="http://schemas.openxmlformats.org/officeDocument/2006/relationships/diagramColors" Target="../diagrams/colors19.xml"/><Relationship Id="rId11" Type="http://schemas.openxmlformats.org/officeDocument/2006/relationships/diagramColors" Target="../diagrams/colors20.xml"/><Relationship Id="rId5" Type="http://schemas.openxmlformats.org/officeDocument/2006/relationships/diagramQuickStyle" Target="../diagrams/quickStyle19.xml"/><Relationship Id="rId10" Type="http://schemas.openxmlformats.org/officeDocument/2006/relationships/diagramQuickStyle" Target="../diagrams/quickStyle20.xml"/><Relationship Id="rId4" Type="http://schemas.openxmlformats.org/officeDocument/2006/relationships/diagramLayout" Target="../diagrams/layout19.xml"/><Relationship Id="rId9" Type="http://schemas.openxmlformats.org/officeDocument/2006/relationships/diagramLayout" Target="../diagrams/layout20.xml"/></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6.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45.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slideLayout" Target="../slideLayouts/slideLayout6.xml"/><Relationship Id="rId1" Type="http://schemas.openxmlformats.org/officeDocument/2006/relationships/tags" Target="../tags/tag46.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46.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slideLayout" Target="../slideLayouts/slideLayout6.xml"/><Relationship Id="rId1" Type="http://schemas.openxmlformats.org/officeDocument/2006/relationships/tags" Target="../tags/tag47.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47.xml.rels><?xml version="1.0" encoding="UTF-8" standalone="yes"?>
<Relationships xmlns="http://schemas.openxmlformats.org/package/2006/relationships"><Relationship Id="rId8" Type="http://schemas.microsoft.com/office/2007/relationships/diagramDrawing" Target="../diagrams/drawing23.xml"/><Relationship Id="rId3" Type="http://schemas.openxmlformats.org/officeDocument/2006/relationships/notesSlide" Target="../notesSlides/notesSlide1.xml"/><Relationship Id="rId7" Type="http://schemas.openxmlformats.org/officeDocument/2006/relationships/diagramColors" Target="../diagrams/colors23.xml"/><Relationship Id="rId2" Type="http://schemas.openxmlformats.org/officeDocument/2006/relationships/slideLayout" Target="../slideLayouts/slideLayout6.xml"/><Relationship Id="rId1" Type="http://schemas.openxmlformats.org/officeDocument/2006/relationships/tags" Target="../tags/tag48.xml"/><Relationship Id="rId6" Type="http://schemas.openxmlformats.org/officeDocument/2006/relationships/diagramQuickStyle" Target="../diagrams/quickStyle23.xml"/><Relationship Id="rId5" Type="http://schemas.openxmlformats.org/officeDocument/2006/relationships/diagramLayout" Target="../diagrams/layout23.xml"/><Relationship Id="rId4" Type="http://schemas.openxmlformats.org/officeDocument/2006/relationships/diagramData" Target="../diagrams/data23.xml"/><Relationship Id="rId9" Type="http://schemas.openxmlformats.org/officeDocument/2006/relationships/image" Target="../media/image1.jpeg"/></Relationships>
</file>

<file path=ppt/slides/_rels/slide48.xml.rels><?xml version="1.0" encoding="UTF-8" standalone="yes"?>
<Relationships xmlns="http://schemas.openxmlformats.org/package/2006/relationships"><Relationship Id="rId8" Type="http://schemas.microsoft.com/office/2007/relationships/diagramDrawing" Target="../diagrams/drawing24.xml"/><Relationship Id="rId13" Type="http://schemas.microsoft.com/office/2007/relationships/diagramDrawing" Target="../diagrams/drawing25.xml"/><Relationship Id="rId3" Type="http://schemas.openxmlformats.org/officeDocument/2006/relationships/notesSlide" Target="../notesSlides/notesSlide2.xml"/><Relationship Id="rId7" Type="http://schemas.openxmlformats.org/officeDocument/2006/relationships/diagramColors" Target="../diagrams/colors24.xml"/><Relationship Id="rId12" Type="http://schemas.openxmlformats.org/officeDocument/2006/relationships/diagramColors" Target="../diagrams/colors25.xml"/><Relationship Id="rId2" Type="http://schemas.openxmlformats.org/officeDocument/2006/relationships/slideLayout" Target="../slideLayouts/slideLayout6.xml"/><Relationship Id="rId1" Type="http://schemas.openxmlformats.org/officeDocument/2006/relationships/tags" Target="../tags/tag49.xml"/><Relationship Id="rId6" Type="http://schemas.openxmlformats.org/officeDocument/2006/relationships/diagramQuickStyle" Target="../diagrams/quickStyle24.xml"/><Relationship Id="rId11" Type="http://schemas.openxmlformats.org/officeDocument/2006/relationships/diagramQuickStyle" Target="../diagrams/quickStyle25.xml"/><Relationship Id="rId5" Type="http://schemas.openxmlformats.org/officeDocument/2006/relationships/diagramLayout" Target="../diagrams/layout24.xml"/><Relationship Id="rId10" Type="http://schemas.openxmlformats.org/officeDocument/2006/relationships/diagramLayout" Target="../diagrams/layout25.xml"/><Relationship Id="rId4" Type="http://schemas.openxmlformats.org/officeDocument/2006/relationships/diagramData" Target="../diagrams/data24.xml"/><Relationship Id="rId9" Type="http://schemas.openxmlformats.org/officeDocument/2006/relationships/diagramData" Target="../diagrams/data25.xml"/><Relationship Id="rId14" Type="http://schemas.openxmlformats.org/officeDocument/2006/relationships/image" Target="../media/image1.jpeg"/></Relationships>
</file>

<file path=ppt/slides/_rels/slide4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0.xml"/></Relationships>
</file>

<file path=ppt/slides/_rels/slide5.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0.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slideLayout" Target="../slideLayouts/slideLayout6.xml"/><Relationship Id="rId1" Type="http://schemas.openxmlformats.org/officeDocument/2006/relationships/tags" Target="../tags/tag51.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5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2.xml"/></Relationships>
</file>

<file path=ppt/slides/_rels/slide5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27.xml"/><Relationship Id="rId7" Type="http://schemas.microsoft.com/office/2007/relationships/diagramDrawing" Target="../diagrams/drawing27.xml"/><Relationship Id="rId2" Type="http://schemas.openxmlformats.org/officeDocument/2006/relationships/slideLayout" Target="../slideLayouts/slideLayout6.xml"/><Relationship Id="rId1" Type="http://schemas.openxmlformats.org/officeDocument/2006/relationships/tags" Target="../tags/tag53.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5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4.xml"/></Relationships>
</file>

<file path=ppt/slides/_rels/slide5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5.xml"/></Relationships>
</file>

<file path=ppt/slides/_rels/slide5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6.xml"/></Relationships>
</file>

<file path=ppt/slides/_rels/slide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7.xml"/></Relationships>
</file>

<file path=ppt/slides/_rels/slide57.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28.xml"/><Relationship Id="rId7" Type="http://schemas.microsoft.com/office/2007/relationships/diagramDrawing" Target="../diagrams/drawing28.xml"/><Relationship Id="rId2" Type="http://schemas.openxmlformats.org/officeDocument/2006/relationships/slideLayout" Target="../slideLayouts/slideLayout6.xml"/><Relationship Id="rId1" Type="http://schemas.openxmlformats.org/officeDocument/2006/relationships/tags" Target="../tags/tag58.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5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9.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23118"/>
            <a:ext cx="9054905" cy="1668390"/>
          </a:xfrm>
        </p:spPr>
        <p:txBody>
          <a:bodyPr>
            <a:normAutofit fontScale="90000"/>
          </a:bodyPr>
          <a:lstStyle/>
          <a:p>
            <a:pPr lvl="0"/>
            <a:r>
              <a:rPr lang="en-IN" sz="4400" b="1" dirty="0" smtClean="0">
                <a:latin typeface="Agency FB" pitchFamily="34" charset="0"/>
              </a:rPr>
              <a:t>Limited Insolvency Examination </a:t>
            </a:r>
            <a:br>
              <a:rPr lang="en-IN" sz="4400" b="1" dirty="0" smtClean="0">
                <a:latin typeface="Agency FB" pitchFamily="34" charset="0"/>
              </a:rPr>
            </a:br>
            <a:r>
              <a:rPr lang="en-US" sz="4400" dirty="0" smtClean="0"/>
              <a:t>The Insolvency and Bankruptcy Code, 2016</a:t>
            </a:r>
            <a:r>
              <a:rPr lang="en-IN" sz="4400" dirty="0" smtClean="0"/>
              <a:t/>
            </a:r>
            <a:br>
              <a:rPr lang="en-IN" sz="4400" dirty="0" smtClean="0"/>
            </a:br>
            <a:endParaRPr lang="en-IN" sz="4400" dirty="0"/>
          </a:p>
        </p:txBody>
      </p:sp>
      <p:sp>
        <p:nvSpPr>
          <p:cNvPr id="3" name="Subtitle 2"/>
          <p:cNvSpPr>
            <a:spLocks noGrp="1"/>
          </p:cNvSpPr>
          <p:nvPr>
            <p:ph type="subTitle" idx="1"/>
          </p:nvPr>
        </p:nvSpPr>
        <p:spPr>
          <a:xfrm>
            <a:off x="1434905" y="2172658"/>
            <a:ext cx="9144000" cy="2672118"/>
          </a:xfrm>
        </p:spPr>
        <p:txBody>
          <a:bodyPr>
            <a:noAutofit/>
          </a:bodyPr>
          <a:lstStyle/>
          <a:p>
            <a:r>
              <a:rPr lang="en-US" sz="3200" dirty="0" smtClean="0"/>
              <a:t>Module: </a:t>
            </a:r>
            <a:r>
              <a:rPr lang="en-IN" sz="3200" dirty="0" smtClean="0"/>
              <a:t>BANKRUPTCY ORDER FOR INDIVIDUALS AND PARTNERSHIP FIRMS</a:t>
            </a:r>
          </a:p>
          <a:p>
            <a:r>
              <a:rPr lang="en-US" sz="3200" dirty="0" smtClean="0"/>
              <a:t>Sections 121 to 148</a:t>
            </a:r>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5479365" y="3841048"/>
            <a:ext cx="1144173" cy="1144173"/>
          </a:xfrm>
          <a:prstGeom prst="rect">
            <a:avLst/>
          </a:prstGeom>
          <a:noFill/>
          <a:ln w="9525">
            <a:noFill/>
            <a:miter lim="800000"/>
            <a:headEnd/>
            <a:tailEnd/>
          </a:ln>
        </p:spPr>
      </p:pic>
      <p:sp>
        <p:nvSpPr>
          <p:cNvPr id="5" name="Rectangle 4"/>
          <p:cNvSpPr>
            <a:spLocks noChangeArrowheads="1"/>
          </p:cNvSpPr>
          <p:nvPr/>
        </p:nvSpPr>
        <p:spPr bwMode="auto">
          <a:xfrm>
            <a:off x="1406769" y="5418761"/>
            <a:ext cx="9200271" cy="1016000"/>
          </a:xfrm>
          <a:prstGeom prst="rect">
            <a:avLst/>
          </a:prstGeom>
          <a:noFill/>
          <a:ln w="9525">
            <a:noFill/>
            <a:miter lim="800000"/>
            <a:headEnd/>
            <a:tailEnd/>
          </a:ln>
        </p:spPr>
        <p:txBody>
          <a:bodyPr wrap="square">
            <a:spAutoFit/>
          </a:bodyPr>
          <a:lstStyle/>
          <a:p>
            <a:pPr algn="ctr"/>
            <a:r>
              <a:rPr lang="en-IN" sz="2000" b="1" dirty="0">
                <a:solidFill>
                  <a:srgbClr val="000099"/>
                </a:solidFill>
                <a:latin typeface="Agency FB" pitchFamily="34" charset="0"/>
              </a:rPr>
              <a:t>Indian Institute of Insolvency Professionals of ICAI</a:t>
            </a:r>
          </a:p>
          <a:p>
            <a:pPr algn="ctr"/>
            <a:r>
              <a:rPr lang="en-IN" sz="2000" b="1" dirty="0">
                <a:solidFill>
                  <a:srgbClr val="000099"/>
                </a:solidFill>
                <a:latin typeface="Agency FB" pitchFamily="34" charset="0"/>
              </a:rPr>
              <a:t>&amp; </a:t>
            </a:r>
          </a:p>
          <a:p>
            <a:pPr algn="ctr"/>
            <a:r>
              <a:rPr lang="en-IN" sz="2000" b="1" dirty="0">
                <a:solidFill>
                  <a:srgbClr val="000099"/>
                </a:solidFill>
                <a:latin typeface="Agency FB" pitchFamily="34" charset="0"/>
              </a:rPr>
              <a:t>The Institute of Chartered Accountants of India</a:t>
            </a:r>
          </a:p>
        </p:txBody>
      </p:sp>
    </p:spTree>
    <p:custDataLst>
      <p:tags r:id="rId1"/>
    </p:custDataLst>
    <p:extLst>
      <p:ext uri="{BB962C8B-B14F-4D97-AF65-F5344CB8AC3E}">
        <p14:creationId xmlns:p14="http://schemas.microsoft.com/office/powerpoint/2010/main" val="7502148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619" y="64308"/>
            <a:ext cx="10515600" cy="1325563"/>
          </a:xfrm>
        </p:spPr>
        <p:txBody>
          <a:bodyPr/>
          <a:lstStyle/>
          <a:p>
            <a:r>
              <a:rPr lang="en-IN" dirty="0" smtClean="0"/>
              <a:t>Application BY </a:t>
            </a:r>
            <a:endParaRPr lang="en-IN" dirty="0"/>
          </a:p>
        </p:txBody>
      </p:sp>
      <p:graphicFrame>
        <p:nvGraphicFramePr>
          <p:cNvPr id="4" name="Diagram 3"/>
          <p:cNvGraphicFramePr/>
          <p:nvPr>
            <p:extLst>
              <p:ext uri="{D42A27DB-BD31-4B8C-83A1-F6EECF244321}">
                <p14:modId xmlns:p14="http://schemas.microsoft.com/office/powerpoint/2010/main" val="2317985299"/>
              </p:ext>
            </p:extLst>
          </p:nvPr>
        </p:nvGraphicFramePr>
        <p:xfrm>
          <a:off x="1598088" y="1454179"/>
          <a:ext cx="8558662" cy="39714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26597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438900623"/>
              </p:ext>
            </p:extLst>
          </p:nvPr>
        </p:nvGraphicFramePr>
        <p:xfrm>
          <a:off x="1111972" y="1589327"/>
          <a:ext cx="9968055" cy="4996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p:cNvSpPr>
            <a:spLocks noGrp="1"/>
          </p:cNvSpPr>
          <p:nvPr>
            <p:ph type="title"/>
          </p:nvPr>
        </p:nvSpPr>
        <p:spPr>
          <a:xfrm>
            <a:off x="838200" y="263764"/>
            <a:ext cx="10515600" cy="1325563"/>
          </a:xfrm>
        </p:spPr>
        <p:txBody>
          <a:bodyPr>
            <a:normAutofit fontScale="90000"/>
          </a:bodyPr>
          <a:lstStyle/>
          <a:p>
            <a:r>
              <a:rPr lang="en-IN" dirty="0" smtClean="0"/>
              <a:t>Form and Contents </a:t>
            </a:r>
            <a:r>
              <a:rPr lang="en-IN" dirty="0"/>
              <a:t>of Application by Creditor </a:t>
            </a:r>
            <a:br>
              <a:rPr lang="en-IN" dirty="0"/>
            </a:br>
            <a:r>
              <a:rPr lang="en-IN" dirty="0"/>
              <a:t>Section 123</a:t>
            </a:r>
          </a:p>
        </p:txBody>
      </p:sp>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2438715208"/>
              </p:ext>
            </p:extLst>
          </p:nvPr>
        </p:nvGraphicFramePr>
        <p:xfrm>
          <a:off x="1103951" y="1690688"/>
          <a:ext cx="9321801" cy="41898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p:cNvSpPr>
            <a:spLocks noGrp="1"/>
          </p:cNvSpPr>
          <p:nvPr>
            <p:ph type="title"/>
          </p:nvPr>
        </p:nvSpPr>
        <p:spPr/>
        <p:txBody>
          <a:bodyPr>
            <a:normAutofit fontScale="90000"/>
          </a:bodyPr>
          <a:lstStyle/>
          <a:p>
            <a:r>
              <a:rPr lang="en-IN" dirty="0"/>
              <a:t>Form and Contents of Application by Creditor </a:t>
            </a:r>
            <a:br>
              <a:rPr lang="en-IN" dirty="0"/>
            </a:br>
            <a:r>
              <a:rPr lang="en-IN" dirty="0"/>
              <a:t>Section 123</a:t>
            </a:r>
          </a:p>
        </p:txBody>
      </p:sp>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2827534074"/>
              </p:ext>
            </p:extLst>
          </p:nvPr>
        </p:nvGraphicFramePr>
        <p:xfrm>
          <a:off x="953825" y="1690688"/>
          <a:ext cx="9321801" cy="41898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p:cNvSpPr>
            <a:spLocks noGrp="1"/>
          </p:cNvSpPr>
          <p:nvPr>
            <p:ph type="title"/>
          </p:nvPr>
        </p:nvSpPr>
        <p:spPr/>
        <p:txBody>
          <a:bodyPr>
            <a:normAutofit fontScale="90000"/>
          </a:bodyPr>
          <a:lstStyle/>
          <a:p>
            <a:r>
              <a:rPr lang="en-IN" dirty="0"/>
              <a:t>Form and Contents of Application by Creditor </a:t>
            </a:r>
            <a:br>
              <a:rPr lang="en-IN" dirty="0"/>
            </a:br>
            <a:r>
              <a:rPr lang="en-IN" dirty="0"/>
              <a:t>Section 123</a:t>
            </a:r>
          </a:p>
        </p:txBody>
      </p:sp>
      <p:pic>
        <p:nvPicPr>
          <p:cNvPr id="4"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824557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3838553878"/>
              </p:ext>
            </p:extLst>
          </p:nvPr>
        </p:nvGraphicFramePr>
        <p:xfrm>
          <a:off x="953825" y="1690688"/>
          <a:ext cx="9595894" cy="41898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p:cNvSpPr>
            <a:spLocks noGrp="1"/>
          </p:cNvSpPr>
          <p:nvPr>
            <p:ph type="title"/>
          </p:nvPr>
        </p:nvSpPr>
        <p:spPr/>
        <p:txBody>
          <a:bodyPr>
            <a:normAutofit fontScale="90000"/>
          </a:bodyPr>
          <a:lstStyle/>
          <a:p>
            <a:r>
              <a:rPr lang="en-IN" dirty="0"/>
              <a:t>Form and Contents of Application by Creditor </a:t>
            </a:r>
            <a:br>
              <a:rPr lang="en-IN" dirty="0"/>
            </a:br>
            <a:r>
              <a:rPr lang="en-IN" dirty="0"/>
              <a:t>Section 123</a:t>
            </a:r>
          </a:p>
        </p:txBody>
      </p:sp>
      <p:pic>
        <p:nvPicPr>
          <p:cNvPr id="4"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6153492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770" y="0"/>
            <a:ext cx="10788393" cy="1325563"/>
          </a:xfrm>
        </p:spPr>
        <p:txBody>
          <a:bodyPr/>
          <a:lstStyle/>
          <a:p>
            <a:r>
              <a:rPr lang="en-IN" dirty="0" smtClean="0"/>
              <a:t>Interim Moratorium -Section 124</a:t>
            </a:r>
            <a:endParaRPr lang="en-IN" dirty="0"/>
          </a:p>
        </p:txBody>
      </p:sp>
      <p:graphicFrame>
        <p:nvGraphicFramePr>
          <p:cNvPr id="4" name="Diagram 3"/>
          <p:cNvGraphicFramePr/>
          <p:nvPr>
            <p:extLst>
              <p:ext uri="{D42A27DB-BD31-4B8C-83A1-F6EECF244321}">
                <p14:modId xmlns:p14="http://schemas.microsoft.com/office/powerpoint/2010/main" val="2902289023"/>
              </p:ext>
            </p:extLst>
          </p:nvPr>
        </p:nvGraphicFramePr>
        <p:xfrm>
          <a:off x="182234" y="1705970"/>
          <a:ext cx="11250186" cy="50428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584" y="398269"/>
            <a:ext cx="10515600" cy="1512418"/>
          </a:xfrm>
        </p:spPr>
        <p:txBody>
          <a:bodyPr>
            <a:normAutofit/>
          </a:bodyPr>
          <a:lstStyle/>
          <a:p>
            <a:r>
              <a:rPr lang="en-IN" dirty="0" smtClean="0"/>
              <a:t>Appointment of IP as Bankruptcy trustee – Section 125</a:t>
            </a:r>
            <a:endParaRPr lang="en-IN" dirty="0"/>
          </a:p>
        </p:txBody>
      </p:sp>
      <p:graphicFrame>
        <p:nvGraphicFramePr>
          <p:cNvPr id="9" name="Table 8"/>
          <p:cNvGraphicFramePr>
            <a:graphicFrameLocks noGrp="1"/>
          </p:cNvGraphicFramePr>
          <p:nvPr>
            <p:extLst>
              <p:ext uri="{D42A27DB-BD31-4B8C-83A1-F6EECF244321}">
                <p14:modId xmlns:p14="http://schemas.microsoft.com/office/powerpoint/2010/main" val="1109872484"/>
              </p:ext>
            </p:extLst>
          </p:nvPr>
        </p:nvGraphicFramePr>
        <p:xfrm>
          <a:off x="722355" y="1910687"/>
          <a:ext cx="10218057" cy="3483472"/>
        </p:xfrm>
        <a:graphic>
          <a:graphicData uri="http://schemas.openxmlformats.org/drawingml/2006/table">
            <a:tbl>
              <a:tblPr firstRow="1" bandRow="1">
                <a:tableStyleId>{7DF18680-E054-41AD-8BC1-D1AEF772440D}</a:tableStyleId>
              </a:tblPr>
              <a:tblGrid>
                <a:gridCol w="10218057"/>
              </a:tblGrid>
              <a:tr h="769604">
                <a:tc>
                  <a:txBody>
                    <a:bodyPr/>
                    <a:lstStyle/>
                    <a:p>
                      <a:pPr algn="ctr"/>
                      <a:endParaRPr lang="en-IN" sz="3200" dirty="0">
                        <a:solidFill>
                          <a:schemeClr val="tx1"/>
                        </a:solidFill>
                      </a:endParaRPr>
                    </a:p>
                  </a:txBody>
                  <a:tcPr/>
                </a:tc>
              </a:tr>
              <a:tr h="2713868">
                <a:tc>
                  <a:txBody>
                    <a:bodyPr/>
                    <a:lstStyle/>
                    <a:p>
                      <a:pPr marL="457200" indent="-457200">
                        <a:buFont typeface="Arial" panose="020B0604020202020204" pitchFamily="34" charset="0"/>
                        <a:buChar char="•"/>
                      </a:pPr>
                      <a:r>
                        <a:rPr lang="en-IN" sz="3200" dirty="0" smtClean="0">
                          <a:solidFill>
                            <a:schemeClr val="tx1"/>
                          </a:solidFill>
                        </a:rPr>
                        <a:t> </a:t>
                      </a:r>
                      <a:r>
                        <a:rPr lang="en-US" sz="2400" b="0" i="0" u="none" strike="noStrike" kern="1200" baseline="0" dirty="0" smtClean="0">
                          <a:solidFill>
                            <a:schemeClr val="dk1"/>
                          </a:solidFill>
                          <a:latin typeface="+mn-lt"/>
                          <a:ea typeface="+mn-ea"/>
                          <a:cs typeface="+mn-cs"/>
                        </a:rPr>
                        <a:t>If an insolvency professional is proposed as the bankruptcy trustee in the   application for bankruptcy under section 122 or section 123, the Adjudicating Authority shall direct the Board within seven days of receiving the application for bankruptcy to confirm that there are no disciplinary proceedings pending against such professional</a:t>
                      </a:r>
                      <a:endParaRPr lang="en-IN" sz="3200" dirty="0">
                        <a:solidFill>
                          <a:schemeClr val="tx1"/>
                        </a:solidFill>
                      </a:endParaRPr>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5109042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773445163"/>
              </p:ext>
            </p:extLst>
          </p:nvPr>
        </p:nvGraphicFramePr>
        <p:xfrm>
          <a:off x="903351" y="1994956"/>
          <a:ext cx="10218057" cy="3596640"/>
        </p:xfrm>
        <a:graphic>
          <a:graphicData uri="http://schemas.openxmlformats.org/drawingml/2006/table">
            <a:tbl>
              <a:tblPr firstRow="1" bandRow="1">
                <a:tableStyleId>{7DF18680-E054-41AD-8BC1-D1AEF772440D}</a:tableStyleId>
              </a:tblPr>
              <a:tblGrid>
                <a:gridCol w="10218057"/>
              </a:tblGrid>
              <a:tr h="543528">
                <a:tc>
                  <a:txBody>
                    <a:bodyPr/>
                    <a:lstStyle/>
                    <a:p>
                      <a:pPr algn="ctr"/>
                      <a:r>
                        <a:rPr lang="en-IN" sz="3200" dirty="0" smtClean="0">
                          <a:solidFill>
                            <a:schemeClr val="tx1"/>
                          </a:solidFill>
                        </a:rPr>
                        <a:t>s</a:t>
                      </a:r>
                      <a:endParaRPr lang="en-IN" sz="3200" dirty="0">
                        <a:solidFill>
                          <a:schemeClr val="tx1"/>
                        </a:solidFill>
                      </a:endParaRPr>
                    </a:p>
                  </a:txBody>
                  <a:tcPr/>
                </a:tc>
              </a:tr>
              <a:tr h="578105">
                <a:tc>
                  <a:txBody>
                    <a:bodyPr/>
                    <a:lstStyle/>
                    <a:p>
                      <a:r>
                        <a:rPr lang="en-IN" sz="2400" dirty="0" smtClean="0">
                          <a:solidFill>
                            <a:schemeClr val="tx1"/>
                          </a:solidFill>
                        </a:rPr>
                        <a:t> The Board shall within ten days of the receipt of the direction  in writing either</a:t>
                      </a:r>
                    </a:p>
                    <a:p>
                      <a:endParaRPr lang="en-IN" sz="2400" dirty="0" smtClean="0">
                        <a:solidFill>
                          <a:schemeClr val="tx1"/>
                        </a:solidFill>
                      </a:endParaRPr>
                    </a:p>
                    <a:p>
                      <a:r>
                        <a:rPr lang="en-IN" sz="2400" dirty="0" smtClean="0"/>
                        <a:t>(a) confirm the appointment of the proposed insolvency professional as the bankruptcy trustee for the bankruptcy process or </a:t>
                      </a:r>
                      <a:endParaRPr lang="en-IN" sz="2400" dirty="0" smtClean="0">
                        <a:solidFill>
                          <a:schemeClr val="tx1"/>
                        </a:solidFill>
                      </a:endParaRPr>
                    </a:p>
                    <a:p>
                      <a:endParaRPr lang="en-IN" sz="2400" dirty="0" smtClean="0">
                        <a:solidFill>
                          <a:schemeClr val="tx1"/>
                        </a:solidFill>
                      </a:endParaRPr>
                    </a:p>
                    <a:p>
                      <a:r>
                        <a:rPr lang="en-IN" sz="2400" dirty="0" smtClean="0"/>
                        <a:t>(b) reject the appointment of the proposed insolvency professional as the bankruptcy trustee and nominate another bankruptcy trustee for the bankruptcy process</a:t>
                      </a:r>
                      <a:endParaRPr lang="en-IN" sz="2400" dirty="0">
                        <a:solidFill>
                          <a:schemeClr val="tx1"/>
                        </a:solidFill>
                      </a:endParaRPr>
                    </a:p>
                  </a:txBody>
                  <a:tcPr/>
                </a:tc>
              </a:tr>
            </a:tbl>
          </a:graphicData>
        </a:graphic>
      </p:graphicFrame>
      <p:sp>
        <p:nvSpPr>
          <p:cNvPr id="5" name="Title 1"/>
          <p:cNvSpPr>
            <a:spLocks noGrp="1"/>
          </p:cNvSpPr>
          <p:nvPr>
            <p:ph type="title"/>
          </p:nvPr>
        </p:nvSpPr>
        <p:spPr>
          <a:xfrm>
            <a:off x="838200" y="365125"/>
            <a:ext cx="10515600" cy="1490971"/>
          </a:xfrm>
        </p:spPr>
        <p:txBody>
          <a:bodyPr>
            <a:normAutofit/>
          </a:bodyPr>
          <a:lstStyle/>
          <a:p>
            <a:r>
              <a:rPr lang="en-IN" dirty="0"/>
              <a:t>Appointment of IP as Bankruptcy trustee – Section 125</a:t>
            </a:r>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962687286"/>
              </p:ext>
            </p:extLst>
          </p:nvPr>
        </p:nvGraphicFramePr>
        <p:xfrm>
          <a:off x="1617258" y="2152681"/>
          <a:ext cx="8850574" cy="4084320"/>
        </p:xfrm>
        <a:graphic>
          <a:graphicData uri="http://schemas.openxmlformats.org/drawingml/2006/table">
            <a:tbl>
              <a:tblPr firstRow="1" bandRow="1">
                <a:tableStyleId>{5C22544A-7EE6-4342-B048-85BDC9FD1C3A}</a:tableStyleId>
              </a:tblPr>
              <a:tblGrid>
                <a:gridCol w="8850574"/>
              </a:tblGrid>
              <a:tr h="370840">
                <a:tc>
                  <a:txBody>
                    <a:bodyPr/>
                    <a:lstStyle/>
                    <a:p>
                      <a:pPr algn="ctr"/>
                      <a:r>
                        <a:rPr lang="en-IN" sz="2800" dirty="0" smtClean="0">
                          <a:solidFill>
                            <a:schemeClr val="tx1"/>
                          </a:solidFill>
                        </a:rPr>
                        <a:t>s</a:t>
                      </a:r>
                      <a:endParaRPr lang="en-US"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Where a bankruptcy trustee is not proposed by the debtor or creditor the Adjudicating Authority shall direct the Board within seven days of receiving the application to nominate a bankruptcy trustee for the bankruptcy process</a:t>
                      </a:r>
                      <a:endParaRPr lang="en-US" sz="2400"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Board shall nominate a bankruptcy trustee within ten days of receiving the direction of the Adjudicating Authority</a:t>
                      </a:r>
                      <a:endParaRPr lang="en-US" sz="2400"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bankruptcy trustee confirmed or nominated under this section shall be appointed as the bankruptcy trustee by the </a:t>
                      </a:r>
                      <a:r>
                        <a:rPr lang="en-US" sz="2400" b="0" i="0" u="none" strike="noStrike" kern="1200" baseline="0" smtClean="0">
                          <a:solidFill>
                            <a:schemeClr val="dk1"/>
                          </a:solidFill>
                          <a:latin typeface="+mn-lt"/>
                          <a:ea typeface="+mn-ea"/>
                          <a:cs typeface="+mn-cs"/>
                        </a:rPr>
                        <a:t>Adjudicating </a:t>
                      </a:r>
                      <a:r>
                        <a:rPr lang="en-US" sz="2400" b="0" i="0" u="none" strike="noStrike" kern="1200" baseline="0" smtClean="0">
                          <a:solidFill>
                            <a:schemeClr val="dk1"/>
                          </a:solidFill>
                          <a:latin typeface="+mn-lt"/>
                          <a:ea typeface="+mn-ea"/>
                          <a:cs typeface="+mn-cs"/>
                        </a:rPr>
                        <a:t>Authority in </a:t>
                      </a:r>
                      <a:r>
                        <a:rPr lang="en-US" sz="2400" b="0" i="0" u="none" strike="noStrike" kern="1200" baseline="0" dirty="0" smtClean="0">
                          <a:solidFill>
                            <a:schemeClr val="dk1"/>
                          </a:solidFill>
                          <a:latin typeface="+mn-lt"/>
                          <a:ea typeface="+mn-ea"/>
                          <a:cs typeface="+mn-cs"/>
                        </a:rPr>
                        <a:t>the bankruptcy order</a:t>
                      </a:r>
                      <a:endParaRPr lang="en-US" sz="2400" dirty="0"/>
                    </a:p>
                  </a:txBody>
                  <a:tcPr/>
                </a:tc>
              </a:tr>
            </a:tbl>
          </a:graphicData>
        </a:graphic>
      </p:graphicFrame>
      <p:sp>
        <p:nvSpPr>
          <p:cNvPr id="6" name="Title 1"/>
          <p:cNvSpPr txBox="1">
            <a:spLocks/>
          </p:cNvSpPr>
          <p:nvPr/>
        </p:nvSpPr>
        <p:spPr>
          <a:xfrm>
            <a:off x="573584" y="398269"/>
            <a:ext cx="10515600" cy="1512418"/>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N" dirty="0"/>
              <a:t>Appointment of IP as Bankruptcy trustee – Section 125</a:t>
            </a:r>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Bankruptcy order </a:t>
            </a:r>
            <a:br>
              <a:rPr lang="en-IN" dirty="0" smtClean="0"/>
            </a:br>
            <a:r>
              <a:rPr lang="en-IN" dirty="0" smtClean="0"/>
              <a:t>Section 126 and Section 127</a:t>
            </a:r>
            <a:endParaRPr lang="en-IN"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85646603"/>
              </p:ext>
            </p:extLst>
          </p:nvPr>
        </p:nvGraphicFramePr>
        <p:xfrm>
          <a:off x="595086" y="1393370"/>
          <a:ext cx="11596914" cy="58347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660346" y="2031882"/>
            <a:ext cx="3638699" cy="293590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r>
              <a:rPr lang="en-IN" sz="2400" dirty="0">
                <a:solidFill>
                  <a:schemeClr val="tx1"/>
                </a:solidFill>
              </a:rPr>
              <a:t>The </a:t>
            </a:r>
            <a:r>
              <a:rPr lang="en-IN" sz="2400" dirty="0" smtClean="0">
                <a:solidFill>
                  <a:schemeClr val="tx1"/>
                </a:solidFill>
              </a:rPr>
              <a:t>Adjudicating Authority shall </a:t>
            </a:r>
            <a:r>
              <a:rPr lang="en-IN" sz="2400" dirty="0">
                <a:solidFill>
                  <a:schemeClr val="tx1"/>
                </a:solidFill>
              </a:rPr>
              <a:t>pass a bankruptcy order within fourteen days of receiving the confirmation or nomination of the bankruptcy trustee</a:t>
            </a:r>
            <a:endParaRPr lang="en-US" sz="2400" dirty="0"/>
          </a:p>
        </p:txBody>
      </p:sp>
      <p:sp>
        <p:nvSpPr>
          <p:cNvPr id="4" name="Rectangle 3"/>
          <p:cNvSpPr/>
          <p:nvPr/>
        </p:nvSpPr>
        <p:spPr>
          <a:xfrm>
            <a:off x="4644504" y="2782192"/>
            <a:ext cx="2456597" cy="152854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Within seven days of passing the bankruptcy order the AA shall provide</a:t>
            </a:r>
            <a:endParaRPr lang="en-US" dirty="0"/>
          </a:p>
        </p:txBody>
      </p:sp>
      <p:sp>
        <p:nvSpPr>
          <p:cNvPr id="6" name="Rectangle 5"/>
          <p:cNvSpPr/>
          <p:nvPr/>
        </p:nvSpPr>
        <p:spPr>
          <a:xfrm>
            <a:off x="7555742" y="2041220"/>
            <a:ext cx="4131860" cy="293590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r>
              <a:rPr lang="en-IN" sz="2400" dirty="0" smtClean="0">
                <a:solidFill>
                  <a:schemeClr val="tx1"/>
                </a:solidFill>
              </a:rPr>
              <a:t> (a)a </a:t>
            </a:r>
            <a:r>
              <a:rPr lang="en-IN" sz="2400" dirty="0">
                <a:solidFill>
                  <a:schemeClr val="tx1"/>
                </a:solidFill>
              </a:rPr>
              <a:t>copy of the application for </a:t>
            </a:r>
            <a:r>
              <a:rPr lang="en-IN" sz="2400" dirty="0" smtClean="0">
                <a:solidFill>
                  <a:schemeClr val="tx1"/>
                </a:solidFill>
              </a:rPr>
              <a:t>bankruptcy  and   </a:t>
            </a:r>
            <a:endParaRPr lang="en-IN" sz="2400" dirty="0">
              <a:solidFill>
                <a:schemeClr val="tx1"/>
              </a:solidFill>
            </a:endParaRPr>
          </a:p>
          <a:p>
            <a:pPr lvl="0"/>
            <a:r>
              <a:rPr lang="en-IN" sz="2400" dirty="0">
                <a:solidFill>
                  <a:schemeClr val="tx1"/>
                </a:solidFill>
              </a:rPr>
              <a:t> (b) a copy of the bankruptcy order</a:t>
            </a:r>
          </a:p>
        </p:txBody>
      </p:sp>
      <p:sp>
        <p:nvSpPr>
          <p:cNvPr id="7" name="Rectangle 6"/>
          <p:cNvSpPr/>
          <p:nvPr/>
        </p:nvSpPr>
        <p:spPr>
          <a:xfrm>
            <a:off x="1705970" y="5318317"/>
            <a:ext cx="8584442" cy="105087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r>
              <a:rPr lang="en-IN" sz="2400" dirty="0">
                <a:solidFill>
                  <a:schemeClr val="tx1"/>
                </a:solidFill>
              </a:rPr>
              <a:t>The bankruptcy order passed by the </a:t>
            </a:r>
            <a:r>
              <a:rPr lang="en-IN" sz="2400" dirty="0" smtClean="0">
                <a:solidFill>
                  <a:schemeClr val="tx1"/>
                </a:solidFill>
              </a:rPr>
              <a:t>Adjudicating Authority shall </a:t>
            </a:r>
            <a:r>
              <a:rPr lang="en-IN" sz="2400" dirty="0">
                <a:solidFill>
                  <a:schemeClr val="tx1"/>
                </a:solidFill>
              </a:rPr>
              <a:t>continue to have effect till the debtor is discharged </a:t>
            </a:r>
          </a:p>
        </p:txBody>
      </p:sp>
      <p:pic>
        <p:nvPicPr>
          <p:cNvPr id="8"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Bankruptcy order</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Diagram 3"/>
          <p:cNvGraphicFramePr/>
          <p:nvPr>
            <p:extLst>
              <p:ext uri="{D42A27DB-BD31-4B8C-83A1-F6EECF244321}">
                <p14:modId xmlns:p14="http://schemas.microsoft.com/office/powerpoint/2010/main" val="1119075026"/>
              </p:ext>
            </p:extLst>
          </p:nvPr>
        </p:nvGraphicFramePr>
        <p:xfrm>
          <a:off x="3343700" y="1690688"/>
          <a:ext cx="6816299" cy="44476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2192810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Effects of bankruptcy order </a:t>
            </a:r>
            <a:br>
              <a:rPr lang="en-IN" dirty="0" smtClean="0"/>
            </a:br>
            <a:r>
              <a:rPr lang="en-IN" dirty="0" smtClean="0"/>
              <a:t>Section 128</a:t>
            </a:r>
            <a:endParaRPr lang="en-IN" dirty="0"/>
          </a:p>
        </p:txBody>
      </p:sp>
      <p:graphicFrame>
        <p:nvGraphicFramePr>
          <p:cNvPr id="3" name="Table 2"/>
          <p:cNvGraphicFramePr>
            <a:graphicFrameLocks noGrp="1"/>
          </p:cNvGraphicFramePr>
          <p:nvPr>
            <p:extLst>
              <p:ext uri="{D42A27DB-BD31-4B8C-83A1-F6EECF244321}">
                <p14:modId xmlns:p14="http://schemas.microsoft.com/office/powerpoint/2010/main" val="1053278741"/>
              </p:ext>
            </p:extLst>
          </p:nvPr>
        </p:nvGraphicFramePr>
        <p:xfrm>
          <a:off x="1458793" y="1879726"/>
          <a:ext cx="10428407" cy="4206240"/>
        </p:xfrm>
        <a:graphic>
          <a:graphicData uri="http://schemas.openxmlformats.org/drawingml/2006/table">
            <a:tbl>
              <a:tblPr firstRow="1" bandRow="1">
                <a:tableStyleId>{5C22544A-7EE6-4342-B048-85BDC9FD1C3A}</a:tableStyleId>
              </a:tblPr>
              <a:tblGrid>
                <a:gridCol w="10428407"/>
              </a:tblGrid>
              <a:tr h="370840">
                <a:tc>
                  <a:txBody>
                    <a:bodyPr/>
                    <a:lstStyle/>
                    <a:p>
                      <a:pPr algn="ctr"/>
                      <a:endParaRPr lang="en-US" sz="2400"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On the passing of the bankruptcy order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2400" b="0" i="0" u="none" strike="noStrike" kern="1200" baseline="0" dirty="0" smtClean="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the estate of the bankrupt shall vest in the bankruptcy trustee and shall be divided among his creditors  </a:t>
                      </a:r>
                      <a:endParaRPr lang="en-US" sz="2400"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400" dirty="0" smtClean="0"/>
                        <a: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400" dirty="0" smtClean="0"/>
                        <a:t>(b) the creditor of the bankrupt shall not </a:t>
                      </a:r>
                    </a:p>
                    <a:p>
                      <a:pPr marL="0" indent="0">
                        <a:buFont typeface="Arial" panose="020B0604020202020204" pitchFamily="34" charset="0"/>
                        <a:buNone/>
                      </a:pPr>
                      <a:r>
                        <a:rPr lang="en-US" sz="2400" baseline="0" dirty="0" smtClean="0"/>
                        <a:t>       </a:t>
                      </a:r>
                      <a:r>
                        <a:rPr lang="en-US" sz="2400" dirty="0" smtClean="0"/>
                        <a:t>           </a:t>
                      </a:r>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i</a:t>
                      </a:r>
                      <a:r>
                        <a:rPr lang="en-US" sz="2400" b="0" i="0" u="none" strike="noStrike" kern="1200" baseline="0" dirty="0" smtClean="0">
                          <a:solidFill>
                            <a:schemeClr val="dk1"/>
                          </a:solidFill>
                          <a:latin typeface="+mn-lt"/>
                          <a:ea typeface="+mn-ea"/>
                          <a:cs typeface="+mn-cs"/>
                        </a:rPr>
                        <a:t>) initiate any action against the property of the bankrupt in respect of such debt or</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ii</a:t>
                      </a:r>
                      <a:r>
                        <a:rPr lang="en-US" sz="2400" b="0" i="0" u="none" strike="noStrike" kern="1200" baseline="0" dirty="0" smtClean="0">
                          <a:solidFill>
                            <a:schemeClr val="dk1"/>
                          </a:solidFill>
                          <a:latin typeface="+mn-lt"/>
                          <a:ea typeface="+mn-ea"/>
                          <a:cs typeface="+mn-cs"/>
                        </a:rPr>
                        <a:t>) commence any suit or other legal proceedings except with the leave of the AA and on such terms as the AA may impose</a:t>
                      </a:r>
                      <a:endParaRPr lang="en-US" sz="2400" dirty="0" smtClean="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513" y="202986"/>
            <a:ext cx="10515600" cy="1325563"/>
          </a:xfrm>
        </p:spPr>
        <p:txBody>
          <a:bodyPr/>
          <a:lstStyle/>
          <a:p>
            <a:r>
              <a:rPr lang="en-IN" dirty="0"/>
              <a:t>Effects of bankruptcy order </a:t>
            </a:r>
            <a:br>
              <a:rPr lang="en-IN" dirty="0"/>
            </a:br>
            <a:r>
              <a:rPr lang="en-IN" dirty="0"/>
              <a:t>Section 128</a:t>
            </a:r>
          </a:p>
        </p:txBody>
      </p:sp>
      <p:graphicFrame>
        <p:nvGraphicFramePr>
          <p:cNvPr id="3" name="Table 2"/>
          <p:cNvGraphicFramePr>
            <a:graphicFrameLocks noGrp="1"/>
          </p:cNvGraphicFramePr>
          <p:nvPr>
            <p:extLst>
              <p:ext uri="{D42A27DB-BD31-4B8C-83A1-F6EECF244321}">
                <p14:modId xmlns:p14="http://schemas.microsoft.com/office/powerpoint/2010/main" val="153688448"/>
              </p:ext>
            </p:extLst>
          </p:nvPr>
        </p:nvGraphicFramePr>
        <p:xfrm>
          <a:off x="646113" y="1528549"/>
          <a:ext cx="11186495" cy="4505125"/>
        </p:xfrm>
        <a:graphic>
          <a:graphicData uri="http://schemas.openxmlformats.org/drawingml/2006/table">
            <a:tbl>
              <a:tblPr firstRow="1" bandRow="1">
                <a:tableStyleId>{5C22544A-7EE6-4342-B048-85BDC9FD1C3A}</a:tableStyleId>
              </a:tblPr>
              <a:tblGrid>
                <a:gridCol w="11186495"/>
              </a:tblGrid>
              <a:tr h="538348">
                <a:tc>
                  <a:txBody>
                    <a:bodyPr/>
                    <a:lstStyle/>
                    <a:p>
                      <a:pPr algn="ctr"/>
                      <a:endParaRPr lang="en-US" sz="2400" dirty="0"/>
                    </a:p>
                  </a:txBody>
                  <a:tcPr/>
                </a:tc>
              </a:tr>
              <a:tr h="2805078">
                <a:tc>
                  <a:txBody>
                    <a:bodyPr/>
                    <a:lstStyle/>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The bankruptcy order shall not affect the right of any secured creditor to realise or otherwise deal with his security interest in the same manner as he would have been entitled if the bankruptcy order had not been passed subject to section 123</a:t>
                      </a:r>
                    </a:p>
                    <a:p>
                      <a:pPr marL="0" indent="0">
                        <a:buFont typeface="Arial" panose="020B0604020202020204" pitchFamily="34" charset="0"/>
                        <a:buNone/>
                      </a:pPr>
                      <a:endParaRPr lang="en-US" sz="2400" b="0" i="0" u="none" strike="noStrike" kern="1200" baseline="0" dirty="0" smtClean="0">
                        <a:solidFill>
                          <a:schemeClr val="dk1"/>
                        </a:solidFill>
                        <a:latin typeface="+mn-lt"/>
                        <a:ea typeface="+mn-ea"/>
                        <a:cs typeface="+mn-cs"/>
                      </a:endParaRP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Provided that no secured creditor shall be entitled to any interest in respect of his debt after the bankruptcy commencement date if he does not take any action to </a:t>
                      </a:r>
                      <a:r>
                        <a:rPr lang="en-US" sz="2400" b="0" i="0" u="none" strike="noStrike" kern="1200" baseline="0" dirty="0" err="1" smtClean="0">
                          <a:solidFill>
                            <a:schemeClr val="dk1"/>
                          </a:solidFill>
                          <a:latin typeface="+mn-lt"/>
                          <a:ea typeface="+mn-ea"/>
                          <a:cs typeface="+mn-cs"/>
                        </a:rPr>
                        <a:t>realise</a:t>
                      </a:r>
                      <a:r>
                        <a:rPr lang="en-US" sz="2400" b="0" i="0" u="none" strike="noStrike" kern="1200" baseline="0" dirty="0" smtClean="0">
                          <a:solidFill>
                            <a:schemeClr val="dk1"/>
                          </a:solidFill>
                          <a:latin typeface="+mn-lt"/>
                          <a:ea typeface="+mn-ea"/>
                          <a:cs typeface="+mn-cs"/>
                        </a:rPr>
                        <a:t> his security within thirty days from the said date</a:t>
                      </a:r>
                      <a:endParaRPr lang="en-US" sz="3200" dirty="0" smtClean="0"/>
                    </a:p>
                  </a:txBody>
                  <a:tcPr/>
                </a:tc>
              </a:tr>
              <a:tr h="1161699">
                <a:tc>
                  <a:txBody>
                    <a:bodyPr/>
                    <a:lstStyle/>
                    <a:p>
                      <a:pPr marL="0" indent="0">
                        <a:buFont typeface="Arial" panose="020B0604020202020204" pitchFamily="34" charset="0"/>
                        <a:buNone/>
                      </a:pPr>
                      <a:r>
                        <a:rPr lang="en-US" sz="2400" dirty="0" smtClean="0"/>
                        <a:t>On passing of the bankruptcy order it shall operate as if the order was</a:t>
                      </a:r>
                      <a:r>
                        <a:rPr lang="en-US" sz="2800" dirty="0" smtClean="0"/>
                        <a:t> </a:t>
                      </a:r>
                      <a:r>
                        <a:rPr lang="en-US" sz="2400" b="0" i="0" u="none" strike="noStrike" kern="1200" baseline="0" dirty="0" smtClean="0">
                          <a:solidFill>
                            <a:schemeClr val="dk1"/>
                          </a:solidFill>
                          <a:latin typeface="+mn-lt"/>
                          <a:ea typeface="+mn-ea"/>
                          <a:cs typeface="+mn-cs"/>
                        </a:rPr>
                        <a:t>made against each of the individuals who on the date of the order, is a partner in the firm</a:t>
                      </a:r>
                      <a:endParaRPr lang="en-US" sz="2800" dirty="0" smtClean="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4107012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5370" y="53295"/>
            <a:ext cx="10515600" cy="1325563"/>
          </a:xfrm>
        </p:spPr>
        <p:txBody>
          <a:bodyPr/>
          <a:lstStyle/>
          <a:p>
            <a:r>
              <a:rPr lang="en-IN" dirty="0" smtClean="0"/>
              <a:t>Statement of financial position - Section 129</a:t>
            </a:r>
            <a:endParaRPr lang="en-IN"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727569793"/>
              </p:ext>
            </p:extLst>
          </p:nvPr>
        </p:nvGraphicFramePr>
        <p:xfrm>
          <a:off x="595086" y="1350198"/>
          <a:ext cx="11088914" cy="5118841"/>
        </p:xfrm>
        <a:graphic>
          <a:graphicData uri="http://schemas.openxmlformats.org/drawingml/2006/table">
            <a:tbl>
              <a:tblPr firstRow="1" bandRow="1">
                <a:tableStyleId>{5C22544A-7EE6-4342-B048-85BDC9FD1C3A}</a:tableStyleId>
              </a:tblPr>
              <a:tblGrid>
                <a:gridCol w="11088914"/>
              </a:tblGrid>
              <a:tr h="641011">
                <a:tc>
                  <a:txBody>
                    <a:bodyPr/>
                    <a:lstStyle/>
                    <a:p>
                      <a:pPr algn="ctr">
                        <a:buFont typeface="Arial" pitchFamily="34" charset="0"/>
                        <a:buNone/>
                      </a:pPr>
                      <a:endParaRPr lang="en-IN" sz="2400" dirty="0">
                        <a:solidFill>
                          <a:schemeClr val="tx1"/>
                        </a:solidFill>
                      </a:endParaRPr>
                    </a:p>
                  </a:txBody>
                  <a:tcPr/>
                </a:tc>
              </a:tr>
              <a:tr h="902301">
                <a:tc>
                  <a:txBody>
                    <a:bodyPr/>
                    <a:lstStyle/>
                    <a:p>
                      <a:pPr marL="342900" indent="-342900">
                        <a:buFont typeface="Arial" pitchFamily="34" charset="0"/>
                        <a:buChar char="•"/>
                      </a:pPr>
                      <a:r>
                        <a:rPr lang="en-IN" sz="2400" dirty="0" smtClean="0">
                          <a:solidFill>
                            <a:schemeClr val="tx1"/>
                          </a:solidFill>
                        </a:rPr>
                        <a:t>  Where a bankruptcy order is passed on the application for bankruptcy by a creditor undersection 123, the bankrupt shall submit his statement of financial position to the bankruptcy trustee within seven days from the bankruptcy commencement date</a:t>
                      </a:r>
                      <a:endParaRPr lang="en-IN" sz="2400" dirty="0">
                        <a:solidFill>
                          <a:schemeClr val="tx1"/>
                        </a:solidFill>
                      </a:endParaRPr>
                    </a:p>
                  </a:txBody>
                  <a:tcPr/>
                </a:tc>
              </a:tr>
              <a:tr h="902301">
                <a:tc>
                  <a:txBody>
                    <a:bodyPr/>
                    <a:lstStyle/>
                    <a:p>
                      <a:pPr marL="342900" indent="-342900">
                        <a:buFont typeface="Arial" pitchFamily="34" charset="0"/>
                        <a:buChar char="•"/>
                      </a:pPr>
                      <a:r>
                        <a:rPr lang="en-IN" sz="2400" dirty="0" smtClean="0">
                          <a:solidFill>
                            <a:schemeClr val="tx1"/>
                          </a:solidFill>
                        </a:rPr>
                        <a:t>The statement of financial position shall be submitted in the such form and manner as may be prescribed</a:t>
                      </a:r>
                      <a:endParaRPr lang="en-IN" sz="2400" dirty="0">
                        <a:solidFill>
                          <a:schemeClr val="tx1"/>
                        </a:solidFill>
                      </a:endParaRPr>
                    </a:p>
                  </a:txBody>
                  <a:tcPr/>
                </a:tc>
              </a:tr>
              <a:tr h="1198089">
                <a:tc>
                  <a:txBody>
                    <a:bodyPr/>
                    <a:lstStyle/>
                    <a:p>
                      <a:pPr marL="342900" indent="-342900">
                        <a:buFont typeface="Arial" pitchFamily="34" charset="0"/>
                        <a:buChar char="•"/>
                      </a:pPr>
                      <a:r>
                        <a:rPr lang="en-IN" sz="2400" dirty="0" smtClean="0"/>
                        <a:t> Where the bankrupt is a firm, its partners on the date of the order shall submit a joint statement of financial position of the firm, and each partner of the firm shall submit a statement of his financial position</a:t>
                      </a:r>
                      <a:endParaRPr lang="en-IN" sz="2400" dirty="0"/>
                    </a:p>
                  </a:txBody>
                  <a:tcPr/>
                </a:tc>
              </a:tr>
              <a:tr h="1160060">
                <a:tc>
                  <a:txBody>
                    <a:bodyPr/>
                    <a:lstStyle/>
                    <a:p>
                      <a:pPr marL="342900" indent="-342900">
                        <a:buFont typeface="Arial" pitchFamily="34" charset="0"/>
                        <a:buChar char="•"/>
                      </a:pPr>
                      <a:r>
                        <a:rPr lang="en-IN" sz="2400" dirty="0" smtClean="0"/>
                        <a:t> The bankruptcy trustee may require the bankrupt or any other person to submit in writing further information explaining or modifying any matter contained in the statement of financial position</a:t>
                      </a:r>
                      <a:endParaRPr lang="en-IN" sz="24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Public Notice for claims of creditors </a:t>
            </a:r>
            <a:br>
              <a:rPr lang="en-IN" dirty="0" smtClean="0"/>
            </a:br>
            <a:r>
              <a:rPr lang="en-IN" dirty="0" smtClean="0"/>
              <a:t>Section 130</a:t>
            </a:r>
            <a:endParaRPr lang="en-IN" dirty="0"/>
          </a:p>
        </p:txBody>
      </p:sp>
      <p:graphicFrame>
        <p:nvGraphicFramePr>
          <p:cNvPr id="13" name="Content Placeholder 12"/>
          <p:cNvGraphicFramePr>
            <a:graphicFrameLocks noGrp="1"/>
          </p:cNvGraphicFramePr>
          <p:nvPr>
            <p:ph idx="1"/>
            <p:extLst>
              <p:ext uri="{D42A27DB-BD31-4B8C-83A1-F6EECF244321}">
                <p14:modId xmlns:p14="http://schemas.microsoft.com/office/powerpoint/2010/main" val="2195209700"/>
              </p:ext>
            </p:extLst>
          </p:nvPr>
        </p:nvGraphicFramePr>
        <p:xfrm>
          <a:off x="838200" y="2387276"/>
          <a:ext cx="10961914" cy="3037709"/>
        </p:xfrm>
        <a:graphic>
          <a:graphicData uri="http://schemas.openxmlformats.org/drawingml/2006/table">
            <a:tbl>
              <a:tblPr firstRow="1" bandRow="1">
                <a:tableStyleId>{5C22544A-7EE6-4342-B048-85BDC9FD1C3A}</a:tableStyleId>
              </a:tblPr>
              <a:tblGrid>
                <a:gridCol w="10961914"/>
              </a:tblGrid>
              <a:tr h="751709">
                <a:tc>
                  <a:txBody>
                    <a:bodyPr/>
                    <a:lstStyle/>
                    <a:p>
                      <a:pPr algn="ctr"/>
                      <a:endParaRPr lang="en-IN" sz="2400" dirty="0">
                        <a:solidFill>
                          <a:schemeClr val="bg1"/>
                        </a:solidFill>
                      </a:endParaRPr>
                    </a:p>
                  </a:txBody>
                  <a:tcPr/>
                </a:tc>
              </a:tr>
              <a:tr h="2199720">
                <a:tc>
                  <a:txBody>
                    <a:bodyPr/>
                    <a:lstStyle/>
                    <a:p>
                      <a:pPr marL="342900" indent="-342900">
                        <a:buFont typeface="Arial" panose="020B0604020202020204" pitchFamily="34" charset="0"/>
                        <a:buChar char="•"/>
                      </a:pPr>
                      <a:r>
                        <a:rPr lang="en-IN" sz="2400" dirty="0" smtClean="0">
                          <a:solidFill>
                            <a:schemeClr val="tx1"/>
                          </a:solidFill>
                        </a:rPr>
                        <a:t>The Adjudicating Authority shall</a:t>
                      </a:r>
                    </a:p>
                    <a:p>
                      <a:r>
                        <a:rPr lang="en-IN" sz="2400" baseline="0" dirty="0" smtClean="0">
                          <a:solidFill>
                            <a:schemeClr val="tx1"/>
                          </a:solidFill>
                        </a:rPr>
                        <a:t>      </a:t>
                      </a:r>
                      <a:r>
                        <a:rPr lang="en-IN" sz="2400" dirty="0" smtClean="0">
                          <a:solidFill>
                            <a:schemeClr val="tx1"/>
                          </a:solidFill>
                        </a:rPr>
                        <a:t> (a) send notices within ten days of the bankruptcy commencement date, to the </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2400" dirty="0" smtClean="0">
                          <a:solidFill>
                            <a:schemeClr val="tx1"/>
                          </a:solidFill>
                        </a:rPr>
                        <a:t>             creditors mentioned in</a:t>
                      </a:r>
                    </a:p>
                    <a:p>
                      <a:r>
                        <a:rPr lang="en-IN" sz="2400" dirty="0" smtClean="0">
                          <a:solidFill>
                            <a:schemeClr val="tx1"/>
                          </a:solidFill>
                        </a:rPr>
                        <a:t>            (i) the statement of affairs submitted by the bankrupt  or </a:t>
                      </a:r>
                    </a:p>
                    <a:p>
                      <a:r>
                        <a:rPr lang="en-IN" sz="2400" dirty="0" smtClean="0">
                          <a:solidFill>
                            <a:schemeClr val="tx1"/>
                          </a:solidFill>
                        </a:rPr>
                        <a:t>            (ii) the application for bankruptcy submitted by the bankrupt</a:t>
                      </a:r>
                    </a:p>
                    <a:p>
                      <a:r>
                        <a:rPr lang="en-IN" sz="2400" dirty="0" smtClean="0">
                          <a:solidFill>
                            <a:schemeClr val="tx1"/>
                          </a:solidFill>
                        </a:rPr>
                        <a:t>      (b) issue a public notice inviting claims from creditors</a:t>
                      </a:r>
                      <a:endParaRPr lang="en-IN" sz="2400" dirty="0">
                        <a:solidFill>
                          <a:schemeClr val="tx1"/>
                        </a:solidFill>
                      </a:endParaRPr>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ontent Placeholder 12"/>
          <p:cNvGraphicFramePr>
            <a:graphicFrameLocks noGrp="1"/>
          </p:cNvGraphicFramePr>
          <p:nvPr>
            <p:ph idx="1"/>
            <p:extLst>
              <p:ext uri="{D42A27DB-BD31-4B8C-83A1-F6EECF244321}">
                <p14:modId xmlns:p14="http://schemas.microsoft.com/office/powerpoint/2010/main" val="30880285"/>
              </p:ext>
            </p:extLst>
          </p:nvPr>
        </p:nvGraphicFramePr>
        <p:xfrm>
          <a:off x="615043" y="2005139"/>
          <a:ext cx="10961914" cy="3749040"/>
        </p:xfrm>
        <a:graphic>
          <a:graphicData uri="http://schemas.openxmlformats.org/drawingml/2006/table">
            <a:tbl>
              <a:tblPr firstRow="1" bandRow="1">
                <a:tableStyleId>{5C22544A-7EE6-4342-B048-85BDC9FD1C3A}</a:tableStyleId>
              </a:tblPr>
              <a:tblGrid>
                <a:gridCol w="10961914"/>
              </a:tblGrid>
              <a:tr h="626496">
                <a:tc>
                  <a:txBody>
                    <a:bodyPr/>
                    <a:lstStyle/>
                    <a:p>
                      <a:pPr algn="ctr"/>
                      <a:endParaRPr lang="en-IN" sz="3600" dirty="0">
                        <a:solidFill>
                          <a:schemeClr val="bg1"/>
                        </a:solidFill>
                      </a:endParaRPr>
                    </a:p>
                  </a:txBody>
                  <a:tcPr/>
                </a:tc>
              </a:tr>
              <a:tr h="2095440">
                <a:tc>
                  <a:txBody>
                    <a:bodyPr/>
                    <a:lstStyle/>
                    <a:p>
                      <a:pPr marL="342900" indent="-342900">
                        <a:buFont typeface="Arial" panose="020B0604020202020204" pitchFamily="34" charset="0"/>
                        <a:buChar char="•"/>
                      </a:pPr>
                      <a:r>
                        <a:rPr lang="en-IN" sz="2400" dirty="0" smtClean="0">
                          <a:solidFill>
                            <a:schemeClr val="tx1"/>
                          </a:solidFill>
                        </a:rPr>
                        <a:t> The public notice  shall include the last date up to which the claims shall be submitted and such other matters and details as may be prescribed and shall be</a:t>
                      </a:r>
                    </a:p>
                    <a:p>
                      <a:r>
                        <a:rPr lang="en-IN" sz="2400" baseline="0" dirty="0" smtClean="0">
                          <a:solidFill>
                            <a:schemeClr val="tx1"/>
                          </a:solidFill>
                        </a:rPr>
                        <a:t>          </a:t>
                      </a:r>
                      <a:r>
                        <a:rPr lang="en-IN" sz="2400" dirty="0" smtClean="0">
                          <a:solidFill>
                            <a:schemeClr val="tx1"/>
                          </a:solidFill>
                        </a:rPr>
                        <a:t> (a) published in leading newspapers, one in English and another in vernacular </a:t>
                      </a:r>
                    </a:p>
                    <a:p>
                      <a:r>
                        <a:rPr lang="en-IN" sz="2400" dirty="0" smtClean="0">
                          <a:solidFill>
                            <a:schemeClr val="tx1"/>
                          </a:solidFill>
                        </a:rPr>
                        <a:t>                 having sufficient circulation where the bankrupt resides</a:t>
                      </a:r>
                    </a:p>
                    <a:p>
                      <a:r>
                        <a:rPr lang="en-IN" sz="2400" baseline="0" dirty="0" smtClean="0">
                          <a:solidFill>
                            <a:schemeClr val="tx1"/>
                          </a:solidFill>
                        </a:rPr>
                        <a:t>           </a:t>
                      </a:r>
                      <a:r>
                        <a:rPr lang="en-IN" sz="2400" dirty="0" smtClean="0">
                          <a:solidFill>
                            <a:schemeClr val="tx1"/>
                          </a:solidFill>
                        </a:rPr>
                        <a:t>(b) affixed on the premises of the Adjudicating Authority and </a:t>
                      </a:r>
                    </a:p>
                    <a:p>
                      <a:r>
                        <a:rPr lang="en-IN" sz="2400" dirty="0" smtClean="0">
                          <a:solidFill>
                            <a:schemeClr val="tx1"/>
                          </a:solidFill>
                        </a:rPr>
                        <a:t>           (c) placed on the website of the Adjudicating Authority</a:t>
                      </a:r>
                      <a:endParaRPr lang="en-IN" sz="2400" dirty="0">
                        <a:solidFill>
                          <a:schemeClr val="tx1"/>
                        </a:solidFill>
                      </a:endParaRPr>
                    </a:p>
                  </a:txBody>
                  <a:tcPr/>
                </a:tc>
              </a:tr>
              <a:tr h="541533">
                <a:tc>
                  <a:txBody>
                    <a:bodyPr/>
                    <a:lstStyle/>
                    <a:p>
                      <a:pPr marL="342900" indent="-342900">
                        <a:buFont typeface="Arial" panose="020B0604020202020204" pitchFamily="34" charset="0"/>
                        <a:buChar char="•"/>
                      </a:pPr>
                      <a:r>
                        <a:rPr lang="en-IN" sz="2400" dirty="0" smtClean="0">
                          <a:solidFill>
                            <a:schemeClr val="tx1"/>
                          </a:solidFill>
                        </a:rPr>
                        <a:t> The notice to the creditors shall include such matters and details as may be prescribed</a:t>
                      </a:r>
                      <a:endParaRPr lang="en-IN" sz="2400" dirty="0">
                        <a:solidFill>
                          <a:schemeClr val="tx1"/>
                        </a:solidFill>
                      </a:endParaRPr>
                    </a:p>
                  </a:txBody>
                  <a:tcPr/>
                </a:tc>
              </a:tr>
            </a:tbl>
          </a:graphicData>
        </a:graphic>
      </p:graphicFrame>
      <p:sp>
        <p:nvSpPr>
          <p:cNvPr id="7" name="Title 1"/>
          <p:cNvSpPr>
            <a:spLocks noGrp="1"/>
          </p:cNvSpPr>
          <p:nvPr>
            <p:ph type="title"/>
          </p:nvPr>
        </p:nvSpPr>
        <p:spPr/>
        <p:txBody>
          <a:bodyPr>
            <a:normAutofit/>
          </a:bodyPr>
          <a:lstStyle/>
          <a:p>
            <a:r>
              <a:rPr lang="en-IN" dirty="0"/>
              <a:t>Public Notice for claims of creditors </a:t>
            </a:r>
            <a:br>
              <a:rPr lang="en-IN" dirty="0"/>
            </a:br>
            <a:r>
              <a:rPr lang="en-IN" dirty="0"/>
              <a:t>Section 130</a:t>
            </a:r>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1298440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Registration of claims by Creditors </a:t>
            </a:r>
            <a:br>
              <a:rPr lang="en-IN" dirty="0" smtClean="0"/>
            </a:br>
            <a:r>
              <a:rPr lang="en-IN" dirty="0" smtClean="0"/>
              <a:t>– Section 131</a:t>
            </a:r>
            <a:endParaRPr lang="en-IN" dirty="0"/>
          </a:p>
        </p:txBody>
      </p:sp>
      <p:graphicFrame>
        <p:nvGraphicFramePr>
          <p:cNvPr id="3" name="Table 2"/>
          <p:cNvGraphicFramePr>
            <a:graphicFrameLocks noGrp="1"/>
          </p:cNvGraphicFramePr>
          <p:nvPr>
            <p:extLst>
              <p:ext uri="{D42A27DB-BD31-4B8C-83A1-F6EECF244321}">
                <p14:modId xmlns:p14="http://schemas.microsoft.com/office/powerpoint/2010/main" val="2249928069"/>
              </p:ext>
            </p:extLst>
          </p:nvPr>
        </p:nvGraphicFramePr>
        <p:xfrm>
          <a:off x="981122" y="2332133"/>
          <a:ext cx="10619475" cy="2748280"/>
        </p:xfrm>
        <a:graphic>
          <a:graphicData uri="http://schemas.openxmlformats.org/drawingml/2006/table">
            <a:tbl>
              <a:tblPr firstRow="1" bandRow="1">
                <a:tableStyleId>{5C22544A-7EE6-4342-B048-85BDC9FD1C3A}</a:tableStyleId>
              </a:tblPr>
              <a:tblGrid>
                <a:gridCol w="10619475"/>
              </a:tblGrid>
              <a:tr h="370840">
                <a:tc>
                  <a:txBody>
                    <a:bodyPr/>
                    <a:lstStyle/>
                    <a:p>
                      <a:pPr algn="ctr"/>
                      <a:endParaRPr lang="en-US" dirty="0"/>
                    </a:p>
                  </a:txBody>
                  <a:tcPr/>
                </a:tc>
              </a:tr>
              <a:tr h="370840">
                <a:tc>
                  <a:txBody>
                    <a:bodyPr/>
                    <a:lstStyle/>
                    <a:p>
                      <a:pPr marL="342900" lvl="0" indent="-342900">
                        <a:buFont typeface="Arial" panose="020B0604020202020204" pitchFamily="34" charset="0"/>
                        <a:buChar char="•"/>
                      </a:pPr>
                      <a:r>
                        <a:rPr lang="en-IN" sz="2400" dirty="0" smtClean="0">
                          <a:solidFill>
                            <a:schemeClr val="tx1"/>
                          </a:solidFill>
                        </a:rPr>
                        <a:t>The creditors shall register claims with the bankruptcy trustee within seven days of the publication of the public notice, by sending details of the claims to the bankruptcy trustee in such manner as may be prescribed</a:t>
                      </a:r>
                      <a:endParaRPr lang="en-US" sz="2400" dirty="0"/>
                    </a:p>
                  </a:txBody>
                  <a:tcPr/>
                </a:tc>
              </a:tr>
              <a:tr h="370840">
                <a:tc>
                  <a:txBody>
                    <a:bodyPr/>
                    <a:lstStyle/>
                    <a:p>
                      <a:pPr marL="342900" lvl="0" indent="-342900">
                        <a:buFont typeface="Arial" panose="020B0604020202020204" pitchFamily="34" charset="0"/>
                        <a:buChar char="•"/>
                      </a:pPr>
                      <a:r>
                        <a:rPr lang="en-IN" sz="2400" dirty="0" smtClean="0">
                          <a:solidFill>
                            <a:schemeClr val="tx1"/>
                          </a:solidFill>
                        </a:rPr>
                        <a:t>The creditors shall register claims with the bankruptcy trustee within seven days of the publication of the public notice, by sending details of the claims to the bankruptcy trustee in such manner as may be prescribed</a:t>
                      </a:r>
                      <a:endParaRPr lang="en-US" sz="24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37830"/>
            <a:ext cx="10515600" cy="1325563"/>
          </a:xfrm>
        </p:spPr>
        <p:txBody>
          <a:bodyPr/>
          <a:lstStyle/>
          <a:p>
            <a:r>
              <a:rPr lang="en-IN" dirty="0" smtClean="0"/>
              <a:t>List of creditors– Section 132</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69604312"/>
              </p:ext>
            </p:extLst>
          </p:nvPr>
        </p:nvGraphicFramePr>
        <p:xfrm>
          <a:off x="1" y="1433015"/>
          <a:ext cx="12191999" cy="54249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309509525"/>
              </p:ext>
            </p:extLst>
          </p:nvPr>
        </p:nvGraphicFramePr>
        <p:xfrm>
          <a:off x="1091821" y="2224585"/>
          <a:ext cx="10440537" cy="2651760"/>
        </p:xfrm>
        <a:graphic>
          <a:graphicData uri="http://schemas.openxmlformats.org/drawingml/2006/table">
            <a:tbl>
              <a:tblPr firstRow="1" bandRow="1">
                <a:tableStyleId>{5C22544A-7EE6-4342-B048-85BDC9FD1C3A}</a:tableStyleId>
              </a:tblPr>
              <a:tblGrid>
                <a:gridCol w="10440537"/>
              </a:tblGrid>
              <a:tr h="7674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800" b="0" dirty="0" smtClean="0">
                          <a:solidFill>
                            <a:schemeClr val="bg1"/>
                          </a:solidFill>
                        </a:rPr>
                        <a:t>The bankruptcy trustee shall within fourteen days from the bankruptcy commencement date, prepare a list of creditors of the bankrupt on the basis of </a:t>
                      </a:r>
                    </a:p>
                  </a:txBody>
                  <a:tcPr/>
                </a:tc>
              </a:tr>
              <a:tr h="767424">
                <a:tc>
                  <a:txBody>
                    <a:bodyPr/>
                    <a:lstStyle/>
                    <a:p>
                      <a:pPr lvl="0" rtl="0"/>
                      <a:r>
                        <a:rPr lang="en-IN" sz="2400" dirty="0" smtClean="0">
                          <a:solidFill>
                            <a:schemeClr val="tx1"/>
                          </a:solidFill>
                        </a:rPr>
                        <a:t>        (a) the information disclosed by the bankrupt in the application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2400" dirty="0" smtClean="0">
                          <a:solidFill>
                            <a:schemeClr val="tx1"/>
                          </a:solidFill>
                        </a:rPr>
                        <a:t>              and the statement of affairs  and</a:t>
                      </a:r>
                    </a:p>
                  </a:txBody>
                  <a:tcPr/>
                </a:tc>
              </a:tr>
              <a:tr h="444619">
                <a:tc>
                  <a:txBody>
                    <a:bodyPr/>
                    <a:lstStyle/>
                    <a:p>
                      <a:pPr lvl="0" rtl="0"/>
                      <a:r>
                        <a:rPr lang="en-IN" sz="2400" dirty="0" smtClean="0">
                          <a:solidFill>
                            <a:schemeClr val="tx1"/>
                          </a:solidFill>
                        </a:rPr>
                        <a:t>       (b) claims received by the bankruptcy trustee</a:t>
                      </a:r>
                      <a:endParaRPr lang="en-IN" sz="2400" dirty="0">
                        <a:solidFill>
                          <a:schemeClr val="tx1"/>
                        </a:solidFill>
                      </a:endParaRPr>
                    </a:p>
                  </a:txBody>
                  <a:tcPr/>
                </a:tc>
              </a:tr>
            </a:tbl>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1986280" y="149690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924655167"/>
              </p:ext>
            </p:extLst>
          </p:nvPr>
        </p:nvGraphicFramePr>
        <p:xfrm>
          <a:off x="741072" y="2316935"/>
          <a:ext cx="10777637" cy="2855566"/>
        </p:xfrm>
        <a:graphic>
          <a:graphicData uri="http://schemas.openxmlformats.org/drawingml/2006/table">
            <a:tbl>
              <a:tblPr firstRow="1" bandRow="1">
                <a:tableStyleId>{5C22544A-7EE6-4342-B048-85BDC9FD1C3A}</a:tableStyleId>
              </a:tblPr>
              <a:tblGrid>
                <a:gridCol w="10777637">
                  <a:extLst>
                    <a:ext uri="{9D8B030D-6E8A-4147-A177-3AD203B41FA5}">
                      <a16:colId xmlns:a16="http://schemas.microsoft.com/office/drawing/2014/main" xmlns="" val="3268222440"/>
                    </a:ext>
                  </a:extLst>
                </a:gridCol>
              </a:tblGrid>
              <a:tr h="558127">
                <a:tc>
                  <a:txBody>
                    <a:bodyPr/>
                    <a:lstStyle/>
                    <a:p>
                      <a:r>
                        <a:rPr lang="en-IN" dirty="0"/>
                        <a:t>                                                          </a:t>
                      </a:r>
                      <a:r>
                        <a:rPr lang="en-IN" b="1" dirty="0"/>
                        <a:t> </a:t>
                      </a:r>
                      <a:endParaRPr lang="en-IN" sz="3200" b="1" dirty="0"/>
                    </a:p>
                  </a:txBody>
                  <a:tcPr/>
                </a:tc>
                <a:extLst>
                  <a:ext uri="{0D108BD9-81ED-4DB2-BD59-A6C34878D82A}">
                    <a16:rowId xmlns:a16="http://schemas.microsoft.com/office/drawing/2014/main" xmlns="" val="1950871151"/>
                  </a:ext>
                </a:extLst>
              </a:tr>
              <a:tr h="2297439">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b="0" dirty="0"/>
                        <a:t>The bankruptcy trustee shall, within twenty-one days from the bankruptcy commencement date, issue a notice for calling a meeting of the creditors, to every creditor of the bankrupt as mentioned in the list prepared under section 132. </a:t>
                      </a:r>
                      <a:endParaRPr lang="en-US" sz="2400" b="0" dirty="0"/>
                    </a:p>
                    <a:p>
                      <a:endParaRPr lang="en-IN" dirty="0"/>
                    </a:p>
                  </a:txBody>
                  <a:tcPr/>
                </a:tc>
                <a:extLst>
                  <a:ext uri="{0D108BD9-81ED-4DB2-BD59-A6C34878D82A}">
                    <a16:rowId xmlns:a16="http://schemas.microsoft.com/office/drawing/2014/main" xmlns="" val="3951091191"/>
                  </a:ext>
                </a:extLst>
              </a:tr>
            </a:tbl>
          </a:graphicData>
        </a:graphic>
      </p:graphicFrame>
      <p:sp>
        <p:nvSpPr>
          <p:cNvPr id="7" name="Title 1"/>
          <p:cNvSpPr txBox="1">
            <a:spLocks/>
          </p:cNvSpPr>
          <p:nvPr/>
        </p:nvSpPr>
        <p:spPr>
          <a:xfrm>
            <a:off x="741072" y="165473"/>
            <a:ext cx="12036189" cy="149204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IN" sz="4400" dirty="0" smtClean="0"/>
              <a:t>Meeting of creditors Section 133</a:t>
            </a:r>
            <a:r>
              <a:rPr lang="en-IN" dirty="0" smtClean="0"/>
              <a:t>             </a:t>
            </a:r>
            <a:endParaRPr lang="en-IN" dirty="0"/>
          </a:p>
        </p:txBody>
      </p:sp>
      <p:pic>
        <p:nvPicPr>
          <p:cNvPr id="6"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9852595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157299"/>
              </p:ext>
            </p:extLst>
          </p:nvPr>
        </p:nvGraphicFramePr>
        <p:xfrm>
          <a:off x="996286" y="1690688"/>
          <a:ext cx="10768083" cy="4234240"/>
        </p:xfrm>
        <a:graphic>
          <a:graphicData uri="http://schemas.openxmlformats.org/drawingml/2006/table">
            <a:tbl>
              <a:tblPr firstRow="1" bandRow="1">
                <a:tableStyleId>{5C22544A-7EE6-4342-B048-85BDC9FD1C3A}</a:tableStyleId>
              </a:tblPr>
              <a:tblGrid>
                <a:gridCol w="10768083">
                  <a:extLst>
                    <a:ext uri="{9D8B030D-6E8A-4147-A177-3AD203B41FA5}">
                      <a16:colId xmlns:a16="http://schemas.microsoft.com/office/drawing/2014/main" xmlns="" val="3331509396"/>
                    </a:ext>
                  </a:extLst>
                </a:gridCol>
              </a:tblGrid>
              <a:tr h="325884">
                <a:tc>
                  <a:txBody>
                    <a:bodyPr/>
                    <a:lstStyle/>
                    <a:p>
                      <a:r>
                        <a:rPr lang="en-IN" dirty="0"/>
                        <a:t>                                                              </a:t>
                      </a:r>
                      <a:r>
                        <a:rPr lang="en-IN" sz="3200" dirty="0"/>
                        <a:t> </a:t>
                      </a:r>
                    </a:p>
                  </a:txBody>
                  <a:tcPr/>
                </a:tc>
                <a:extLst>
                  <a:ext uri="{0D108BD9-81ED-4DB2-BD59-A6C34878D82A}">
                    <a16:rowId xmlns:a16="http://schemas.microsoft.com/office/drawing/2014/main" xmlns="" val="314363832"/>
                  </a:ext>
                </a:extLst>
              </a:tr>
              <a:tr h="2563300">
                <a:tc>
                  <a:txBody>
                    <a:bodyPr/>
                    <a:lstStyle/>
                    <a:p>
                      <a:pPr marL="285750" lvl="0" indent="-285750">
                        <a:buFont typeface="Arial" panose="020B0604020202020204" pitchFamily="34" charset="0"/>
                        <a:buChar char="•"/>
                      </a:pPr>
                      <a:r>
                        <a:rPr lang="en-IN" sz="2400" b="0" dirty="0"/>
                        <a:t>The notices issued under above section shall </a:t>
                      </a:r>
                      <a:r>
                        <a:rPr lang="en-IN" sz="2400" b="0" dirty="0" smtClean="0"/>
                        <a:t>–</a:t>
                      </a:r>
                    </a:p>
                    <a:p>
                      <a:pPr marL="0" lvl="0" indent="0">
                        <a:buFont typeface="Arial" panose="020B0604020202020204" pitchFamily="34" charset="0"/>
                        <a:buNone/>
                      </a:pPr>
                      <a:endParaRPr lang="en-IN" sz="2400" b="0" dirty="0"/>
                    </a:p>
                    <a:p>
                      <a:pPr lvl="0"/>
                      <a:r>
                        <a:rPr lang="en-IN" sz="2400" b="0" dirty="0"/>
                        <a:t>    (a) state the date of the meeting of the creditors, which shall not be    later than twenty-one days from the bankruptcy commencement </a:t>
                      </a:r>
                      <a:r>
                        <a:rPr lang="en-IN" sz="2400" b="0" dirty="0" smtClean="0"/>
                        <a:t>date</a:t>
                      </a:r>
                      <a:endParaRPr lang="en-IN" sz="2400" b="0" dirty="0"/>
                    </a:p>
                    <a:p>
                      <a:pPr lvl="0"/>
                      <a:r>
                        <a:rPr lang="en-IN" sz="2400" b="0" dirty="0"/>
                        <a:t>   (b) be accompanied with forms of proxy voting </a:t>
                      </a:r>
                    </a:p>
                    <a:p>
                      <a:pPr lvl="0"/>
                      <a:r>
                        <a:rPr lang="en-IN" sz="2400" b="0" dirty="0"/>
                        <a:t>   (c) specify the form and manner in which the proxy voting may  </a:t>
                      </a:r>
                      <a:endParaRPr lang="en-US" sz="2400" b="0" dirty="0"/>
                    </a:p>
                  </a:txBody>
                  <a:tcPr/>
                </a:tc>
                <a:extLst>
                  <a:ext uri="{0D108BD9-81ED-4DB2-BD59-A6C34878D82A}">
                    <a16:rowId xmlns:a16="http://schemas.microsoft.com/office/drawing/2014/main" xmlns="" val="3948848050"/>
                  </a:ext>
                </a:extLst>
              </a:tr>
              <a:tr h="1091820">
                <a:tc>
                  <a:txBody>
                    <a:bodyPr/>
                    <a:lstStyle/>
                    <a:p>
                      <a:pPr marL="285750" indent="-285750">
                        <a:buFont typeface="Arial" panose="020B0604020202020204" pitchFamily="34" charset="0"/>
                        <a:buChar char="•"/>
                      </a:pPr>
                      <a:r>
                        <a:rPr lang="en-IN" sz="2400" b="0" dirty="0"/>
                        <a:t>The proxy voting, including electronic proxy voting shall take place in such manner and form as may be </a:t>
                      </a:r>
                      <a:r>
                        <a:rPr lang="en-IN" sz="2400" b="0" dirty="0" smtClean="0"/>
                        <a:t>specified</a:t>
                      </a:r>
                    </a:p>
                  </a:txBody>
                  <a:tcPr/>
                </a:tc>
                <a:extLst>
                  <a:ext uri="{0D108BD9-81ED-4DB2-BD59-A6C34878D82A}">
                    <a16:rowId xmlns:a16="http://schemas.microsoft.com/office/drawing/2014/main" xmlns="" val="4121977905"/>
                  </a:ext>
                </a:extLst>
              </a:tr>
            </a:tbl>
          </a:graphicData>
        </a:graphic>
      </p:graphicFrame>
      <p:sp>
        <p:nvSpPr>
          <p:cNvPr id="5" name="Title 1"/>
          <p:cNvSpPr txBox="1">
            <a:spLocks noGrp="1"/>
          </p:cNvSpPr>
          <p:nvPr>
            <p:ph type="title"/>
          </p:nvPr>
        </p:nvSpPr>
        <p:spPr>
          <a:xfrm>
            <a:off x="323056" y="520700"/>
            <a:ext cx="10515600" cy="13255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IN" sz="4400" dirty="0" smtClean="0"/>
              <a:t>     </a:t>
            </a:r>
            <a:r>
              <a:rPr lang="en-IN" sz="4400" dirty="0"/>
              <a:t>Meeting of creditors Section 133             </a:t>
            </a:r>
            <a:br>
              <a:rPr lang="en-IN" sz="4400" dirty="0"/>
            </a:br>
            <a:r>
              <a:rPr lang="en-IN" dirty="0" smtClean="0"/>
              <a:t>                 </a:t>
            </a:r>
            <a:endParaRPr lang="en-IN" dirty="0"/>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528316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427" y="0"/>
            <a:ext cx="10515600" cy="1325563"/>
          </a:xfrm>
        </p:spPr>
        <p:txBody>
          <a:bodyPr/>
          <a:lstStyle/>
          <a:p>
            <a:r>
              <a:rPr lang="en-IN" dirty="0"/>
              <a:t>Meeting of creditors Section </a:t>
            </a:r>
            <a:r>
              <a:rPr lang="en-IN" dirty="0" smtClean="0"/>
              <a:t>134             </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67917971"/>
              </p:ext>
            </p:extLst>
          </p:nvPr>
        </p:nvGraphicFramePr>
        <p:xfrm>
          <a:off x="933734" y="1310185"/>
          <a:ext cx="10515600" cy="5375568"/>
        </p:xfrm>
        <a:graphic>
          <a:graphicData uri="http://schemas.openxmlformats.org/drawingml/2006/table">
            <a:tbl>
              <a:tblPr firstRow="1" bandRow="1">
                <a:tableStyleId>{5C22544A-7EE6-4342-B048-85BDC9FD1C3A}</a:tableStyleId>
              </a:tblPr>
              <a:tblGrid>
                <a:gridCol w="10515600">
                  <a:extLst>
                    <a:ext uri="{9D8B030D-6E8A-4147-A177-3AD203B41FA5}">
                      <a16:colId xmlns:a16="http://schemas.microsoft.com/office/drawing/2014/main" xmlns="" val="3909320538"/>
                    </a:ext>
                  </a:extLst>
                </a:gridCol>
              </a:tblGrid>
              <a:tr h="409149">
                <a:tc>
                  <a:txBody>
                    <a:bodyPr/>
                    <a:lstStyle/>
                    <a:p>
                      <a:r>
                        <a:rPr lang="en-IN" sz="1600" dirty="0"/>
                        <a:t>                                                                             </a:t>
                      </a:r>
                      <a:r>
                        <a:rPr lang="en-IN" sz="3200" dirty="0"/>
                        <a:t> </a:t>
                      </a:r>
                    </a:p>
                  </a:txBody>
                  <a:tcPr marT="41564" marB="41564"/>
                </a:tc>
                <a:extLst>
                  <a:ext uri="{0D108BD9-81ED-4DB2-BD59-A6C34878D82A}">
                    <a16:rowId xmlns:a16="http://schemas.microsoft.com/office/drawing/2014/main" xmlns="" val="2841809502"/>
                  </a:ext>
                </a:extLst>
              </a:tr>
              <a:tr h="748145">
                <a:tc>
                  <a:txBody>
                    <a:bodyPr/>
                    <a:lstStyle/>
                    <a:p>
                      <a:pPr marL="285750" indent="-285750">
                        <a:buFont typeface="Arial" panose="020B0604020202020204" pitchFamily="34" charset="0"/>
                        <a:buChar char="•"/>
                      </a:pPr>
                      <a:r>
                        <a:rPr lang="en-IN" sz="2400" dirty="0"/>
                        <a:t> The bankruptcy trustee shall be the convener of the meeting of the creditors summoned under section 133</a:t>
                      </a:r>
                    </a:p>
                  </a:txBody>
                  <a:tcPr marT="41564" marB="41564"/>
                </a:tc>
                <a:extLst>
                  <a:ext uri="{0D108BD9-81ED-4DB2-BD59-A6C34878D82A}">
                    <a16:rowId xmlns:a16="http://schemas.microsoft.com/office/drawing/2014/main" xmlns="" val="474433780"/>
                  </a:ext>
                </a:extLst>
              </a:tr>
              <a:tr h="748145">
                <a:tc>
                  <a:txBody>
                    <a:bodyPr/>
                    <a:lstStyle/>
                    <a:p>
                      <a:pPr marL="285750" indent="-285750">
                        <a:buFont typeface="Arial" panose="020B0604020202020204" pitchFamily="34" charset="0"/>
                        <a:buChar char="•"/>
                      </a:pPr>
                      <a:r>
                        <a:rPr lang="en-IN" sz="2400" dirty="0"/>
                        <a:t> The bankruptcy trustee shall decide the quorum for the meeting of the creditors, and conduct the meeting     only if the quorum is present.</a:t>
                      </a:r>
                    </a:p>
                  </a:txBody>
                  <a:tcPr marT="41564" marB="41564"/>
                </a:tc>
                <a:extLst>
                  <a:ext uri="{0D108BD9-81ED-4DB2-BD59-A6C34878D82A}">
                    <a16:rowId xmlns:a16="http://schemas.microsoft.com/office/drawing/2014/main" xmlns="" val="2291702914"/>
                  </a:ext>
                </a:extLst>
              </a:tr>
              <a:tr h="1413164">
                <a:tc>
                  <a:txBody>
                    <a:bodyPr/>
                    <a:lstStyle/>
                    <a:p>
                      <a:pPr marL="342900" indent="-342900">
                        <a:buFont typeface="Arial" panose="020B0604020202020204" pitchFamily="34" charset="0"/>
                        <a:buChar char="•"/>
                      </a:pPr>
                      <a:r>
                        <a:rPr lang="en-IN" sz="2400" dirty="0"/>
                        <a:t> The following business shall be conducted in the meeting of the creditors in which regard a resolution may be passed, namely-</a:t>
                      </a:r>
                    </a:p>
                    <a:p>
                      <a:pPr marL="0" indent="0">
                        <a:buFontTx/>
                        <a:buNone/>
                      </a:pPr>
                      <a:r>
                        <a:rPr lang="en-IN" sz="2400" dirty="0"/>
                        <a:t>                           (a) the establishment of a committee of creditors; </a:t>
                      </a:r>
                    </a:p>
                    <a:p>
                      <a:pPr marL="0" indent="0">
                        <a:buFontTx/>
                        <a:buNone/>
                      </a:pPr>
                      <a:r>
                        <a:rPr lang="en-IN" sz="2400" dirty="0"/>
                        <a:t>                           (b) any other business that the bankruptcy trustee </a:t>
                      </a:r>
                    </a:p>
                  </a:txBody>
                  <a:tcPr marT="41564" marB="41564"/>
                </a:tc>
                <a:extLst>
                  <a:ext uri="{0D108BD9-81ED-4DB2-BD59-A6C34878D82A}">
                    <a16:rowId xmlns:a16="http://schemas.microsoft.com/office/drawing/2014/main" xmlns="" val="3445159562"/>
                  </a:ext>
                </a:extLst>
              </a:tr>
              <a:tr h="581891">
                <a:tc>
                  <a:txBody>
                    <a:bodyPr/>
                    <a:lstStyle/>
                    <a:p>
                      <a:pPr marL="342900" indent="-342900">
                        <a:buFont typeface="Arial" panose="020B0604020202020204" pitchFamily="34" charset="0"/>
                        <a:buChar char="•"/>
                      </a:pPr>
                      <a:r>
                        <a:rPr lang="en-IN" sz="2400" dirty="0"/>
                        <a:t>The bankruptcy trustee shall cause the minutes of the meeting of the creditors to be recorded, signed and retained as a part of the records</a:t>
                      </a:r>
                    </a:p>
                  </a:txBody>
                  <a:tcPr marT="41564" marB="41564"/>
                </a:tc>
                <a:extLst>
                  <a:ext uri="{0D108BD9-81ED-4DB2-BD59-A6C34878D82A}">
                    <a16:rowId xmlns:a16="http://schemas.microsoft.com/office/drawing/2014/main" xmlns="" val="3713493022"/>
                  </a:ext>
                </a:extLst>
              </a:tr>
              <a:tr h="581891">
                <a:tc>
                  <a:txBody>
                    <a:bodyPr/>
                    <a:lstStyle/>
                    <a:p>
                      <a:pPr marL="342900" indent="-342900">
                        <a:buFont typeface="Arial" panose="020B0604020202020204" pitchFamily="34" charset="0"/>
                        <a:buChar char="•"/>
                      </a:pPr>
                      <a:r>
                        <a:rPr lang="en-IN" sz="2400" dirty="0"/>
                        <a:t> The bankruptcy trustee shall not adjourn the meeting of the creditors for any purpose for more than seven days at a time.</a:t>
                      </a:r>
                    </a:p>
                  </a:txBody>
                  <a:tcPr marT="41564" marB="41564"/>
                </a:tc>
                <a:extLst>
                  <a:ext uri="{0D108BD9-81ED-4DB2-BD59-A6C34878D82A}">
                    <a16:rowId xmlns:a16="http://schemas.microsoft.com/office/drawing/2014/main" xmlns="" val="863119407"/>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160671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3" y="0"/>
            <a:ext cx="10515600" cy="1325563"/>
          </a:xfrm>
        </p:spPr>
        <p:txBody>
          <a:bodyPr/>
          <a:lstStyle/>
          <a:p>
            <a:r>
              <a:rPr lang="en-US" dirty="0" smtClean="0"/>
              <a:t>Broad Process flow </a:t>
            </a:r>
            <a:endParaRPr lang="en-IN" dirty="0"/>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graphicFrame>
        <p:nvGraphicFramePr>
          <p:cNvPr id="3" name="Diagram 2"/>
          <p:cNvGraphicFramePr/>
          <p:nvPr>
            <p:extLst>
              <p:ext uri="{D42A27DB-BD31-4B8C-83A1-F6EECF244321}">
                <p14:modId xmlns:p14="http://schemas.microsoft.com/office/powerpoint/2010/main" val="418722801"/>
              </p:ext>
            </p:extLst>
          </p:nvPr>
        </p:nvGraphicFramePr>
        <p:xfrm>
          <a:off x="504967" y="928049"/>
          <a:ext cx="11687033" cy="580029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24674376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Voting </a:t>
            </a:r>
            <a:r>
              <a:rPr lang="en-IN" dirty="0"/>
              <a:t>rights of </a:t>
            </a:r>
            <a:r>
              <a:rPr lang="en-IN" dirty="0" smtClean="0"/>
              <a:t>creditors– Section </a:t>
            </a:r>
            <a:r>
              <a:rPr lang="en-IN" dirty="0"/>
              <a:t>135</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91143591"/>
              </p:ext>
            </p:extLst>
          </p:nvPr>
        </p:nvGraphicFramePr>
        <p:xfrm>
          <a:off x="1056564" y="2221410"/>
          <a:ext cx="10515600" cy="3111039"/>
        </p:xfrm>
        <a:graphic>
          <a:graphicData uri="http://schemas.openxmlformats.org/drawingml/2006/table">
            <a:tbl>
              <a:tblPr firstRow="1" bandRow="1">
                <a:tableStyleId>{5C22544A-7EE6-4342-B048-85BDC9FD1C3A}</a:tableStyleId>
              </a:tblPr>
              <a:tblGrid>
                <a:gridCol w="10515600">
                  <a:extLst>
                    <a:ext uri="{9D8B030D-6E8A-4147-A177-3AD203B41FA5}">
                      <a16:colId xmlns:a16="http://schemas.microsoft.com/office/drawing/2014/main" xmlns="" val="746264056"/>
                    </a:ext>
                  </a:extLst>
                </a:gridCol>
              </a:tblGrid>
              <a:tr h="542003">
                <a:tc>
                  <a:txBody>
                    <a:bodyPr/>
                    <a:lstStyle/>
                    <a:p>
                      <a:r>
                        <a:rPr lang="en-IN" dirty="0"/>
                        <a:t>                                                                                 </a:t>
                      </a:r>
                      <a:r>
                        <a:rPr lang="en-IN" sz="3200" dirty="0"/>
                        <a:t> </a:t>
                      </a:r>
                    </a:p>
                  </a:txBody>
                  <a:tcPr/>
                </a:tc>
                <a:extLst>
                  <a:ext uri="{0D108BD9-81ED-4DB2-BD59-A6C34878D82A}">
                    <a16:rowId xmlns:a16="http://schemas.microsoft.com/office/drawing/2014/main" xmlns="" val="2340401032"/>
                  </a:ext>
                </a:extLst>
              </a:tr>
              <a:tr h="1329117">
                <a:tc>
                  <a:txBody>
                    <a:bodyPr/>
                    <a:lstStyle/>
                    <a:p>
                      <a:pPr marL="342900" indent="-342900">
                        <a:buFont typeface="Arial" panose="020B0604020202020204" pitchFamily="34" charset="0"/>
                        <a:buChar char="•"/>
                      </a:pPr>
                      <a:r>
                        <a:rPr lang="en-IN" sz="2400" dirty="0"/>
                        <a:t> Every creditor mentioned in the list under section 132 or his proxy shall be entitled to vote in respect of the resolutions in the meeting of the </a:t>
                      </a:r>
                      <a:r>
                        <a:rPr lang="en-IN" sz="2400" dirty="0" smtClean="0"/>
                        <a:t>creditors in </a:t>
                      </a:r>
                      <a:r>
                        <a:rPr lang="en-IN" sz="2400" dirty="0"/>
                        <a:t>accordance with the voting share assigned to him</a:t>
                      </a:r>
                    </a:p>
                  </a:txBody>
                  <a:tcPr/>
                </a:tc>
                <a:extLst>
                  <a:ext uri="{0D108BD9-81ED-4DB2-BD59-A6C34878D82A}">
                    <a16:rowId xmlns:a16="http://schemas.microsoft.com/office/drawing/2014/main" xmlns="" val="2415657232"/>
                  </a:ext>
                </a:extLst>
              </a:tr>
              <a:tr h="1202802">
                <a:tc>
                  <a:txBody>
                    <a:bodyPr/>
                    <a:lstStyle/>
                    <a:p>
                      <a:pPr marL="342900" indent="-342900">
                        <a:buFont typeface="Arial" panose="020B0604020202020204" pitchFamily="34" charset="0"/>
                        <a:buChar char="•"/>
                      </a:pPr>
                      <a:r>
                        <a:rPr lang="en-IN" sz="2400" dirty="0"/>
                        <a:t> The resolution professional shall determine the voting share to be assigned to each creditor in the manner specified by the Board</a:t>
                      </a:r>
                    </a:p>
                  </a:txBody>
                  <a:tcPr/>
                </a:tc>
                <a:extLst>
                  <a:ext uri="{0D108BD9-81ED-4DB2-BD59-A6C34878D82A}">
                    <a16:rowId xmlns:a16="http://schemas.microsoft.com/office/drawing/2014/main" xmlns="" val="2471291644"/>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8658218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200035896"/>
              </p:ext>
            </p:extLst>
          </p:nvPr>
        </p:nvGraphicFramePr>
        <p:xfrm>
          <a:off x="838200" y="1825625"/>
          <a:ext cx="10515600" cy="3114040"/>
        </p:xfrm>
        <a:graphic>
          <a:graphicData uri="http://schemas.openxmlformats.org/drawingml/2006/table">
            <a:tbl>
              <a:tblPr firstRow="1" bandRow="1">
                <a:tableStyleId>{5C22544A-7EE6-4342-B048-85BDC9FD1C3A}</a:tableStyleId>
              </a:tblPr>
              <a:tblGrid>
                <a:gridCol w="10515600">
                  <a:extLst>
                    <a:ext uri="{9D8B030D-6E8A-4147-A177-3AD203B41FA5}">
                      <a16:colId xmlns:a16="http://schemas.microsoft.com/office/drawing/2014/main" xmlns="" val="3458704294"/>
                    </a:ext>
                  </a:extLst>
                </a:gridCol>
              </a:tblGrid>
              <a:tr h="370840">
                <a:tc>
                  <a:txBody>
                    <a:bodyPr/>
                    <a:lstStyle/>
                    <a:p>
                      <a:r>
                        <a:rPr lang="en-IN" dirty="0"/>
                        <a:t>                                                                                 </a:t>
                      </a:r>
                      <a:endParaRPr lang="en-IN" sz="3200" dirty="0"/>
                    </a:p>
                  </a:txBody>
                  <a:tcPr/>
                </a:tc>
                <a:extLst>
                  <a:ext uri="{0D108BD9-81ED-4DB2-BD59-A6C34878D82A}">
                    <a16:rowId xmlns:a16="http://schemas.microsoft.com/office/drawing/2014/main" xmlns="" val="1071709699"/>
                  </a:ext>
                </a:extLst>
              </a:tr>
              <a:tr h="370840">
                <a:tc>
                  <a:txBody>
                    <a:bodyPr/>
                    <a:lstStyle/>
                    <a:p>
                      <a:pPr marL="285750" indent="-285750">
                        <a:buFont typeface="Arial" panose="020B0604020202020204" pitchFamily="34" charset="0"/>
                        <a:buChar char="•"/>
                      </a:pPr>
                      <a:r>
                        <a:rPr lang="en-IN" dirty="0"/>
                        <a:t> </a:t>
                      </a:r>
                      <a:r>
                        <a:rPr lang="en-IN" sz="2400" dirty="0"/>
                        <a:t>A creditor shall not be entitled to vote in respect of a debt for an unliquidated amount. </a:t>
                      </a:r>
                    </a:p>
                  </a:txBody>
                  <a:tcPr/>
                </a:tc>
                <a:extLst>
                  <a:ext uri="{0D108BD9-81ED-4DB2-BD59-A6C34878D82A}">
                    <a16:rowId xmlns:a16="http://schemas.microsoft.com/office/drawing/2014/main" xmlns="" val="552197585"/>
                  </a:ext>
                </a:extLst>
              </a:tr>
              <a:tr h="370840">
                <a:tc>
                  <a:txBody>
                    <a:bodyPr/>
                    <a:lstStyle/>
                    <a:p>
                      <a:pPr marL="342900" indent="-342900">
                        <a:buFont typeface="Arial" panose="020B0604020202020204" pitchFamily="34" charset="0"/>
                        <a:buChar char="•"/>
                      </a:pPr>
                      <a:r>
                        <a:rPr lang="en-IN" sz="2400" dirty="0"/>
                        <a:t> The following creditors shall not be entitled to vote under this section, namely </a:t>
                      </a:r>
                    </a:p>
                    <a:p>
                      <a:endParaRPr lang="en-IN" sz="2400" dirty="0"/>
                    </a:p>
                    <a:p>
                      <a:r>
                        <a:rPr lang="en-IN" sz="2400" dirty="0"/>
                        <a:t>        (a) creditors who are not mentioned in the list of creditors under section 132    and those who have not been given a notice by the bankruptcy </a:t>
                      </a:r>
                      <a:r>
                        <a:rPr lang="en-IN" sz="2400" dirty="0" smtClean="0"/>
                        <a:t>trustee</a:t>
                      </a:r>
                      <a:endParaRPr lang="en-IN" sz="2400" dirty="0"/>
                    </a:p>
                    <a:p>
                      <a:r>
                        <a:rPr lang="en-IN" sz="2400" dirty="0"/>
                        <a:t>        (b) creditors who are associates of the  bankrupt</a:t>
                      </a:r>
                    </a:p>
                  </a:txBody>
                  <a:tcPr/>
                </a:tc>
                <a:extLst>
                  <a:ext uri="{0D108BD9-81ED-4DB2-BD59-A6C34878D82A}">
                    <a16:rowId xmlns:a16="http://schemas.microsoft.com/office/drawing/2014/main" xmlns="" val="679341026"/>
                  </a:ext>
                </a:extLst>
              </a:tr>
            </a:tbl>
          </a:graphicData>
        </a:graphic>
      </p:graphicFrame>
      <p:sp>
        <p:nvSpPr>
          <p:cNvPr id="5" name="Title 1"/>
          <p:cNvSpPr>
            <a:spLocks noGrp="1"/>
          </p:cNvSpPr>
          <p:nvPr>
            <p:ph type="title"/>
          </p:nvPr>
        </p:nvSpPr>
        <p:spPr/>
        <p:txBody>
          <a:bodyPr/>
          <a:lstStyle/>
          <a:p>
            <a:r>
              <a:rPr lang="en-IN" dirty="0"/>
              <a:t>Voting rights of creditors– Section 135</a:t>
            </a:r>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5022120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Administration </a:t>
            </a:r>
            <a:r>
              <a:rPr lang="en-IN" dirty="0"/>
              <a:t>and distribution of estate of </a:t>
            </a:r>
            <a:r>
              <a:rPr lang="en-IN" dirty="0" smtClean="0"/>
              <a:t>bankrupt– Section </a:t>
            </a:r>
            <a:r>
              <a:rPr lang="en-IN" dirty="0"/>
              <a:t>136</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97509126"/>
              </p:ext>
            </p:extLst>
          </p:nvPr>
        </p:nvGraphicFramePr>
        <p:xfrm>
          <a:off x="1050081" y="2019870"/>
          <a:ext cx="10646049" cy="3534769"/>
        </p:xfrm>
        <a:graphic>
          <a:graphicData uri="http://schemas.openxmlformats.org/drawingml/2006/table">
            <a:tbl>
              <a:tblPr firstRow="1" bandRow="1">
                <a:tableStyleId>{5C22544A-7EE6-4342-B048-85BDC9FD1C3A}</a:tableStyleId>
              </a:tblPr>
              <a:tblGrid>
                <a:gridCol w="10646049">
                  <a:extLst>
                    <a:ext uri="{9D8B030D-6E8A-4147-A177-3AD203B41FA5}">
                      <a16:colId xmlns:a16="http://schemas.microsoft.com/office/drawing/2014/main" xmlns="" val="1815662606"/>
                    </a:ext>
                  </a:extLst>
                </a:gridCol>
              </a:tblGrid>
              <a:tr h="1078453">
                <a:tc>
                  <a:txBody>
                    <a:bodyPr/>
                    <a:lstStyle/>
                    <a:p>
                      <a:r>
                        <a:rPr lang="en-IN" dirty="0"/>
                        <a:t>                                                                </a:t>
                      </a:r>
                      <a:r>
                        <a:rPr lang="en-IN" sz="3200" dirty="0"/>
                        <a:t> </a:t>
                      </a:r>
                    </a:p>
                  </a:txBody>
                  <a:tcPr/>
                </a:tc>
                <a:extLst>
                  <a:ext uri="{0D108BD9-81ED-4DB2-BD59-A6C34878D82A}">
                    <a16:rowId xmlns:a16="http://schemas.microsoft.com/office/drawing/2014/main" xmlns="" val="2074781487"/>
                  </a:ext>
                </a:extLst>
              </a:tr>
              <a:tr h="2456316">
                <a:tc>
                  <a:txBody>
                    <a:bodyPr/>
                    <a:lstStyle/>
                    <a:p>
                      <a:pPr marL="285750" indent="-285750">
                        <a:buFont typeface="Arial" panose="020B0604020202020204" pitchFamily="34" charset="0"/>
                        <a:buChar char="•"/>
                      </a:pPr>
                      <a:r>
                        <a:rPr lang="en-IN" dirty="0"/>
                        <a:t> </a:t>
                      </a:r>
                      <a:r>
                        <a:rPr lang="en-IN" sz="2400" dirty="0"/>
                        <a:t>The bankruptcy trustee shall conduct the administration and distribution of the estate of the bankrupt in accordance with the provisions of Chapter V</a:t>
                      </a:r>
                      <a:r>
                        <a:rPr lang="en-IN" sz="2400" dirty="0" smtClean="0"/>
                        <a:t>.</a:t>
                      </a:r>
                      <a:endParaRPr lang="en-IN" sz="2400" dirty="0"/>
                    </a:p>
                  </a:txBody>
                  <a:tcPr/>
                </a:tc>
                <a:extLst>
                  <a:ext uri="{0D108BD9-81ED-4DB2-BD59-A6C34878D82A}">
                    <a16:rowId xmlns:a16="http://schemas.microsoft.com/office/drawing/2014/main" xmlns="" val="1063931932"/>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2963086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Administration and distribution of estate of bankrupt– Section </a:t>
            </a:r>
            <a:r>
              <a:rPr lang="en-IN" dirty="0" smtClean="0"/>
              <a:t>137</a:t>
            </a:r>
            <a:endParaRPr lang="en-IN" dirty="0"/>
          </a:p>
        </p:txBody>
      </p:sp>
      <p:graphicFrame>
        <p:nvGraphicFramePr>
          <p:cNvPr id="4" name="Content Placeholder 3"/>
          <p:cNvGraphicFramePr>
            <a:graphicFrameLocks noGrp="1"/>
          </p:cNvGraphicFramePr>
          <p:nvPr>
            <p:ph idx="1"/>
            <p:extLst/>
          </p:nvPr>
        </p:nvGraphicFramePr>
        <p:xfrm>
          <a:off x="838200" y="1825625"/>
          <a:ext cx="10515600" cy="4302760"/>
        </p:xfrm>
        <a:graphic>
          <a:graphicData uri="http://schemas.openxmlformats.org/drawingml/2006/table">
            <a:tbl>
              <a:tblPr firstRow="1" bandRow="1">
                <a:tableStyleId>{5C22544A-7EE6-4342-B048-85BDC9FD1C3A}</a:tableStyleId>
              </a:tblPr>
              <a:tblGrid>
                <a:gridCol w="10515600">
                  <a:extLst>
                    <a:ext uri="{9D8B030D-6E8A-4147-A177-3AD203B41FA5}">
                      <a16:colId xmlns:a16="http://schemas.microsoft.com/office/drawing/2014/main" xmlns="" val="480138798"/>
                    </a:ext>
                  </a:extLst>
                </a:gridCol>
              </a:tblGrid>
              <a:tr h="370840">
                <a:tc>
                  <a:txBody>
                    <a:bodyPr/>
                    <a:lstStyle/>
                    <a:p>
                      <a:r>
                        <a:rPr lang="en-IN" dirty="0"/>
                        <a:t>                                                                           </a:t>
                      </a:r>
                      <a:endParaRPr lang="en-IN" sz="3200" dirty="0"/>
                    </a:p>
                  </a:txBody>
                  <a:tcPr/>
                </a:tc>
                <a:extLst>
                  <a:ext uri="{0D108BD9-81ED-4DB2-BD59-A6C34878D82A}">
                    <a16:rowId xmlns:a16="http://schemas.microsoft.com/office/drawing/2014/main" xmlns="" val="3057803457"/>
                  </a:ext>
                </a:extLst>
              </a:tr>
              <a:tr h="370840">
                <a:tc>
                  <a:txBody>
                    <a:bodyPr/>
                    <a:lstStyle/>
                    <a:p>
                      <a:pPr marL="285750" indent="-285750">
                        <a:buFont typeface="Arial" panose="020B0604020202020204" pitchFamily="34" charset="0"/>
                        <a:buChar char="•"/>
                      </a:pPr>
                      <a:r>
                        <a:rPr lang="en-IN" dirty="0"/>
                        <a:t> </a:t>
                      </a:r>
                      <a:r>
                        <a:rPr lang="en-IN" sz="2400" dirty="0"/>
                        <a:t>The bankruptcy trustee shall convene a meeting of the committee of creditors on completion of the administration and distribution of the estate of the bankrupt in accordance with the provisions of Chapter v</a:t>
                      </a:r>
                    </a:p>
                  </a:txBody>
                  <a:tcPr/>
                </a:tc>
                <a:extLst>
                  <a:ext uri="{0D108BD9-81ED-4DB2-BD59-A6C34878D82A}">
                    <a16:rowId xmlns:a16="http://schemas.microsoft.com/office/drawing/2014/main" xmlns="" val="1436736801"/>
                  </a:ext>
                </a:extLst>
              </a:tr>
              <a:tr h="370840">
                <a:tc>
                  <a:txBody>
                    <a:bodyPr/>
                    <a:lstStyle/>
                    <a:p>
                      <a:pPr marL="285750" indent="-285750">
                        <a:buFont typeface="Arial" panose="020B0604020202020204" pitchFamily="34" charset="0"/>
                        <a:buChar char="•"/>
                      </a:pPr>
                      <a:r>
                        <a:rPr lang="en-IN" b="1" dirty="0"/>
                        <a:t> </a:t>
                      </a:r>
                      <a:r>
                        <a:rPr lang="en-IN" sz="2400" b="0" dirty="0"/>
                        <a:t>The bankruptcy trustee shall provide the committee of creditors with a report of   the administration of the estate of the bankrupt in the meeting of the said committee</a:t>
                      </a:r>
                    </a:p>
                  </a:txBody>
                  <a:tcPr/>
                </a:tc>
                <a:extLst>
                  <a:ext uri="{0D108BD9-81ED-4DB2-BD59-A6C34878D82A}">
                    <a16:rowId xmlns:a16="http://schemas.microsoft.com/office/drawing/2014/main" xmlns="" val="2503885006"/>
                  </a:ext>
                </a:extLst>
              </a:tr>
              <a:tr h="370840">
                <a:tc>
                  <a:txBody>
                    <a:bodyPr/>
                    <a:lstStyle/>
                    <a:p>
                      <a:pPr marL="285750" indent="-285750">
                        <a:buFont typeface="Arial" panose="020B0604020202020204" pitchFamily="34" charset="0"/>
                        <a:buChar char="•"/>
                      </a:pPr>
                      <a:r>
                        <a:rPr lang="en-IN" dirty="0"/>
                        <a:t> </a:t>
                      </a:r>
                      <a:r>
                        <a:rPr lang="en-IN" sz="2400" dirty="0"/>
                        <a:t>The committee of creditors shall approve the report submitted by the bankruptcy trustee under above section within seven days of the receipt of the report and determine whether the bankruptcy trustee should be released under section </a:t>
                      </a:r>
                    </a:p>
                  </a:txBody>
                  <a:tcPr/>
                </a:tc>
                <a:extLst>
                  <a:ext uri="{0D108BD9-81ED-4DB2-BD59-A6C34878D82A}">
                    <a16:rowId xmlns:a16="http://schemas.microsoft.com/office/drawing/2014/main" xmlns="" val="3326699724"/>
                  </a:ext>
                </a:extLst>
              </a:tr>
            </a:tbl>
          </a:graphicData>
        </a:graphic>
      </p:graphicFrame>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2991591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838200" y="1825625"/>
          <a:ext cx="10515600" cy="3688080"/>
        </p:xfrm>
        <a:graphic>
          <a:graphicData uri="http://schemas.openxmlformats.org/drawingml/2006/table">
            <a:tbl>
              <a:tblPr firstRow="1" bandRow="1">
                <a:tableStyleId>{5C22544A-7EE6-4342-B048-85BDC9FD1C3A}</a:tableStyleId>
              </a:tblPr>
              <a:tblGrid>
                <a:gridCol w="10515600">
                  <a:extLst>
                    <a:ext uri="{9D8B030D-6E8A-4147-A177-3AD203B41FA5}">
                      <a16:colId xmlns:a16="http://schemas.microsoft.com/office/drawing/2014/main" xmlns="" val="302126589"/>
                    </a:ext>
                  </a:extLst>
                </a:gridCol>
              </a:tblGrid>
              <a:tr h="370840">
                <a:tc>
                  <a:txBody>
                    <a:bodyPr/>
                    <a:lstStyle/>
                    <a:p>
                      <a:r>
                        <a:rPr lang="en-IN" dirty="0"/>
                        <a:t>                                                                   </a:t>
                      </a:r>
                      <a:r>
                        <a:rPr lang="en-IN" sz="3200" dirty="0"/>
                        <a:t> </a:t>
                      </a:r>
                    </a:p>
                  </a:txBody>
                  <a:tcPr/>
                </a:tc>
                <a:extLst>
                  <a:ext uri="{0D108BD9-81ED-4DB2-BD59-A6C34878D82A}">
                    <a16:rowId xmlns:a16="http://schemas.microsoft.com/office/drawing/2014/main" xmlns="" val="694543266"/>
                  </a:ext>
                </a:extLst>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a:t> The committee of creditors shall approve the report submitted by the bankruptcy trustee under above section within seven days of the receipt of the report and determine whether the bankruptcy trustee should be released under section 148</a:t>
                      </a:r>
                    </a:p>
                    <a:p>
                      <a:endParaRPr lang="en-IN" sz="2400" dirty="0"/>
                    </a:p>
                  </a:txBody>
                  <a:tcPr/>
                </a:tc>
                <a:extLst>
                  <a:ext uri="{0D108BD9-81ED-4DB2-BD59-A6C34878D82A}">
                    <a16:rowId xmlns:a16="http://schemas.microsoft.com/office/drawing/2014/main" xmlns="" val="1647521467"/>
                  </a:ext>
                </a:extLst>
              </a:tr>
              <a:tr h="370840">
                <a:tc>
                  <a:txBody>
                    <a:bodyPr/>
                    <a:lstStyle/>
                    <a:p>
                      <a:pPr marL="342900" indent="-342900">
                        <a:buFont typeface="Arial" panose="020B0604020202020204" pitchFamily="34" charset="0"/>
                        <a:buChar char="•"/>
                      </a:pPr>
                      <a:r>
                        <a:rPr lang="en-IN" sz="2400" dirty="0"/>
                        <a:t> The bankruptcy trustee shall retain sufficient sums from the estate of the bankrupt to meet the expenses of convening and conducting the meeting required under this section during the administration of the estate.</a:t>
                      </a:r>
                    </a:p>
                  </a:txBody>
                  <a:tcPr/>
                </a:tc>
                <a:extLst>
                  <a:ext uri="{0D108BD9-81ED-4DB2-BD59-A6C34878D82A}">
                    <a16:rowId xmlns:a16="http://schemas.microsoft.com/office/drawing/2014/main" xmlns="" val="227212555"/>
                  </a:ext>
                </a:extLst>
              </a:tr>
            </a:tbl>
          </a:graphicData>
        </a:graphic>
      </p:graphicFrame>
      <p:sp>
        <p:nvSpPr>
          <p:cNvPr id="5" name="Title 1"/>
          <p:cNvSpPr>
            <a:spLocks noGrp="1"/>
          </p:cNvSpPr>
          <p:nvPr>
            <p:ph type="title"/>
          </p:nvPr>
        </p:nvSpPr>
        <p:spPr/>
        <p:txBody>
          <a:bodyPr/>
          <a:lstStyle/>
          <a:p>
            <a:r>
              <a:rPr lang="en-IN" dirty="0"/>
              <a:t>Administration and distribution of estate of bankrupt– Section 137</a:t>
            </a:r>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2048415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511" y="272955"/>
            <a:ext cx="10515600" cy="1325563"/>
          </a:xfrm>
        </p:spPr>
        <p:txBody>
          <a:bodyPr/>
          <a:lstStyle/>
          <a:p>
            <a:r>
              <a:rPr lang="en-IN" dirty="0" smtClean="0"/>
              <a:t>Discharge order– Section 138</a:t>
            </a:r>
            <a:endParaRPr lang="en-IN" dirty="0"/>
          </a:p>
        </p:txBody>
      </p:sp>
      <p:graphicFrame>
        <p:nvGraphicFramePr>
          <p:cNvPr id="3" name="Diagram 2"/>
          <p:cNvGraphicFramePr/>
          <p:nvPr>
            <p:extLst>
              <p:ext uri="{D42A27DB-BD31-4B8C-83A1-F6EECF244321}">
                <p14:modId xmlns:p14="http://schemas.microsoft.com/office/powerpoint/2010/main" val="1320606439"/>
              </p:ext>
            </p:extLst>
          </p:nvPr>
        </p:nvGraphicFramePr>
        <p:xfrm>
          <a:off x="110360" y="1040524"/>
          <a:ext cx="11839902" cy="59333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474000060"/>
              </p:ext>
            </p:extLst>
          </p:nvPr>
        </p:nvGraphicFramePr>
        <p:xfrm>
          <a:off x="914400" y="1857826"/>
          <a:ext cx="9921923" cy="3962400"/>
        </p:xfrm>
        <a:graphic>
          <a:graphicData uri="http://schemas.openxmlformats.org/drawingml/2006/table">
            <a:tbl>
              <a:tblPr firstRow="1" bandRow="1">
                <a:tableStyleId>{5C22544A-7EE6-4342-B048-85BDC9FD1C3A}</a:tableStyleId>
              </a:tblPr>
              <a:tblGrid>
                <a:gridCol w="9921923"/>
              </a:tblGrid>
              <a:tr h="353111">
                <a:tc>
                  <a:txBody>
                    <a:bodyPr/>
                    <a:lstStyle/>
                    <a:p>
                      <a:pPr algn="ctr"/>
                      <a:r>
                        <a:rPr lang="en-US" sz="3200" dirty="0" smtClean="0"/>
                        <a:t>s</a:t>
                      </a:r>
                      <a:endParaRPr lang="en-US" dirty="0"/>
                    </a:p>
                  </a:txBody>
                  <a:tcPr/>
                </a:tc>
              </a:tr>
              <a:tr h="2854480">
                <a:tc>
                  <a:txBody>
                    <a:bodyPr/>
                    <a:lstStyle/>
                    <a:p>
                      <a:pPr marL="285750" lvl="0" indent="-285750">
                        <a:buFont typeface="Arial" panose="020B0604020202020204" pitchFamily="34" charset="0"/>
                        <a:buChar char="•"/>
                      </a:pPr>
                      <a:r>
                        <a:rPr lang="en-IN" sz="2400" dirty="0" smtClean="0"/>
                        <a:t>The bankruptcy trustee shall apply to the Adjudicating </a:t>
                      </a:r>
                      <a:r>
                        <a:rPr lang="en-IN" sz="2400" dirty="0" err="1" smtClean="0"/>
                        <a:t>Authorityfor</a:t>
                      </a:r>
                      <a:r>
                        <a:rPr lang="en-IN" sz="2400" dirty="0" smtClean="0"/>
                        <a:t> a discharge order </a:t>
                      </a:r>
                    </a:p>
                    <a:p>
                      <a:pPr lvl="0"/>
                      <a:r>
                        <a:rPr lang="en-IN" sz="2400" dirty="0" smtClean="0"/>
                        <a:t>          (a) on the expiry of one year from the bankruptcy </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2400" dirty="0" smtClean="0"/>
                        <a:t>               commencement date or </a:t>
                      </a:r>
                    </a:p>
                    <a:p>
                      <a:pPr lvl="0"/>
                      <a:r>
                        <a:rPr lang="en-IN" sz="2400" dirty="0" smtClean="0"/>
                        <a:t>          (b) within seven days of the approval of the committee of </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2400" baseline="0" dirty="0" smtClean="0"/>
                        <a:t>               </a:t>
                      </a:r>
                      <a:r>
                        <a:rPr lang="en-IN" sz="2400" dirty="0" smtClean="0"/>
                        <a:t>creditors of the  completion of administration of the</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2400" dirty="0" smtClean="0"/>
                        <a:t>                estates of the bankrupt where such approval is</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2400" dirty="0" smtClean="0"/>
                        <a:t>               obtained prior to the period mentioned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sz="2400" dirty="0" smtClean="0"/>
                    </a:p>
                  </a:txBody>
                  <a:tcPr/>
                </a:tc>
              </a:tr>
            </a:tbl>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0838576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728818539"/>
              </p:ext>
            </p:extLst>
          </p:nvPr>
        </p:nvGraphicFramePr>
        <p:xfrm>
          <a:off x="1840929" y="2043499"/>
          <a:ext cx="8599607" cy="2590800"/>
        </p:xfrm>
        <a:graphic>
          <a:graphicData uri="http://schemas.openxmlformats.org/drawingml/2006/table">
            <a:tbl>
              <a:tblPr firstRow="1" bandRow="1">
                <a:tableStyleId>{5C22544A-7EE6-4342-B048-85BDC9FD1C3A}</a:tableStyleId>
              </a:tblPr>
              <a:tblGrid>
                <a:gridCol w="8599607"/>
              </a:tblGrid>
              <a:tr h="370840">
                <a:tc>
                  <a:txBody>
                    <a:bodyPr/>
                    <a:lstStyle/>
                    <a:p>
                      <a:pPr algn="ctr"/>
                      <a:r>
                        <a:rPr lang="en-US" sz="3200" dirty="0" smtClean="0"/>
                        <a:t>s</a:t>
                      </a:r>
                      <a:endParaRPr lang="en-US" dirty="0"/>
                    </a:p>
                  </a:txBody>
                  <a:tcPr/>
                </a:tc>
              </a:tr>
              <a:tr h="370840">
                <a:tc>
                  <a:txBody>
                    <a:bodyPr/>
                    <a:lstStyle/>
                    <a:p>
                      <a:pPr marL="342900" lvl="0" indent="-342900">
                        <a:buFont typeface="Arial" panose="020B0604020202020204" pitchFamily="34" charset="0"/>
                        <a:buChar char="•"/>
                      </a:pPr>
                      <a:r>
                        <a:rPr lang="en-IN" sz="2400" dirty="0" smtClean="0"/>
                        <a:t>The Adjudicating Authority shall pass a discharge order on an application by the bankruptcy trustee</a:t>
                      </a:r>
                      <a:endParaRPr lang="en-US" sz="2400" dirty="0"/>
                    </a:p>
                  </a:txBody>
                  <a:tcPr/>
                </a:tc>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smtClean="0"/>
                        <a:t>A copy of the discharge order shall be provided to the Board for the purpose of recording an entry in the register referred to in section 196.</a:t>
                      </a:r>
                    </a:p>
                  </a:txBody>
                  <a:tcPr/>
                </a:tc>
              </a:tr>
            </a:tbl>
          </a:graphicData>
        </a:graphic>
      </p:graphicFrame>
      <p:sp>
        <p:nvSpPr>
          <p:cNvPr id="5" name="Title 1"/>
          <p:cNvSpPr>
            <a:spLocks noGrp="1"/>
          </p:cNvSpPr>
          <p:nvPr>
            <p:ph type="title"/>
          </p:nvPr>
        </p:nvSpPr>
        <p:spPr/>
        <p:txBody>
          <a:bodyPr/>
          <a:lstStyle/>
          <a:p>
            <a:r>
              <a:rPr lang="en-IN" dirty="0"/>
              <a:t>Discharge order– Section 138</a:t>
            </a:r>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2174128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Discharge order– Section 138</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791660117"/>
              </p:ext>
            </p:extLst>
          </p:nvPr>
        </p:nvGraphicFramePr>
        <p:xfrm>
          <a:off x="838200" y="1825625"/>
          <a:ext cx="10515600" cy="46226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9629795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018" y="286603"/>
            <a:ext cx="10515600" cy="1325563"/>
          </a:xfrm>
        </p:spPr>
        <p:txBody>
          <a:bodyPr/>
          <a:lstStyle/>
          <a:p>
            <a:r>
              <a:rPr lang="en-IN" dirty="0" smtClean="0"/>
              <a:t>Disqualifications of a Bankrupt </a:t>
            </a:r>
            <a:br>
              <a:rPr lang="en-IN" dirty="0" smtClean="0"/>
            </a:br>
            <a:r>
              <a:rPr lang="en-IN" dirty="0" smtClean="0"/>
              <a:t>– Section 140</a:t>
            </a:r>
            <a:endParaRPr lang="en-IN" dirty="0"/>
          </a:p>
        </p:txBody>
      </p:sp>
      <p:graphicFrame>
        <p:nvGraphicFramePr>
          <p:cNvPr id="4" name="Table 3"/>
          <p:cNvGraphicFramePr>
            <a:graphicFrameLocks noGrp="1"/>
          </p:cNvGraphicFramePr>
          <p:nvPr>
            <p:extLst>
              <p:ext uri="{D42A27DB-BD31-4B8C-83A1-F6EECF244321}">
                <p14:modId xmlns:p14="http://schemas.microsoft.com/office/powerpoint/2010/main" val="43987276"/>
              </p:ext>
            </p:extLst>
          </p:nvPr>
        </p:nvGraphicFramePr>
        <p:xfrm>
          <a:off x="1295022" y="1612166"/>
          <a:ext cx="9705074" cy="4577080"/>
        </p:xfrm>
        <a:graphic>
          <a:graphicData uri="http://schemas.openxmlformats.org/drawingml/2006/table">
            <a:tbl>
              <a:tblPr firstRow="1" bandRow="1">
                <a:tableStyleId>{5C22544A-7EE6-4342-B048-85BDC9FD1C3A}</a:tableStyleId>
              </a:tblPr>
              <a:tblGrid>
                <a:gridCol w="9705074"/>
              </a:tblGrid>
              <a:tr h="370840">
                <a:tc>
                  <a:txBody>
                    <a:bodyPr/>
                    <a:lstStyle/>
                    <a:p>
                      <a:pPr algn="ctr"/>
                      <a:endParaRPr lang="en-IN" sz="1800" dirty="0"/>
                    </a:p>
                  </a:txBody>
                  <a:tcPr/>
                </a:tc>
              </a:tr>
              <a:tr h="370840">
                <a:tc>
                  <a:txBody>
                    <a:bodyPr/>
                    <a:lstStyle/>
                    <a:p>
                      <a:pPr marL="342900" lvl="0" indent="-342900">
                        <a:buFont typeface="Arial" panose="020B0604020202020204" pitchFamily="34" charset="0"/>
                        <a:buChar char="•"/>
                      </a:pPr>
                      <a:r>
                        <a:rPr lang="en-IN" sz="2400" dirty="0" smtClean="0"/>
                        <a:t>The bankrupt shall, from the bankruptcy commencement date, be subject to the disqualifications mentioned in this section</a:t>
                      </a:r>
                      <a:endParaRPr lang="en-US" sz="2400" dirty="0"/>
                    </a:p>
                  </a:txBody>
                  <a:tcPr/>
                </a:tc>
              </a:tr>
              <a:tr h="370840">
                <a:tc>
                  <a:txBody>
                    <a:bodyPr/>
                    <a:lstStyle/>
                    <a:p>
                      <a:pPr marL="342900" lvl="0" indent="-342900">
                        <a:buFont typeface="Arial" panose="020B0604020202020204" pitchFamily="34" charset="0"/>
                        <a:buChar char="•"/>
                      </a:pPr>
                      <a:r>
                        <a:rPr lang="en-IN" sz="2400" dirty="0" smtClean="0"/>
                        <a:t>In addition to any disqualification under any other law for the time being in force, a bankrupt shall be disqualified from—</a:t>
                      </a:r>
                    </a:p>
                    <a:p>
                      <a:pPr lvl="0"/>
                      <a:r>
                        <a:rPr lang="en-IN" sz="2400" dirty="0" smtClean="0"/>
                        <a:t>              (a) being appointed or acting as a trustee or representative in</a:t>
                      </a:r>
                    </a:p>
                    <a:p>
                      <a:pPr lvl="0"/>
                      <a:r>
                        <a:rPr lang="en-IN" sz="2400" baseline="0" dirty="0" smtClean="0"/>
                        <a:t>                    </a:t>
                      </a:r>
                      <a:r>
                        <a:rPr lang="en-IN" sz="2400" dirty="0" smtClean="0"/>
                        <a:t>respect of any trust, estate or settlement</a:t>
                      </a:r>
                    </a:p>
                    <a:p>
                      <a:pPr lvl="0"/>
                      <a:r>
                        <a:rPr lang="en-IN" sz="2400" baseline="0" dirty="0" smtClean="0"/>
                        <a:t>             </a:t>
                      </a:r>
                      <a:r>
                        <a:rPr lang="en-IN" sz="2400" dirty="0" smtClean="0"/>
                        <a:t>(b) being appointed or acting as a public servant</a:t>
                      </a:r>
                    </a:p>
                    <a:p>
                      <a:pPr lvl="0"/>
                      <a:r>
                        <a:rPr lang="en-IN" sz="2400" baseline="0" dirty="0" smtClean="0"/>
                        <a:t>             </a:t>
                      </a:r>
                      <a:r>
                        <a:rPr lang="en-IN" sz="2400" dirty="0" smtClean="0"/>
                        <a:t>(c) being elected to any public office where the appointment to</a:t>
                      </a:r>
                    </a:p>
                    <a:p>
                      <a:pPr lvl="0"/>
                      <a:r>
                        <a:rPr lang="en-IN" sz="2400" baseline="0" dirty="0" smtClean="0"/>
                        <a:t>                   </a:t>
                      </a:r>
                      <a:r>
                        <a:rPr lang="en-IN" sz="2400" dirty="0" smtClean="0"/>
                        <a:t>such office is by election and</a:t>
                      </a:r>
                    </a:p>
                    <a:p>
                      <a:pPr lvl="0"/>
                      <a:r>
                        <a:rPr lang="en-IN" sz="2400" baseline="0" dirty="0" smtClean="0"/>
                        <a:t>             </a:t>
                      </a:r>
                      <a:r>
                        <a:rPr lang="en-IN" sz="2400" dirty="0" smtClean="0"/>
                        <a:t>(d) being elected or sitting or voting as a member of any local</a:t>
                      </a:r>
                      <a:endParaRPr lang="en-IN" sz="2400" baseline="0" dirty="0" smtClean="0"/>
                    </a:p>
                    <a:p>
                      <a:pPr lvl="0"/>
                      <a:r>
                        <a:rPr lang="en-IN" sz="2400" baseline="0" dirty="0" smtClean="0"/>
                        <a:t>                   </a:t>
                      </a:r>
                      <a:r>
                        <a:rPr lang="en-IN" sz="2400" dirty="0" smtClean="0"/>
                        <a:t>authority</a:t>
                      </a:r>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87805583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230257287"/>
              </p:ext>
            </p:extLst>
          </p:nvPr>
        </p:nvGraphicFramePr>
        <p:xfrm>
          <a:off x="0" y="1224366"/>
          <a:ext cx="11871434" cy="56336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 name="Table 1"/>
          <p:cNvGraphicFramePr>
            <a:graphicFrameLocks noGrp="1"/>
          </p:cNvGraphicFramePr>
          <p:nvPr>
            <p:extLst>
              <p:ext uri="{D42A27DB-BD31-4B8C-83A1-F6EECF244321}">
                <p14:modId xmlns:p14="http://schemas.microsoft.com/office/powerpoint/2010/main" val="2725598006"/>
              </p:ext>
            </p:extLst>
          </p:nvPr>
        </p:nvGraphicFramePr>
        <p:xfrm>
          <a:off x="1458795" y="1997198"/>
          <a:ext cx="8128000" cy="2712720"/>
        </p:xfrm>
        <a:graphic>
          <a:graphicData uri="http://schemas.openxmlformats.org/drawingml/2006/table">
            <a:tbl>
              <a:tblPr firstRow="1" bandRow="1">
                <a:tableStyleId>{5C22544A-7EE6-4342-B048-85BDC9FD1C3A}</a:tableStyleId>
              </a:tblPr>
              <a:tblGrid>
                <a:gridCol w="8128000"/>
              </a:tblGrid>
              <a:tr h="370840">
                <a:tc>
                  <a:txBody>
                    <a:bodyPr/>
                    <a:lstStyle/>
                    <a:p>
                      <a:pPr algn="ctr"/>
                      <a:r>
                        <a:rPr lang="en-US" sz="2800" dirty="0" smtClean="0"/>
                        <a:t>s</a:t>
                      </a:r>
                      <a:endParaRPr lang="en-US" sz="2800" dirty="0"/>
                    </a:p>
                  </a:txBody>
                  <a:tcPr/>
                </a:tc>
              </a:tr>
              <a:tr h="370840">
                <a:tc>
                  <a:txBody>
                    <a:bodyPr/>
                    <a:lstStyle/>
                    <a:p>
                      <a:pPr marL="285750" lvl="0" indent="-285750">
                        <a:buFont typeface="Arial" panose="020B0604020202020204" pitchFamily="34" charset="0"/>
                        <a:buChar char="•"/>
                      </a:pPr>
                      <a:r>
                        <a:rPr lang="en-IN" sz="2400" dirty="0" smtClean="0"/>
                        <a:t>Any disqualification to which a bankrupt may be subject under this section shall cease to have effect, if— </a:t>
                      </a:r>
                    </a:p>
                    <a:p>
                      <a:pPr lvl="0"/>
                      <a:r>
                        <a:rPr lang="en-IN" sz="2400" dirty="0" smtClean="0"/>
                        <a:t>                   (a) the bankruptcy order against him is modified or</a:t>
                      </a:r>
                    </a:p>
                    <a:p>
                      <a:pPr lvl="0"/>
                      <a:r>
                        <a:rPr lang="en-IN" sz="2400" baseline="0" dirty="0" smtClean="0"/>
                        <a:t>                         </a:t>
                      </a:r>
                      <a:r>
                        <a:rPr lang="en-IN" sz="2400" dirty="0" smtClean="0"/>
                        <a:t>recalled under</a:t>
                      </a:r>
                      <a:r>
                        <a:rPr lang="en-IN" sz="2400" baseline="0" dirty="0" smtClean="0"/>
                        <a:t> </a:t>
                      </a:r>
                      <a:r>
                        <a:rPr lang="en-IN" sz="2400" dirty="0" smtClean="0"/>
                        <a:t>section 142 or </a:t>
                      </a:r>
                    </a:p>
                    <a:p>
                      <a:pPr lvl="0"/>
                      <a:r>
                        <a:rPr lang="en-IN" sz="2400" baseline="0" dirty="0" smtClean="0"/>
                        <a:t>                   </a:t>
                      </a:r>
                      <a:r>
                        <a:rPr lang="en-IN" sz="2400" dirty="0" smtClean="0"/>
                        <a:t>(b) he is discharged under section 138.</a:t>
                      </a:r>
                    </a:p>
                    <a:p>
                      <a:endParaRPr lang="en-US" dirty="0"/>
                    </a:p>
                  </a:txBody>
                  <a:tcPr/>
                </a:tc>
              </a:tr>
            </a:tbl>
          </a:graphicData>
        </a:graphic>
      </p:graphicFrame>
      <p:sp>
        <p:nvSpPr>
          <p:cNvPr id="5" name="TextBox 4"/>
          <p:cNvSpPr txBox="1"/>
          <p:nvPr/>
        </p:nvSpPr>
        <p:spPr>
          <a:xfrm>
            <a:off x="2415652" y="5094950"/>
            <a:ext cx="6714699" cy="646331"/>
          </a:xfrm>
          <a:prstGeom prst="rect">
            <a:avLst/>
          </a:prstGeom>
          <a:noFill/>
        </p:spPr>
        <p:txBody>
          <a:bodyPr wrap="square" rtlCol="0">
            <a:spAutoFit/>
          </a:bodyPr>
          <a:lstStyle/>
          <a:p>
            <a:r>
              <a:rPr lang="en-IN" dirty="0" smtClean="0"/>
              <a:t>The </a:t>
            </a:r>
            <a:r>
              <a:rPr lang="en-IN" dirty="0"/>
              <a:t>term "public servant" shall have the same meaning as assigned to it in section 21 of the Indian Penal Code</a:t>
            </a:r>
            <a:r>
              <a:rPr lang="en-IN" dirty="0" smtClean="0"/>
              <a:t>.</a:t>
            </a:r>
            <a:endParaRPr lang="en-US" dirty="0"/>
          </a:p>
        </p:txBody>
      </p:sp>
      <p:sp>
        <p:nvSpPr>
          <p:cNvPr id="6" name="Title 1"/>
          <p:cNvSpPr>
            <a:spLocks noGrp="1"/>
          </p:cNvSpPr>
          <p:nvPr>
            <p:ph type="title"/>
          </p:nvPr>
        </p:nvSpPr>
        <p:spPr>
          <a:xfrm>
            <a:off x="729018" y="286603"/>
            <a:ext cx="10515600" cy="1325563"/>
          </a:xfrm>
        </p:spPr>
        <p:txBody>
          <a:bodyPr/>
          <a:lstStyle/>
          <a:p>
            <a:r>
              <a:rPr lang="en-IN" dirty="0"/>
              <a:t>Disqualifications of a Bankrupt </a:t>
            </a:r>
            <a:br>
              <a:rPr lang="en-IN" dirty="0"/>
            </a:br>
            <a:r>
              <a:rPr lang="en-IN" dirty="0"/>
              <a:t>– Section 140</a:t>
            </a:r>
          </a:p>
        </p:txBody>
      </p:sp>
      <p:pic>
        <p:nvPicPr>
          <p:cNvPr id="7"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07249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619" y="64308"/>
            <a:ext cx="10515600" cy="1325563"/>
          </a:xfrm>
        </p:spPr>
        <p:txBody>
          <a:bodyPr/>
          <a:lstStyle/>
          <a:p>
            <a:r>
              <a:rPr lang="en-IN" dirty="0" smtClean="0"/>
              <a:t>Who can make an Application </a:t>
            </a:r>
            <a:endParaRPr lang="en-IN" dirty="0"/>
          </a:p>
        </p:txBody>
      </p:sp>
      <p:graphicFrame>
        <p:nvGraphicFramePr>
          <p:cNvPr id="4" name="Diagram 3"/>
          <p:cNvGraphicFramePr/>
          <p:nvPr>
            <p:extLst>
              <p:ext uri="{D42A27DB-BD31-4B8C-83A1-F6EECF244321}">
                <p14:modId xmlns:p14="http://schemas.microsoft.com/office/powerpoint/2010/main" val="410772267"/>
              </p:ext>
            </p:extLst>
          </p:nvPr>
        </p:nvGraphicFramePr>
        <p:xfrm>
          <a:off x="1598088" y="1454179"/>
          <a:ext cx="8558662" cy="39714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8368400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7230" y="429397"/>
            <a:ext cx="10515600" cy="1325563"/>
          </a:xfrm>
        </p:spPr>
        <p:txBody>
          <a:bodyPr anchor="t"/>
          <a:lstStyle/>
          <a:p>
            <a:r>
              <a:rPr lang="en-IN" dirty="0" smtClean="0"/>
              <a:t>Restrictions imposed on  the bankrupt – Section 141</a:t>
            </a:r>
            <a:endParaRPr lang="en-IN" dirty="0"/>
          </a:p>
        </p:txBody>
      </p:sp>
      <p:graphicFrame>
        <p:nvGraphicFramePr>
          <p:cNvPr id="3" name="Table 2"/>
          <p:cNvGraphicFramePr>
            <a:graphicFrameLocks noGrp="1"/>
          </p:cNvGraphicFramePr>
          <p:nvPr>
            <p:extLst>
              <p:ext uri="{D42A27DB-BD31-4B8C-83A1-F6EECF244321}">
                <p14:modId xmlns:p14="http://schemas.microsoft.com/office/powerpoint/2010/main" val="512020703"/>
              </p:ext>
            </p:extLst>
          </p:nvPr>
        </p:nvGraphicFramePr>
        <p:xfrm>
          <a:off x="1433015" y="1860118"/>
          <a:ext cx="9272896" cy="4023360"/>
        </p:xfrm>
        <a:graphic>
          <a:graphicData uri="http://schemas.openxmlformats.org/drawingml/2006/table">
            <a:tbl>
              <a:tblPr firstRow="1" bandRow="1">
                <a:tableStyleId>{5C22544A-7EE6-4342-B048-85BDC9FD1C3A}</a:tableStyleId>
              </a:tblPr>
              <a:tblGrid>
                <a:gridCol w="9272896"/>
              </a:tblGrid>
              <a:tr h="385296">
                <a:tc>
                  <a:txBody>
                    <a:bodyPr/>
                    <a:lstStyle/>
                    <a:p>
                      <a:r>
                        <a:rPr lang="en-US" sz="2400" dirty="0" smtClean="0"/>
                        <a:t>                                                     </a:t>
                      </a:r>
                      <a:endParaRPr lang="en-IN" sz="3200" dirty="0"/>
                    </a:p>
                  </a:txBody>
                  <a:tcPr/>
                </a:tc>
              </a:tr>
              <a:tr h="370840">
                <a:tc>
                  <a:txBody>
                    <a:bodyPr/>
                    <a:lstStyle/>
                    <a:p>
                      <a:pPr marL="342900" indent="-342900">
                        <a:buFont typeface="Arial" panose="020B0604020202020204" pitchFamily="34" charset="0"/>
                        <a:buChar char="•"/>
                      </a:pPr>
                      <a:r>
                        <a:rPr lang="en-IN" sz="2400" b="0" i="0" u="none" strike="noStrike" kern="1200" baseline="0" dirty="0" smtClean="0">
                          <a:solidFill>
                            <a:schemeClr val="dk1"/>
                          </a:solidFill>
                          <a:latin typeface="+mn-lt"/>
                          <a:ea typeface="+mn-ea"/>
                          <a:cs typeface="+mn-cs"/>
                        </a:rPr>
                        <a:t>A bankrupt, from the bankruptcy commencement date, shall </a:t>
                      </a:r>
                    </a:p>
                    <a:p>
                      <a:r>
                        <a:rPr lang="en-IN" sz="2400" b="0" i="0" u="none" strike="noStrike" kern="1200" baseline="0" dirty="0" smtClean="0">
                          <a:solidFill>
                            <a:schemeClr val="dk1"/>
                          </a:solidFill>
                          <a:latin typeface="+mn-lt"/>
                          <a:ea typeface="+mn-ea"/>
                          <a:cs typeface="+mn-cs"/>
                        </a:rPr>
                        <a:t>            (a)not act as a director of any company, or directly or indirectly</a:t>
                      </a:r>
                    </a:p>
                    <a:p>
                      <a:r>
                        <a:rPr lang="en-IN" sz="2400" b="0" i="0" u="none" strike="noStrike" kern="1200" baseline="0" dirty="0" smtClean="0">
                          <a:solidFill>
                            <a:schemeClr val="dk1"/>
                          </a:solidFill>
                          <a:latin typeface="+mn-lt"/>
                          <a:ea typeface="+mn-ea"/>
                          <a:cs typeface="+mn-cs"/>
                        </a:rPr>
                        <a:t>                take part in or be concerned in the promotion, formation or</a:t>
                      </a:r>
                    </a:p>
                    <a:p>
                      <a:r>
                        <a:rPr lang="en-IN" sz="2400" b="0" i="0" u="none" strike="noStrike" kern="1200" baseline="0" dirty="0" smtClean="0">
                          <a:solidFill>
                            <a:schemeClr val="dk1"/>
                          </a:solidFill>
                          <a:latin typeface="+mn-lt"/>
                          <a:ea typeface="+mn-ea"/>
                          <a:cs typeface="+mn-cs"/>
                        </a:rPr>
                        <a:t>                management of a company</a:t>
                      </a:r>
                    </a:p>
                  </a:txBody>
                  <a:tcPr/>
                </a:tc>
              </a:tr>
              <a:tr h="370840">
                <a:tc>
                  <a:txBody>
                    <a:bodyPr/>
                    <a:lstStyle/>
                    <a:p>
                      <a:pPr marL="0" indent="0">
                        <a:buFont typeface="Arial" panose="020B0604020202020204" pitchFamily="34" charset="0"/>
                        <a:buNone/>
                      </a:pPr>
                      <a:r>
                        <a:rPr lang="en-IN" sz="2400" b="0" i="0" u="none" strike="noStrike" kern="1200" baseline="0" dirty="0" smtClean="0">
                          <a:solidFill>
                            <a:schemeClr val="dk1"/>
                          </a:solidFill>
                          <a:latin typeface="+mn-lt"/>
                          <a:ea typeface="+mn-ea"/>
                          <a:cs typeface="+mn-cs"/>
                        </a:rPr>
                        <a:t>           (b)without the previous sanction of the bankruptcy trustee, be</a:t>
                      </a:r>
                    </a:p>
                    <a:p>
                      <a:pPr marL="0" indent="0">
                        <a:buFont typeface="Arial" panose="020B0604020202020204" pitchFamily="34" charset="0"/>
                        <a:buNone/>
                      </a:pPr>
                      <a:r>
                        <a:rPr lang="en-IN" sz="2400" b="0" i="0" u="none" strike="noStrike" kern="1200" baseline="0" dirty="0" smtClean="0">
                          <a:solidFill>
                            <a:schemeClr val="dk1"/>
                          </a:solidFill>
                          <a:latin typeface="+mn-lt"/>
                          <a:ea typeface="+mn-ea"/>
                          <a:cs typeface="+mn-cs"/>
                        </a:rPr>
                        <a:t>                prohibited from creating any charge on his estate or taking any                            </a:t>
                      </a:r>
                    </a:p>
                    <a:p>
                      <a:pPr marL="0" indent="0">
                        <a:buFont typeface="Arial" panose="020B0604020202020204" pitchFamily="34" charset="0"/>
                        <a:buNone/>
                      </a:pPr>
                      <a:r>
                        <a:rPr lang="en-IN" sz="2400" b="0" i="0" u="none" strike="noStrike" kern="1200" baseline="0" dirty="0" smtClean="0">
                          <a:solidFill>
                            <a:schemeClr val="dk1"/>
                          </a:solidFill>
                          <a:latin typeface="+mn-lt"/>
                          <a:ea typeface="+mn-ea"/>
                          <a:cs typeface="+mn-cs"/>
                        </a:rPr>
                        <a:t>                further debt</a:t>
                      </a:r>
                      <a:endParaRPr lang="en-IN" sz="2400" dirty="0"/>
                    </a:p>
                  </a:txBody>
                  <a:tcPr/>
                </a:tc>
              </a:tr>
              <a:tr h="370840">
                <a:tc>
                  <a:txBody>
                    <a:bodyPr/>
                    <a:lstStyle/>
                    <a:p>
                      <a:pPr marL="0" indent="0">
                        <a:buFont typeface="Arial" panose="020B0604020202020204" pitchFamily="34" charset="0"/>
                        <a:buNone/>
                      </a:pPr>
                      <a:r>
                        <a:rPr lang="en-IN" sz="2400" b="0" i="0" u="none" strike="noStrike" kern="1200" baseline="0" dirty="0" smtClean="0">
                          <a:solidFill>
                            <a:schemeClr val="dk1"/>
                          </a:solidFill>
                          <a:latin typeface="+mn-lt"/>
                          <a:ea typeface="+mn-ea"/>
                          <a:cs typeface="+mn-cs"/>
                        </a:rPr>
                        <a:t>           (c)be required to inform his business partners that he is undergoing</a:t>
                      </a:r>
                    </a:p>
                    <a:p>
                      <a:pPr marL="0" indent="0">
                        <a:buFont typeface="Arial" panose="020B0604020202020204" pitchFamily="34" charset="0"/>
                        <a:buNone/>
                      </a:pPr>
                      <a:r>
                        <a:rPr lang="en-IN" sz="2400" b="0" i="0" u="none" strike="noStrike" kern="1200" baseline="0" dirty="0" smtClean="0">
                          <a:solidFill>
                            <a:schemeClr val="dk1"/>
                          </a:solidFill>
                          <a:latin typeface="+mn-lt"/>
                          <a:ea typeface="+mn-ea"/>
                          <a:cs typeface="+mn-cs"/>
                        </a:rPr>
                        <a:t>                a bankruptcy process</a:t>
                      </a:r>
                      <a:endParaRPr lang="en-IN" sz="24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5008235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612886693"/>
              </p:ext>
            </p:extLst>
          </p:nvPr>
        </p:nvGraphicFramePr>
        <p:xfrm>
          <a:off x="237284" y="1329711"/>
          <a:ext cx="11477297" cy="4656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 name="Diagram 1"/>
          <p:cNvGraphicFramePr/>
          <p:nvPr>
            <p:extLst>
              <p:ext uri="{D42A27DB-BD31-4B8C-83A1-F6EECF244321}">
                <p14:modId xmlns:p14="http://schemas.microsoft.com/office/powerpoint/2010/main" val="425985235"/>
              </p:ext>
            </p:extLst>
          </p:nvPr>
        </p:nvGraphicFramePr>
        <p:xfrm>
          <a:off x="366702" y="1125984"/>
          <a:ext cx="11506849" cy="541866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657903841"/>
              </p:ext>
            </p:extLst>
          </p:nvPr>
        </p:nvGraphicFramePr>
        <p:xfrm>
          <a:off x="1821636" y="1667846"/>
          <a:ext cx="8308591" cy="4084320"/>
        </p:xfrm>
        <a:graphic>
          <a:graphicData uri="http://schemas.openxmlformats.org/drawingml/2006/table">
            <a:tbl>
              <a:tblPr firstRow="1" bandRow="1">
                <a:tableStyleId>{5C22544A-7EE6-4342-B048-85BDC9FD1C3A}</a:tableStyleId>
              </a:tblPr>
              <a:tblGrid>
                <a:gridCol w="8308591"/>
              </a:tblGrid>
              <a:tr h="370840">
                <a:tc>
                  <a:txBody>
                    <a:bodyPr/>
                    <a:lstStyle/>
                    <a:p>
                      <a:pPr algn="ctr"/>
                      <a:r>
                        <a:rPr lang="en-US" sz="2800" dirty="0" smtClean="0"/>
                        <a:t>s </a:t>
                      </a:r>
                      <a:endParaRPr lang="en-US" sz="2800" dirty="0"/>
                    </a:p>
                  </a:txBody>
                  <a:tcPr/>
                </a:tc>
              </a:tr>
              <a:tr h="370840">
                <a:tc>
                  <a:txBody>
                    <a:bodyPr/>
                    <a:lstStyle/>
                    <a:p>
                      <a:pPr lvl="0"/>
                      <a:r>
                        <a:rPr lang="en-IN" sz="2400" dirty="0" smtClean="0"/>
                        <a:t>(d)prior to entering into any financial or commercial</a:t>
                      </a:r>
                    </a:p>
                    <a:p>
                      <a:pPr lvl="0"/>
                      <a:r>
                        <a:rPr lang="en-IN" sz="2400" baseline="0" dirty="0" smtClean="0"/>
                        <a:t>     </a:t>
                      </a:r>
                      <a:r>
                        <a:rPr lang="en-IN" sz="2400" dirty="0" smtClean="0"/>
                        <a:t>transaction of such value as may be prescribed, either</a:t>
                      </a:r>
                    </a:p>
                    <a:p>
                      <a:pPr lvl="0"/>
                      <a:r>
                        <a:rPr lang="en-IN" sz="2400" baseline="0" dirty="0" smtClean="0"/>
                        <a:t>     </a:t>
                      </a:r>
                      <a:r>
                        <a:rPr lang="en-IN" sz="2400" dirty="0" smtClean="0"/>
                        <a:t>individually or jointly, inform all the parties involved in such</a:t>
                      </a:r>
                    </a:p>
                    <a:p>
                      <a:pPr lvl="0"/>
                      <a:r>
                        <a:rPr lang="en-IN" sz="2400" baseline="0" dirty="0" smtClean="0"/>
                        <a:t>     </a:t>
                      </a:r>
                      <a:r>
                        <a:rPr lang="en-IN" sz="2400" dirty="0" smtClean="0"/>
                        <a:t>transaction that he is undergoing a bankruptcy process</a:t>
                      </a:r>
                      <a:endParaRPr lang="en-US" sz="2400" dirty="0"/>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400" dirty="0" smtClean="0"/>
                        <a:t>(e)without the previous sanction of the AA, be incompetent to</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2400" baseline="0" dirty="0" smtClean="0"/>
                        <a:t>     </a:t>
                      </a:r>
                      <a:r>
                        <a:rPr lang="en-IN" sz="2400" dirty="0" smtClean="0"/>
                        <a:t>maintain any legal action or proceedings in relation to the</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2400" baseline="0" dirty="0" smtClean="0"/>
                        <a:t>     </a:t>
                      </a:r>
                      <a:r>
                        <a:rPr lang="en-IN" sz="2400" dirty="0" smtClean="0"/>
                        <a:t>bankruptcy debts and</a:t>
                      </a: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400" dirty="0" smtClean="0"/>
                        <a:t>(f)not be permitted to travel overseas without the permission of</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2400" baseline="0" dirty="0" smtClean="0"/>
                        <a:t>     </a:t>
                      </a:r>
                      <a:r>
                        <a:rPr lang="en-IN" sz="2400" dirty="0" smtClean="0"/>
                        <a:t>the AA</a:t>
                      </a:r>
                    </a:p>
                  </a:txBody>
                  <a:tcPr/>
                </a:tc>
              </a:tr>
            </a:tbl>
          </a:graphicData>
        </a:graphic>
      </p:graphicFrame>
      <p:sp>
        <p:nvSpPr>
          <p:cNvPr id="6" name="Title 1"/>
          <p:cNvSpPr>
            <a:spLocks noGrp="1"/>
          </p:cNvSpPr>
          <p:nvPr>
            <p:ph type="title"/>
          </p:nvPr>
        </p:nvSpPr>
        <p:spPr>
          <a:xfrm>
            <a:off x="862326" y="108364"/>
            <a:ext cx="10515600" cy="1325563"/>
          </a:xfrm>
        </p:spPr>
        <p:txBody>
          <a:bodyPr anchor="t"/>
          <a:lstStyle/>
          <a:p>
            <a:r>
              <a:rPr lang="en-IN" dirty="0"/>
              <a:t>Restrictions imposed on  the bankrupt – Section 141</a:t>
            </a:r>
          </a:p>
        </p:txBody>
      </p:sp>
      <p:pic>
        <p:nvPicPr>
          <p:cNvPr id="7" name="Picture 11" descr="C:\Documents and Settings\Dip\Desktop\clip_image002.jpg"/>
          <p:cNvPicPr>
            <a:picLocks noChangeAspect="1" noChangeArrowheads="1"/>
          </p:cNvPicPr>
          <p:nvPr/>
        </p:nvPicPr>
        <p:blipFill>
          <a:blip r:embed="rId1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4685835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4054" y="365125"/>
            <a:ext cx="10495128" cy="1325563"/>
          </a:xfrm>
        </p:spPr>
        <p:txBody>
          <a:bodyPr>
            <a:normAutofit/>
          </a:bodyPr>
          <a:lstStyle/>
          <a:p>
            <a:r>
              <a:rPr lang="en-IN" dirty="0" smtClean="0"/>
              <a:t>Modifications or Recall of bankruptcy order Section 142</a:t>
            </a:r>
            <a:endParaRPr lang="en-IN" dirty="0"/>
          </a:p>
        </p:txBody>
      </p:sp>
      <p:graphicFrame>
        <p:nvGraphicFramePr>
          <p:cNvPr id="4" name="Table 3"/>
          <p:cNvGraphicFramePr>
            <a:graphicFrameLocks noGrp="1"/>
          </p:cNvGraphicFramePr>
          <p:nvPr>
            <p:extLst>
              <p:ext uri="{D42A27DB-BD31-4B8C-83A1-F6EECF244321}">
                <p14:modId xmlns:p14="http://schemas.microsoft.com/office/powerpoint/2010/main" val="1831541704"/>
              </p:ext>
            </p:extLst>
          </p:nvPr>
        </p:nvGraphicFramePr>
        <p:xfrm>
          <a:off x="1364776" y="1988908"/>
          <a:ext cx="9853684" cy="3596640"/>
        </p:xfrm>
        <a:graphic>
          <a:graphicData uri="http://schemas.openxmlformats.org/drawingml/2006/table">
            <a:tbl>
              <a:tblPr firstRow="1" bandRow="1">
                <a:tableStyleId>{5C22544A-7EE6-4342-B048-85BDC9FD1C3A}</a:tableStyleId>
              </a:tblPr>
              <a:tblGrid>
                <a:gridCol w="9853684"/>
              </a:tblGrid>
              <a:tr h="370840">
                <a:tc>
                  <a:txBody>
                    <a:bodyPr/>
                    <a:lstStyle/>
                    <a:p>
                      <a:pPr algn="ctr"/>
                      <a:r>
                        <a:rPr lang="en-US" sz="3200" dirty="0" smtClean="0"/>
                        <a:t> </a:t>
                      </a:r>
                      <a:endParaRPr lang="en-IN" sz="3200" dirty="0"/>
                    </a:p>
                  </a:txBody>
                  <a:tcPr/>
                </a:tc>
              </a:tr>
              <a:tr h="370840">
                <a:tc>
                  <a:txBody>
                    <a:bodyPr/>
                    <a:lstStyle/>
                    <a:p>
                      <a:pPr marL="342900" lvl="0" indent="-342900">
                        <a:buFont typeface="Arial" panose="020B0604020202020204" pitchFamily="34" charset="0"/>
                        <a:buChar char="•"/>
                      </a:pPr>
                      <a:r>
                        <a:rPr lang="en-IN" sz="2400" dirty="0" smtClean="0"/>
                        <a:t>The AA may, on an application or suo moto, modify or recall a bankruptcy order, whether or not the bankrupt is discharged, if it appears to the AA that—</a:t>
                      </a:r>
                    </a:p>
                    <a:p>
                      <a:pPr lvl="0"/>
                      <a:r>
                        <a:rPr lang="en-IN" sz="2400" dirty="0" smtClean="0"/>
                        <a:t>                (a) there exists an error apparent on the face of such order; or </a:t>
                      </a:r>
                      <a:r>
                        <a:rPr lang="en-IN" sz="2400" baseline="0" dirty="0" smtClean="0"/>
                        <a:t> </a:t>
                      </a:r>
                    </a:p>
                    <a:p>
                      <a:pPr lvl="0"/>
                      <a:r>
                        <a:rPr lang="en-IN" sz="2400" baseline="0" dirty="0" smtClean="0"/>
                        <a:t>                </a:t>
                      </a:r>
                      <a:r>
                        <a:rPr lang="en-IN" sz="2400" dirty="0" smtClean="0"/>
                        <a:t>(b) both the bankruptcy debts and the expenses of the bankruptcy</a:t>
                      </a:r>
                      <a:r>
                        <a:rPr lang="en-IN" sz="2400" baseline="0" dirty="0" smtClean="0"/>
                        <a:t>      </a:t>
                      </a:r>
                    </a:p>
                    <a:p>
                      <a:pPr lvl="0"/>
                      <a:r>
                        <a:rPr lang="en-IN" sz="2400" baseline="0" dirty="0" smtClean="0"/>
                        <a:t>                     have</a:t>
                      </a:r>
                      <a:r>
                        <a:rPr lang="en-IN" sz="2400" dirty="0" smtClean="0"/>
                        <a:t> after the making of the bankruptcy order, either been paid</a:t>
                      </a:r>
                    </a:p>
                    <a:p>
                      <a:pPr lvl="0"/>
                      <a:r>
                        <a:rPr lang="en-IN" sz="2400" baseline="0" dirty="0" smtClean="0"/>
                        <a:t>                    </a:t>
                      </a:r>
                      <a:r>
                        <a:rPr lang="en-IN" sz="2400" dirty="0" smtClean="0"/>
                        <a:t>for or secured to the satisfaction of the AA.</a:t>
                      </a:r>
                    </a:p>
                    <a:p>
                      <a:endParaRPr lang="en-IN" sz="240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1746015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898603249"/>
              </p:ext>
            </p:extLst>
          </p:nvPr>
        </p:nvGraphicFramePr>
        <p:xfrm>
          <a:off x="838200" y="2780969"/>
          <a:ext cx="10515600" cy="2499360"/>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a:t>
                      </a:r>
                      <a:endParaRPr lang="en-IN" sz="3200" dirty="0"/>
                    </a:p>
                  </a:txBody>
                  <a:tcPr/>
                </a:tc>
              </a:tr>
              <a:tr h="370840">
                <a:tc>
                  <a:txBody>
                    <a:bodyPr/>
                    <a:lstStyle/>
                    <a:p>
                      <a:pPr marL="342900" lvl="0" indent="-342900">
                        <a:buFont typeface="Arial" panose="020B0604020202020204" pitchFamily="34" charset="0"/>
                        <a:buChar char="•"/>
                      </a:pPr>
                      <a:r>
                        <a:rPr lang="en-IN" sz="2400" dirty="0" smtClean="0"/>
                        <a:t>Where the AA modifies or recalls the bankruptcy order under this section, any sale or other disposition of property, payment made or other things duly done by the bankruptcy trustee shall be valid except that the property of the bankrupt shall vest in such person as the AA may appoint or, in default of any such appointment, revert to the bankrupt on such terms as the AA may direct.</a:t>
                      </a:r>
                      <a:endParaRPr lang="en-IN" sz="2400" dirty="0"/>
                    </a:p>
                  </a:txBody>
                  <a:tcPr/>
                </a:tc>
              </a:tr>
            </a:tbl>
          </a:graphicData>
        </a:graphic>
      </p:graphicFrame>
      <p:sp>
        <p:nvSpPr>
          <p:cNvPr id="5" name="Title 1"/>
          <p:cNvSpPr>
            <a:spLocks noGrp="1"/>
          </p:cNvSpPr>
          <p:nvPr>
            <p:ph type="title"/>
          </p:nvPr>
        </p:nvSpPr>
        <p:spPr>
          <a:xfrm>
            <a:off x="838200" y="597137"/>
            <a:ext cx="10515600" cy="1325563"/>
          </a:xfrm>
        </p:spPr>
        <p:txBody>
          <a:bodyPr>
            <a:normAutofit/>
          </a:bodyPr>
          <a:lstStyle/>
          <a:p>
            <a:r>
              <a:rPr lang="en-IN" dirty="0"/>
              <a:t>Modifications or Recall of bankruptcy order Section 142</a:t>
            </a:r>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844741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54541228"/>
              </p:ext>
            </p:extLst>
          </p:nvPr>
        </p:nvGraphicFramePr>
        <p:xfrm>
          <a:off x="838200" y="2589900"/>
          <a:ext cx="10515600" cy="2225040"/>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a:t>
                      </a:r>
                      <a:endParaRPr lang="en-IN" sz="3200" dirty="0"/>
                    </a:p>
                  </a:txBody>
                  <a:tcPr/>
                </a:tc>
              </a:tr>
              <a:tr h="370840">
                <a:tc>
                  <a:txBody>
                    <a:bodyPr/>
                    <a:lstStyle/>
                    <a:p>
                      <a:pPr marL="342900" lvl="0" indent="-342900">
                        <a:buFont typeface="Arial" panose="020B0604020202020204" pitchFamily="34" charset="0"/>
                        <a:buChar char="•"/>
                      </a:pPr>
                      <a:r>
                        <a:rPr lang="en-IN" sz="2400" dirty="0" smtClean="0"/>
                        <a:t>A copy of the order passed by the AA shall be provided to the Board, for the purpose of recording an entry in the register referred to in section 191.</a:t>
                      </a:r>
                      <a:endParaRPr lang="en-IN" sz="2400" dirty="0"/>
                    </a:p>
                  </a:txBody>
                  <a:tcPr/>
                </a:tc>
              </a:tr>
              <a:tr h="370840">
                <a:tc>
                  <a:txBody>
                    <a:bodyPr/>
                    <a:lstStyle/>
                    <a:p>
                      <a:pPr marL="342900" lvl="0" indent="-342900">
                        <a:buFont typeface="Arial" panose="020B0604020202020204" pitchFamily="34" charset="0"/>
                        <a:buChar char="•"/>
                      </a:pPr>
                      <a:r>
                        <a:rPr lang="en-IN" sz="2400" dirty="0" smtClean="0"/>
                        <a:t>The modification or recall of the order by the AA shall be binding on all creditors so far as it relates to any debts due to them which form a part of the bankruptcy.</a:t>
                      </a:r>
                      <a:endParaRPr lang="en-IN" sz="2400" dirty="0"/>
                    </a:p>
                  </a:txBody>
                  <a:tcPr/>
                </a:tc>
              </a:tr>
            </a:tbl>
          </a:graphicData>
        </a:graphic>
      </p:graphicFrame>
      <p:sp>
        <p:nvSpPr>
          <p:cNvPr id="5" name="Title 1"/>
          <p:cNvSpPr>
            <a:spLocks noGrp="1"/>
          </p:cNvSpPr>
          <p:nvPr>
            <p:ph type="title"/>
          </p:nvPr>
        </p:nvSpPr>
        <p:spPr/>
        <p:txBody>
          <a:bodyPr>
            <a:normAutofit/>
          </a:bodyPr>
          <a:lstStyle/>
          <a:p>
            <a:r>
              <a:rPr lang="en-IN" dirty="0"/>
              <a:t>Modifications or Recall of bankruptcy order Section 142</a:t>
            </a:r>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1603333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116" y="443277"/>
            <a:ext cx="10280764" cy="1325563"/>
          </a:xfrm>
        </p:spPr>
        <p:txBody>
          <a:bodyPr>
            <a:normAutofit/>
          </a:bodyPr>
          <a:lstStyle/>
          <a:p>
            <a:r>
              <a:rPr lang="en-IN" dirty="0" smtClean="0"/>
              <a:t>Duties and Functions of bankruptcy trustee Section 143</a:t>
            </a:r>
            <a:endParaRPr lang="en-IN" dirty="0"/>
          </a:p>
        </p:txBody>
      </p:sp>
      <p:graphicFrame>
        <p:nvGraphicFramePr>
          <p:cNvPr id="3" name="Diagram 2"/>
          <p:cNvGraphicFramePr/>
          <p:nvPr>
            <p:extLst>
              <p:ext uri="{D42A27DB-BD31-4B8C-83A1-F6EECF244321}">
                <p14:modId xmlns:p14="http://schemas.microsoft.com/office/powerpoint/2010/main" val="2309071594"/>
              </p:ext>
            </p:extLst>
          </p:nvPr>
        </p:nvGraphicFramePr>
        <p:xfrm>
          <a:off x="1972240" y="1768840"/>
          <a:ext cx="8221071" cy="34625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8427345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Fees of  </a:t>
            </a:r>
            <a:r>
              <a:rPr lang="en-IN" dirty="0"/>
              <a:t>bankruptcy </a:t>
            </a:r>
            <a:r>
              <a:rPr lang="en-IN" dirty="0" smtClean="0"/>
              <a:t>trustee</a:t>
            </a:r>
            <a:br>
              <a:rPr lang="en-IN" dirty="0" smtClean="0"/>
            </a:br>
            <a:r>
              <a:rPr lang="en-IN" dirty="0" smtClean="0"/>
              <a:t>– </a:t>
            </a:r>
            <a:r>
              <a:rPr lang="en-IN" dirty="0"/>
              <a:t>Section 144</a:t>
            </a:r>
            <a:br>
              <a:rPr lang="en-IN" dirty="0"/>
            </a:br>
            <a:endParaRPr lang="en-IN" dirty="0"/>
          </a:p>
        </p:txBody>
      </p:sp>
      <p:graphicFrame>
        <p:nvGraphicFramePr>
          <p:cNvPr id="3" name="Diagram 2"/>
          <p:cNvGraphicFramePr/>
          <p:nvPr>
            <p:extLst>
              <p:ext uri="{D42A27DB-BD31-4B8C-83A1-F6EECF244321}">
                <p14:modId xmlns:p14="http://schemas.microsoft.com/office/powerpoint/2010/main" val="2965388200"/>
              </p:ext>
            </p:extLst>
          </p:nvPr>
        </p:nvGraphicFramePr>
        <p:xfrm>
          <a:off x="152400" y="924382"/>
          <a:ext cx="1188719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1519003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3579" y="490101"/>
            <a:ext cx="9807525" cy="1325563"/>
          </a:xfrm>
        </p:spPr>
        <p:txBody>
          <a:bodyPr>
            <a:normAutofit/>
          </a:bodyPr>
          <a:lstStyle/>
          <a:p>
            <a:r>
              <a:rPr lang="en-IN" dirty="0" smtClean="0"/>
              <a:t>Replacement bankruptcy trustee - Section 145</a:t>
            </a:r>
            <a:endParaRPr lang="en-IN" dirty="0"/>
          </a:p>
        </p:txBody>
      </p:sp>
      <p:graphicFrame>
        <p:nvGraphicFramePr>
          <p:cNvPr id="3" name="Diagram 2"/>
          <p:cNvGraphicFramePr/>
          <p:nvPr>
            <p:extLst>
              <p:ext uri="{D42A27DB-BD31-4B8C-83A1-F6EECF244321}">
                <p14:modId xmlns:p14="http://schemas.microsoft.com/office/powerpoint/2010/main" val="838942204"/>
              </p:ext>
            </p:extLst>
          </p:nvPr>
        </p:nvGraphicFramePr>
        <p:xfrm>
          <a:off x="428296" y="1439333"/>
          <a:ext cx="11763704"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046272906"/>
              </p:ext>
            </p:extLst>
          </p:nvPr>
        </p:nvGraphicFramePr>
        <p:xfrm>
          <a:off x="1196028" y="3131655"/>
          <a:ext cx="9705076" cy="2410354"/>
        </p:xfrm>
        <a:graphic>
          <a:graphicData uri="http://schemas.openxmlformats.org/drawingml/2006/table">
            <a:tbl>
              <a:tblPr firstRow="1" bandRow="1">
                <a:tableStyleId>{5C22544A-7EE6-4342-B048-85BDC9FD1C3A}</a:tableStyleId>
              </a:tblPr>
              <a:tblGrid>
                <a:gridCol w="9705076"/>
              </a:tblGrid>
              <a:tr h="428897">
                <a:tc>
                  <a:txBody>
                    <a:bodyPr/>
                    <a:lstStyle/>
                    <a:p>
                      <a:pPr algn="ctr"/>
                      <a:r>
                        <a:rPr lang="en-US" sz="2800" dirty="0" smtClean="0"/>
                        <a:t>s </a:t>
                      </a:r>
                      <a:endParaRPr lang="en-US" sz="2800" dirty="0"/>
                    </a:p>
                  </a:txBody>
                  <a:tcPr/>
                </a:tc>
              </a:tr>
              <a:tr h="1892194">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smtClean="0"/>
                        <a:t>Where Committee of creditors is of the opinion that at any time during the bankruptcy process, a bankruptcy trustee appointed under section 125 is required to be replaced, it may replace him with another bankruptcy trustee in the manner provided under this section</a:t>
                      </a:r>
                      <a:endParaRPr lang="en-US" sz="2400" dirty="0" smtClean="0"/>
                    </a:p>
                  </a:txBody>
                  <a:tcPr/>
                </a:tc>
              </a:tr>
            </a:tbl>
          </a:graphicData>
        </a:graphic>
      </p:graphicFrame>
      <p:pic>
        <p:nvPicPr>
          <p:cNvPr id="5" name="Picture 11" descr="C:\Documents and Settings\Dip\Desktop\clip_image002.jpg"/>
          <p:cNvPicPr>
            <a:picLocks noChangeAspect="1" noChangeArrowheads="1"/>
          </p:cNvPicPr>
          <p:nvPr/>
        </p:nvPicPr>
        <p:blipFill>
          <a:blip r:embed="rId9"/>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717105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296" y="128643"/>
            <a:ext cx="11568086" cy="1325563"/>
          </a:xfrm>
        </p:spPr>
        <p:txBody>
          <a:bodyPr>
            <a:normAutofit/>
          </a:bodyPr>
          <a:lstStyle/>
          <a:p>
            <a:r>
              <a:rPr lang="en-IN" dirty="0"/>
              <a:t>Replacement bankruptcy trustee - Section 145</a:t>
            </a:r>
          </a:p>
        </p:txBody>
      </p:sp>
      <p:graphicFrame>
        <p:nvGraphicFramePr>
          <p:cNvPr id="3" name="Diagram 2"/>
          <p:cNvGraphicFramePr/>
          <p:nvPr>
            <p:extLst/>
          </p:nvPr>
        </p:nvGraphicFramePr>
        <p:xfrm>
          <a:off x="428296" y="1439333"/>
          <a:ext cx="11763704"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5" name="Diagram 4"/>
          <p:cNvGraphicFramePr/>
          <p:nvPr>
            <p:extLst>
              <p:ext uri="{D42A27DB-BD31-4B8C-83A1-F6EECF244321}">
                <p14:modId xmlns:p14="http://schemas.microsoft.com/office/powerpoint/2010/main" val="1167921835"/>
              </p:ext>
            </p:extLst>
          </p:nvPr>
        </p:nvGraphicFramePr>
        <p:xfrm>
          <a:off x="1405719" y="1454206"/>
          <a:ext cx="9608024" cy="5230037"/>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6" name="Picture 11" descr="C:\Documents and Settings\Dip\Desktop\clip_image002.jpg"/>
          <p:cNvPicPr>
            <a:picLocks noChangeAspect="1" noChangeArrowheads="1"/>
          </p:cNvPicPr>
          <p:nvPr/>
        </p:nvPicPr>
        <p:blipFill>
          <a:blip r:embed="rId14"/>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25501813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Replacement bankruptcy trustee - Section 145</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07419715"/>
              </p:ext>
            </p:extLst>
          </p:nvPr>
        </p:nvGraphicFramePr>
        <p:xfrm>
          <a:off x="838200" y="1825625"/>
          <a:ext cx="10515600" cy="4145280"/>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a:t>
                      </a:r>
                      <a:endParaRPr lang="en-IN" sz="3200" dirty="0"/>
                    </a:p>
                  </a:txBody>
                  <a:tcPr/>
                </a:tc>
              </a:tr>
              <a:tr h="370840">
                <a:tc>
                  <a:txBody>
                    <a:bodyPr/>
                    <a:lstStyle/>
                    <a:p>
                      <a:pPr marL="342900" lvl="0" indent="-342900">
                        <a:buFont typeface="Arial" panose="020B0604020202020204" pitchFamily="34" charset="0"/>
                        <a:buChar char="•"/>
                      </a:pPr>
                      <a:r>
                        <a:rPr lang="en-IN" sz="2400" dirty="0" smtClean="0"/>
                        <a:t>The AA may give directions to the earlier bankruptcy trustee—</a:t>
                      </a:r>
                    </a:p>
                    <a:p>
                      <a:pPr lvl="0"/>
                      <a:r>
                        <a:rPr lang="en-IN" sz="2400" dirty="0" smtClean="0"/>
                        <a:t>            (a) to share all information with the new bankruptcy trustee in respect of the</a:t>
                      </a:r>
                    </a:p>
                    <a:p>
                      <a:pPr lvl="0"/>
                      <a:r>
                        <a:rPr lang="en-IN" sz="2400" baseline="0" dirty="0" smtClean="0"/>
                        <a:t>                 </a:t>
                      </a:r>
                      <a:r>
                        <a:rPr lang="en-IN" sz="2400" dirty="0" smtClean="0"/>
                        <a:t>bankruptcy process; and</a:t>
                      </a:r>
                    </a:p>
                    <a:p>
                      <a:pPr lvl="0"/>
                      <a:r>
                        <a:rPr lang="en-IN" sz="2400" baseline="0" dirty="0" smtClean="0"/>
                        <a:t>           </a:t>
                      </a:r>
                      <a:r>
                        <a:rPr lang="en-IN" sz="2400" dirty="0" smtClean="0"/>
                        <a:t>(b) to co-operate with the new bankruptcy trustee in such matters as may be</a:t>
                      </a:r>
                    </a:p>
                    <a:p>
                      <a:pPr lvl="0"/>
                      <a:r>
                        <a:rPr lang="en-IN" sz="2400" baseline="0" dirty="0" smtClean="0"/>
                        <a:t>                 </a:t>
                      </a:r>
                      <a:r>
                        <a:rPr lang="en-IN" sz="2400" dirty="0" smtClean="0"/>
                        <a:t>required.</a:t>
                      </a:r>
                    </a:p>
                  </a:txBody>
                  <a:tcPr/>
                </a:tc>
              </a:tr>
              <a:tr h="370840">
                <a:tc>
                  <a:txBody>
                    <a:bodyPr/>
                    <a:lstStyle/>
                    <a:p>
                      <a:pPr marL="342900" lvl="0" indent="-342900">
                        <a:buFont typeface="Arial" panose="020B0604020202020204" pitchFamily="34" charset="0"/>
                        <a:buChar char="•"/>
                      </a:pPr>
                      <a:r>
                        <a:rPr lang="en-IN" sz="2400" dirty="0" smtClean="0"/>
                        <a:t>The earlier bankruptcy trustee replaced under this section shall be released in accordance with the provisions of section 148.</a:t>
                      </a:r>
                      <a:endParaRPr lang="en-IN" sz="2400" dirty="0"/>
                    </a:p>
                  </a:txBody>
                  <a:tcPr/>
                </a:tc>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smtClean="0"/>
                        <a:t>The bankruptcy trustee appointed under this section shall give a notice of his appointment to the bankrupt within seven days of his appointment.</a:t>
                      </a:r>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757911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619" y="64308"/>
            <a:ext cx="10515600" cy="1325563"/>
          </a:xfrm>
        </p:spPr>
        <p:txBody>
          <a:bodyPr/>
          <a:lstStyle/>
          <a:p>
            <a:r>
              <a:rPr lang="en-IN" dirty="0" smtClean="0"/>
              <a:t>Filing of application for bankruptcy </a:t>
            </a:r>
            <a:br>
              <a:rPr lang="en-IN" dirty="0" smtClean="0"/>
            </a:br>
            <a:r>
              <a:rPr lang="en-IN" dirty="0" smtClean="0"/>
              <a:t>Section 121</a:t>
            </a:r>
            <a:endParaRPr lang="en-IN" dirty="0"/>
          </a:p>
        </p:txBody>
      </p:sp>
      <p:sp>
        <p:nvSpPr>
          <p:cNvPr id="3" name="Content Placeholder 2"/>
          <p:cNvSpPr>
            <a:spLocks noGrp="1"/>
          </p:cNvSpPr>
          <p:nvPr>
            <p:ph idx="1"/>
          </p:nvPr>
        </p:nvSpPr>
        <p:spPr>
          <a:xfrm>
            <a:off x="783609" y="1561568"/>
            <a:ext cx="10515600" cy="4820111"/>
          </a:xfrm>
        </p:spPr>
        <p:txBody>
          <a:bodyPr/>
          <a:lstStyle/>
          <a:p>
            <a:r>
              <a:rPr lang="en-IN" sz="2700" dirty="0" smtClean="0"/>
              <a:t>Application for bankruptcy of a debtor may be made by a creditor or debtor, to the Adjudicating Authority in the following circumstances namely</a:t>
            </a:r>
          </a:p>
          <a:p>
            <a:endParaRPr lang="en-IN" dirty="0"/>
          </a:p>
        </p:txBody>
      </p:sp>
      <p:graphicFrame>
        <p:nvGraphicFramePr>
          <p:cNvPr id="4" name="Diagram 3"/>
          <p:cNvGraphicFramePr/>
          <p:nvPr>
            <p:extLst>
              <p:ext uri="{D42A27DB-BD31-4B8C-83A1-F6EECF244321}">
                <p14:modId xmlns:p14="http://schemas.microsoft.com/office/powerpoint/2010/main" val="3957696388"/>
              </p:ext>
            </p:extLst>
          </p:nvPr>
        </p:nvGraphicFramePr>
        <p:xfrm>
          <a:off x="1431499" y="2579427"/>
          <a:ext cx="8558662" cy="39714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018" y="240265"/>
            <a:ext cx="10515600" cy="1325563"/>
          </a:xfrm>
        </p:spPr>
        <p:txBody>
          <a:bodyPr>
            <a:normAutofit/>
          </a:bodyPr>
          <a:lstStyle/>
          <a:p>
            <a:r>
              <a:rPr lang="en-IN" dirty="0" smtClean="0"/>
              <a:t>Resignation of a </a:t>
            </a:r>
            <a:r>
              <a:rPr lang="en-IN" dirty="0"/>
              <a:t>bankruptcy trustee </a:t>
            </a:r>
            <a:r>
              <a:rPr lang="en-IN" dirty="0" smtClean="0"/>
              <a:t/>
            </a:r>
            <a:br>
              <a:rPr lang="en-IN" dirty="0" smtClean="0"/>
            </a:br>
            <a:r>
              <a:rPr lang="en-IN" dirty="0" smtClean="0"/>
              <a:t>Section 146 </a:t>
            </a:r>
            <a:endParaRPr lang="en-IN" dirty="0"/>
          </a:p>
        </p:txBody>
      </p:sp>
      <p:graphicFrame>
        <p:nvGraphicFramePr>
          <p:cNvPr id="3" name="Diagram 2"/>
          <p:cNvGraphicFramePr/>
          <p:nvPr>
            <p:extLst>
              <p:ext uri="{D42A27DB-BD31-4B8C-83A1-F6EECF244321}">
                <p14:modId xmlns:p14="http://schemas.microsoft.com/office/powerpoint/2010/main" val="3589494805"/>
              </p:ext>
            </p:extLst>
          </p:nvPr>
        </p:nvGraphicFramePr>
        <p:xfrm>
          <a:off x="-1" y="1690688"/>
          <a:ext cx="12192001" cy="5167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63762940"/>
              </p:ext>
            </p:extLst>
          </p:nvPr>
        </p:nvGraphicFramePr>
        <p:xfrm>
          <a:off x="1277581" y="1589459"/>
          <a:ext cx="9636836" cy="4927792"/>
        </p:xfrm>
        <a:graphic>
          <a:graphicData uri="http://schemas.openxmlformats.org/drawingml/2006/table">
            <a:tbl>
              <a:tblPr firstRow="1" bandRow="1">
                <a:tableStyleId>{5C22544A-7EE6-4342-B048-85BDC9FD1C3A}</a:tableStyleId>
              </a:tblPr>
              <a:tblGrid>
                <a:gridCol w="9636836"/>
              </a:tblGrid>
              <a:tr h="453779">
                <a:tc>
                  <a:txBody>
                    <a:bodyPr/>
                    <a:lstStyle/>
                    <a:p>
                      <a:pPr algn="ctr"/>
                      <a:r>
                        <a:rPr lang="en-US" sz="2800" dirty="0" smtClean="0"/>
                        <a:t>s</a:t>
                      </a:r>
                      <a:r>
                        <a:rPr lang="en-US" sz="2800" baseline="0" dirty="0" smtClean="0"/>
                        <a:t> </a:t>
                      </a:r>
                      <a:endParaRPr lang="en-US" sz="2800" dirty="0"/>
                    </a:p>
                  </a:txBody>
                  <a:tcPr/>
                </a:tc>
              </a:tr>
              <a:tr h="2052845">
                <a:tc>
                  <a:txBody>
                    <a:bodyPr/>
                    <a:lstStyle/>
                    <a:p>
                      <a:pPr marL="342900" lvl="0" indent="-342900">
                        <a:buFont typeface="Arial" panose="020B0604020202020204" pitchFamily="34" charset="0"/>
                        <a:buChar char="•"/>
                      </a:pPr>
                      <a:r>
                        <a:rPr lang="en-IN" sz="2400" dirty="0" smtClean="0"/>
                        <a:t>A bankruptcy trustee may resign if—</a:t>
                      </a:r>
                    </a:p>
                    <a:p>
                      <a:pPr marL="0" lvl="0" indent="0">
                        <a:buFont typeface="Arial" panose="020B0604020202020204" pitchFamily="34" charset="0"/>
                        <a:buNone/>
                      </a:pPr>
                      <a:r>
                        <a:rPr lang="en-IN" sz="2400" dirty="0" smtClean="0"/>
                        <a:t>           (a) he intends to cease practising as an insolvency</a:t>
                      </a:r>
                    </a:p>
                    <a:p>
                      <a:pPr marL="0" lvl="0" indent="0">
                        <a:buFont typeface="Arial" panose="020B0604020202020204" pitchFamily="34" charset="0"/>
                        <a:buNone/>
                      </a:pPr>
                      <a:r>
                        <a:rPr lang="en-IN" sz="2400" baseline="0" dirty="0" smtClean="0"/>
                        <a:t>                 </a:t>
                      </a:r>
                      <a:r>
                        <a:rPr lang="en-IN" sz="2400" dirty="0" smtClean="0"/>
                        <a:t>professional; or</a:t>
                      </a:r>
                    </a:p>
                    <a:p>
                      <a:pPr marL="0" lvl="0" indent="0">
                        <a:buFont typeface="Arial" panose="020B0604020202020204" pitchFamily="34" charset="0"/>
                        <a:buNone/>
                      </a:pPr>
                      <a:r>
                        <a:rPr lang="en-IN" sz="2400" dirty="0" smtClean="0"/>
                        <a:t>           (b) there is conflict of interest or change of persona</a:t>
                      </a:r>
                    </a:p>
                    <a:p>
                      <a:pPr marL="0" lvl="0" indent="0">
                        <a:buFont typeface="Arial" panose="020B0604020202020204" pitchFamily="34" charset="0"/>
                        <a:buNone/>
                      </a:pPr>
                      <a:r>
                        <a:rPr lang="en-IN" sz="2400" baseline="0" dirty="0" smtClean="0"/>
                        <a:t>                 </a:t>
                      </a:r>
                      <a:r>
                        <a:rPr lang="en-IN" sz="2400" dirty="0" smtClean="0"/>
                        <a:t>circumstances which preclude the further discharge of</a:t>
                      </a:r>
                    </a:p>
                    <a:p>
                      <a:pPr marL="0" lvl="0" indent="0">
                        <a:buFont typeface="Arial" panose="020B0604020202020204" pitchFamily="34" charset="0"/>
                        <a:buNone/>
                      </a:pPr>
                      <a:r>
                        <a:rPr lang="en-IN" sz="2400" baseline="0" dirty="0" smtClean="0"/>
                        <a:t>                </a:t>
                      </a:r>
                      <a:r>
                        <a:rPr lang="en-IN" sz="2400" dirty="0" smtClean="0"/>
                        <a:t>his duties as a bankruptcy trustee</a:t>
                      </a:r>
                      <a:endParaRPr lang="en-US" sz="2400" dirty="0" smtClean="0"/>
                    </a:p>
                  </a:txBody>
                  <a:tcPr/>
                </a:tc>
              </a:tr>
              <a:tr h="1061816">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smtClean="0"/>
                        <a:t>The AA shall, within seven days of the acceptance of the resignation of the bankruptcy trustee, direct the Board for his replacement</a:t>
                      </a:r>
                      <a:endParaRPr lang="en-US" sz="2400" dirty="0" smtClean="0"/>
                    </a:p>
                  </a:txBody>
                  <a:tcPr/>
                </a:tc>
              </a:tr>
              <a:tr h="1061816">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000" dirty="0" smtClean="0"/>
                        <a:t>T</a:t>
                      </a:r>
                      <a:r>
                        <a:rPr lang="en-IN" sz="2400" dirty="0" smtClean="0"/>
                        <a:t>he Board shall, within ten days of the direction of the AA recommend another bankruptcy trustee as a replacement</a:t>
                      </a:r>
                      <a:endParaRPr lang="en-US" sz="2400" dirty="0" smtClean="0"/>
                    </a:p>
                  </a:txBody>
                  <a:tcPr/>
                </a:tc>
              </a:tr>
            </a:tbl>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26401704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75314993"/>
              </p:ext>
            </p:extLst>
          </p:nvPr>
        </p:nvGraphicFramePr>
        <p:xfrm>
          <a:off x="838200" y="1825625"/>
          <a:ext cx="10515600" cy="4145280"/>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a:t>
                      </a:r>
                    </a:p>
                  </a:txBody>
                  <a:tcPr/>
                </a:tc>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smtClean="0"/>
                        <a:t>The AA shall appoint the bankruptcy trustee recommended by the Board within fourteen days of receiving the recommendation.</a:t>
                      </a:r>
                    </a:p>
                  </a:txBody>
                  <a:tcPr/>
                </a:tc>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smtClean="0"/>
                        <a:t>The replaced bankruptcy trustee shall deliver possession of the estate of the bankrupt to the bankruptcy trustee appointed, on the date of his appointment</a:t>
                      </a:r>
                      <a:endParaRPr lang="en-US" sz="2400" dirty="0" smtClean="0"/>
                    </a:p>
                  </a:txBody>
                  <a:tcPr/>
                </a:tc>
              </a:tr>
              <a:tr h="370840">
                <a:tc>
                  <a:txBody>
                    <a:bodyPr/>
                    <a:lstStyle/>
                    <a:p>
                      <a:pPr marL="342900" lvl="0" indent="-342900">
                        <a:buFont typeface="Arial" panose="020B0604020202020204" pitchFamily="34" charset="0"/>
                        <a:buChar char="•"/>
                      </a:pPr>
                      <a:r>
                        <a:rPr lang="en-IN" sz="2400" dirty="0" smtClean="0"/>
                        <a:t>The AA may give directions to the bankruptcy trustee who has resigned—</a:t>
                      </a:r>
                    </a:p>
                    <a:p>
                      <a:pPr lvl="0"/>
                      <a:r>
                        <a:rPr lang="en-IN" sz="2400" dirty="0" smtClean="0"/>
                        <a:t>           (a) to share all information with the new bankruptcy trustee in respect of the</a:t>
                      </a:r>
                    </a:p>
                    <a:p>
                      <a:pPr lvl="0"/>
                      <a:r>
                        <a:rPr lang="en-IN" sz="2400" baseline="0" dirty="0" smtClean="0"/>
                        <a:t>                </a:t>
                      </a:r>
                      <a:r>
                        <a:rPr lang="en-IN" sz="2400" dirty="0" smtClean="0"/>
                        <a:t>bankruptcy process; and </a:t>
                      </a:r>
                      <a:r>
                        <a:rPr lang="en-IN" sz="2400" baseline="0" dirty="0" smtClean="0"/>
                        <a:t> </a:t>
                      </a:r>
                    </a:p>
                    <a:p>
                      <a:pPr lvl="0"/>
                      <a:r>
                        <a:rPr lang="en-IN" sz="2400" baseline="0" dirty="0" smtClean="0"/>
                        <a:t>           </a:t>
                      </a:r>
                      <a:r>
                        <a:rPr lang="en-IN" sz="2400" dirty="0" smtClean="0"/>
                        <a:t>(b) to co-operate with the new bankruptcy trustee in such matters as may be </a:t>
                      </a:r>
                    </a:p>
                    <a:p>
                      <a:pPr lvl="0"/>
                      <a:r>
                        <a:rPr lang="en-IN" sz="2400" baseline="0" dirty="0" smtClean="0"/>
                        <a:t>                 </a:t>
                      </a:r>
                      <a:r>
                        <a:rPr lang="en-IN" sz="2400" dirty="0" smtClean="0"/>
                        <a:t>required.</a:t>
                      </a:r>
                    </a:p>
                  </a:txBody>
                  <a:tcPr/>
                </a:tc>
              </a:tr>
            </a:tbl>
          </a:graphicData>
        </a:graphic>
      </p:graphicFrame>
      <p:sp>
        <p:nvSpPr>
          <p:cNvPr id="5" name="Title 1"/>
          <p:cNvSpPr>
            <a:spLocks noGrp="1"/>
          </p:cNvSpPr>
          <p:nvPr>
            <p:ph type="title"/>
          </p:nvPr>
        </p:nvSpPr>
        <p:spPr/>
        <p:txBody>
          <a:bodyPr>
            <a:normAutofit/>
          </a:bodyPr>
          <a:lstStyle/>
          <a:p>
            <a:r>
              <a:rPr lang="en-IN" dirty="0"/>
              <a:t>Resignation of a bankruptcy trustee </a:t>
            </a:r>
            <a:br>
              <a:rPr lang="en-IN" dirty="0"/>
            </a:br>
            <a:r>
              <a:rPr lang="en-IN" dirty="0"/>
              <a:t>Section 146 </a:t>
            </a:r>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3103431845"/>
              </p:ext>
            </p:extLst>
          </p:nvPr>
        </p:nvGraphicFramePr>
        <p:xfrm>
          <a:off x="0" y="976392"/>
          <a:ext cx="11950262" cy="58816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 name="Table 1"/>
          <p:cNvGraphicFramePr>
            <a:graphicFrameLocks noGrp="1"/>
          </p:cNvGraphicFramePr>
          <p:nvPr>
            <p:extLst>
              <p:ext uri="{D42A27DB-BD31-4B8C-83A1-F6EECF244321}">
                <p14:modId xmlns:p14="http://schemas.microsoft.com/office/powerpoint/2010/main" val="450225600"/>
              </p:ext>
            </p:extLst>
          </p:nvPr>
        </p:nvGraphicFramePr>
        <p:xfrm>
          <a:off x="1266876" y="2301955"/>
          <a:ext cx="8925191" cy="2529840"/>
        </p:xfrm>
        <a:graphic>
          <a:graphicData uri="http://schemas.openxmlformats.org/drawingml/2006/table">
            <a:tbl>
              <a:tblPr firstRow="1" bandRow="1">
                <a:tableStyleId>{5C22544A-7EE6-4342-B048-85BDC9FD1C3A}</a:tableStyleId>
              </a:tblPr>
              <a:tblGrid>
                <a:gridCol w="8925191"/>
              </a:tblGrid>
              <a:tr h="370840">
                <a:tc>
                  <a:txBody>
                    <a:bodyPr/>
                    <a:lstStyle/>
                    <a:p>
                      <a:pPr algn="ctr"/>
                      <a:r>
                        <a:rPr lang="en-US" sz="2800" dirty="0" smtClean="0"/>
                        <a:t>s </a:t>
                      </a:r>
                      <a:endParaRPr lang="en-US" sz="2800" dirty="0"/>
                    </a:p>
                  </a:txBody>
                  <a:tcPr/>
                </a:tc>
              </a:tr>
              <a:tr h="370840">
                <a:tc>
                  <a:txBody>
                    <a:bodyPr/>
                    <a:lstStyle/>
                    <a:p>
                      <a:pPr marL="342900" lvl="0" indent="-342900">
                        <a:buFont typeface="Arial" panose="020B0604020202020204" pitchFamily="34" charset="0"/>
                        <a:buChar char="•"/>
                      </a:pPr>
                      <a:r>
                        <a:rPr lang="en-IN" sz="2400" dirty="0" smtClean="0"/>
                        <a:t>The bankruptcy trustee appointed under this section shall give a notice of his appointment to the committee of creditors and the bankrupt within seven days of his appointment</a:t>
                      </a:r>
                      <a:endParaRPr lang="en-US" sz="2400" dirty="0"/>
                    </a:p>
                  </a:txBody>
                  <a:tcPr/>
                </a:tc>
              </a:tr>
              <a:tr h="370840">
                <a:tc>
                  <a:txBody>
                    <a:bodyPr/>
                    <a:lstStyle/>
                    <a:p>
                      <a:pPr marL="342900" lvl="0" indent="-342900">
                        <a:buFont typeface="Arial" panose="020B0604020202020204" pitchFamily="34" charset="0"/>
                        <a:buChar char="•"/>
                      </a:pPr>
                      <a:r>
                        <a:rPr lang="en-IN" sz="2400" dirty="0" smtClean="0"/>
                        <a:t>The bankruptcy trustee replaced under this section shall be released in accordance with the provisions of section 148</a:t>
                      </a:r>
                      <a:endParaRPr lang="en-US" sz="2400" dirty="0"/>
                    </a:p>
                  </a:txBody>
                  <a:tcPr/>
                </a:tc>
              </a:tr>
            </a:tbl>
          </a:graphicData>
        </a:graphic>
      </p:graphicFrame>
      <p:sp>
        <p:nvSpPr>
          <p:cNvPr id="5" name="Title 1"/>
          <p:cNvSpPr>
            <a:spLocks noGrp="1"/>
          </p:cNvSpPr>
          <p:nvPr>
            <p:ph type="title"/>
          </p:nvPr>
        </p:nvSpPr>
        <p:spPr>
          <a:xfrm>
            <a:off x="933734" y="417686"/>
            <a:ext cx="10515600" cy="1325563"/>
          </a:xfrm>
        </p:spPr>
        <p:txBody>
          <a:bodyPr>
            <a:normAutofit/>
          </a:bodyPr>
          <a:lstStyle/>
          <a:p>
            <a:r>
              <a:rPr lang="en-IN" dirty="0"/>
              <a:t>Resignation of a bankruptcy trustee </a:t>
            </a:r>
            <a:br>
              <a:rPr lang="en-IN" dirty="0"/>
            </a:br>
            <a:r>
              <a:rPr lang="en-IN" dirty="0"/>
              <a:t>Section 146 </a:t>
            </a:r>
          </a:p>
        </p:txBody>
      </p:sp>
      <p:pic>
        <p:nvPicPr>
          <p:cNvPr id="6"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92065809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N" dirty="0" smtClean="0"/>
              <a:t>Vacancy in office of bankruptcy trustee – Section 147</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93506958"/>
              </p:ext>
            </p:extLst>
          </p:nvPr>
        </p:nvGraphicFramePr>
        <p:xfrm>
          <a:off x="947382" y="2480717"/>
          <a:ext cx="10515600" cy="2590800"/>
        </p:xfrm>
        <a:graphic>
          <a:graphicData uri="http://schemas.openxmlformats.org/drawingml/2006/table">
            <a:tbl>
              <a:tblPr firstRow="1" bandRow="1">
                <a:tableStyleId>{5C22544A-7EE6-4342-B048-85BDC9FD1C3A}</a:tableStyleId>
              </a:tblPr>
              <a:tblGrid>
                <a:gridCol w="10515600"/>
              </a:tblGrid>
              <a:tr h="370840">
                <a:tc>
                  <a:txBody>
                    <a:bodyPr/>
                    <a:lstStyle/>
                    <a:p>
                      <a:pPr algn="ctr"/>
                      <a:r>
                        <a:rPr lang="en-US" sz="3200" dirty="0" smtClean="0"/>
                        <a:t>     </a:t>
                      </a:r>
                      <a:endParaRPr lang="en-US" sz="3200" dirty="0"/>
                    </a:p>
                  </a:txBody>
                  <a:tcPr/>
                </a:tc>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smtClean="0"/>
                        <a:t>If a vacancy occurs in the office of the bankruptcy trustee for any reason other than his replacement or resignation, the vacancy shall be filled in accordance with the provisions of this section.</a:t>
                      </a:r>
                    </a:p>
                  </a:txBody>
                  <a:tcPr/>
                </a:tc>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smtClean="0"/>
                        <a:t>In the event of the occurrence of vacancy referred above, the AA shall direct the Board for replacement of a bankruptcy trustee.</a:t>
                      </a:r>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394254294"/>
              </p:ext>
            </p:extLst>
          </p:nvPr>
        </p:nvGraphicFramePr>
        <p:xfrm>
          <a:off x="933734" y="2388358"/>
          <a:ext cx="10515600" cy="2340142"/>
        </p:xfrm>
        <a:graphic>
          <a:graphicData uri="http://schemas.openxmlformats.org/drawingml/2006/table">
            <a:tbl>
              <a:tblPr firstRow="1" bandRow="1">
                <a:tableStyleId>{5C22544A-7EE6-4342-B048-85BDC9FD1C3A}</a:tableStyleId>
              </a:tblPr>
              <a:tblGrid>
                <a:gridCol w="10515600"/>
              </a:tblGrid>
              <a:tr h="494058">
                <a:tc>
                  <a:txBody>
                    <a:bodyPr/>
                    <a:lstStyle/>
                    <a:p>
                      <a:pPr algn="ctr"/>
                      <a:r>
                        <a:rPr lang="en-US" sz="3200" dirty="0" smtClean="0"/>
                        <a:t> </a:t>
                      </a:r>
                      <a:endParaRPr lang="en-US" sz="3200" dirty="0"/>
                    </a:p>
                  </a:txBody>
                  <a:tcPr/>
                </a:tc>
              </a:tr>
              <a:tr h="938062">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smtClean="0"/>
                        <a:t>The Board shall, within ten days of the direction of the AA, recommend bankruptcy trustee as a replacement.</a:t>
                      </a:r>
                    </a:p>
                  </a:txBody>
                  <a:tcPr/>
                </a:tc>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smtClean="0"/>
                        <a:t>The AA shall appoint the bankruptcy trustee recommended by the Board within fourteen days of receiving the recommendation.</a:t>
                      </a:r>
                    </a:p>
                  </a:txBody>
                  <a:tcPr/>
                </a:tc>
              </a:tr>
            </a:tbl>
          </a:graphicData>
        </a:graphic>
      </p:graphicFrame>
      <p:sp>
        <p:nvSpPr>
          <p:cNvPr id="6" name="Title 2"/>
          <p:cNvSpPr>
            <a:spLocks noGrp="1"/>
          </p:cNvSpPr>
          <p:nvPr>
            <p:ph type="title"/>
          </p:nvPr>
        </p:nvSpPr>
        <p:spPr/>
        <p:txBody>
          <a:bodyPr>
            <a:normAutofit/>
          </a:bodyPr>
          <a:lstStyle/>
          <a:p>
            <a:r>
              <a:rPr lang="en-IN" dirty="0"/>
              <a:t>Vacancy in office of bankruptcy trustee – Section 147</a:t>
            </a:r>
            <a:endParaRPr lang="en-US" dirty="0"/>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484524481"/>
              </p:ext>
            </p:extLst>
          </p:nvPr>
        </p:nvGraphicFramePr>
        <p:xfrm>
          <a:off x="838200" y="2016694"/>
          <a:ext cx="10515600" cy="3688080"/>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a:t>
                      </a:r>
                      <a:endParaRPr lang="en-US" sz="3200" dirty="0"/>
                    </a:p>
                  </a:txBody>
                  <a:tcPr/>
                </a:tc>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smtClean="0"/>
                        <a:t>The earlier bankruptcy trustee shall deliver possession of the estate of the bankrupt to the bankruptcy trustee appointed, on the date of his appointment.</a:t>
                      </a:r>
                    </a:p>
                  </a:txBody>
                  <a:tcPr/>
                </a:tc>
              </a:tr>
              <a:tr h="370840">
                <a:tc>
                  <a:txBody>
                    <a:bodyPr/>
                    <a:lstStyle/>
                    <a:p>
                      <a:pPr marL="342900" lvl="0" indent="-342900">
                        <a:buFont typeface="Arial" panose="020B0604020202020204" pitchFamily="34" charset="0"/>
                        <a:buChar char="•"/>
                      </a:pPr>
                      <a:r>
                        <a:rPr lang="en-IN" sz="2400" dirty="0" smtClean="0"/>
                        <a:t>The AA may give directions to the bankruptcy trustee who has vacated the office— </a:t>
                      </a:r>
                    </a:p>
                    <a:p>
                      <a:pPr marL="0" lvl="0" indent="0">
                        <a:buFont typeface="Arial" panose="020B0604020202020204" pitchFamily="34" charset="0"/>
                        <a:buNone/>
                      </a:pPr>
                      <a:r>
                        <a:rPr lang="en-IN" sz="2400" dirty="0" smtClean="0"/>
                        <a:t>           (a) to share all information with the new bankruptcy trustee in respect of the</a:t>
                      </a:r>
                    </a:p>
                    <a:p>
                      <a:pPr marL="0" lvl="0" indent="0">
                        <a:buFont typeface="Arial" panose="020B0604020202020204" pitchFamily="34" charset="0"/>
                        <a:buNone/>
                      </a:pPr>
                      <a:r>
                        <a:rPr lang="en-IN" sz="2400" baseline="0" dirty="0" smtClean="0"/>
                        <a:t>                 </a:t>
                      </a:r>
                      <a:r>
                        <a:rPr lang="en-IN" sz="2400" dirty="0" smtClean="0"/>
                        <a:t>bankruptcy;</a:t>
                      </a:r>
                    </a:p>
                    <a:p>
                      <a:pPr marL="0" lvl="0" indent="0">
                        <a:buFont typeface="Arial" panose="020B0604020202020204" pitchFamily="34" charset="0"/>
                        <a:buNone/>
                      </a:pPr>
                      <a:r>
                        <a:rPr lang="en-IN" sz="2400" baseline="0" dirty="0" smtClean="0"/>
                        <a:t>          </a:t>
                      </a:r>
                      <a:r>
                        <a:rPr lang="en-IN" sz="2400" dirty="0" smtClean="0"/>
                        <a:t>(b) to co-operate with the new bankruptcy trustee in such matters as may be</a:t>
                      </a:r>
                    </a:p>
                    <a:p>
                      <a:pPr marL="0" lvl="0" indent="0">
                        <a:buFont typeface="Arial" panose="020B0604020202020204" pitchFamily="34" charset="0"/>
                        <a:buNone/>
                      </a:pPr>
                      <a:r>
                        <a:rPr lang="en-IN" sz="2400" baseline="0" dirty="0" smtClean="0"/>
                        <a:t>               </a:t>
                      </a:r>
                      <a:r>
                        <a:rPr lang="en-IN" sz="2400" dirty="0" smtClean="0"/>
                        <a:t>required.</a:t>
                      </a:r>
                    </a:p>
                  </a:txBody>
                  <a:tcPr/>
                </a:tc>
              </a:tr>
            </a:tbl>
          </a:graphicData>
        </a:graphic>
      </p:graphicFrame>
      <p:sp>
        <p:nvSpPr>
          <p:cNvPr id="5" name="Title 2"/>
          <p:cNvSpPr>
            <a:spLocks noGrp="1"/>
          </p:cNvSpPr>
          <p:nvPr>
            <p:ph type="title"/>
          </p:nvPr>
        </p:nvSpPr>
        <p:spPr/>
        <p:txBody>
          <a:bodyPr>
            <a:normAutofit/>
          </a:bodyPr>
          <a:lstStyle/>
          <a:p>
            <a:r>
              <a:rPr lang="en-IN" dirty="0"/>
              <a:t>Vacancy in office of bankruptcy trustee – Section 147</a:t>
            </a:r>
            <a:endParaRPr lang="en-US" dirty="0"/>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298774340"/>
              </p:ext>
            </p:extLst>
          </p:nvPr>
        </p:nvGraphicFramePr>
        <p:xfrm>
          <a:off x="1663509" y="1934317"/>
          <a:ext cx="8585959" cy="3793753"/>
        </p:xfrm>
        <a:graphic>
          <a:graphicData uri="http://schemas.openxmlformats.org/drawingml/2006/table">
            <a:tbl>
              <a:tblPr firstRow="1" bandRow="1">
                <a:tableStyleId>{5C22544A-7EE6-4342-B048-85BDC9FD1C3A}</a:tableStyleId>
              </a:tblPr>
              <a:tblGrid>
                <a:gridCol w="8585959"/>
              </a:tblGrid>
              <a:tr h="684793">
                <a:tc>
                  <a:txBody>
                    <a:bodyPr/>
                    <a:lstStyle/>
                    <a:p>
                      <a:pPr algn="ctr"/>
                      <a:r>
                        <a:rPr lang="en-US" sz="2800" dirty="0" smtClean="0"/>
                        <a:t>s</a:t>
                      </a:r>
                    </a:p>
                  </a:txBody>
                  <a:tcPr/>
                </a:tc>
              </a:tr>
              <a:tr h="84592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smtClean="0"/>
                        <a:t>The bankruptcy trustee appointed, shall give a notice of his appointment to the committee of creditors and the bankrupt within seven days of his appointment</a:t>
                      </a:r>
                      <a:endParaRPr lang="en-US" sz="2400" dirty="0" smtClean="0"/>
                    </a:p>
                  </a:txBody>
                  <a:tcPr/>
                </a:tc>
              </a:tr>
              <a:tr h="1570995">
                <a:tc>
                  <a:txBody>
                    <a:bodyPr/>
                    <a:lstStyle/>
                    <a:p>
                      <a:pPr marL="342900" lvl="0" indent="-342900">
                        <a:buFont typeface="Arial" panose="020B0604020202020204" pitchFamily="34" charset="0"/>
                        <a:buChar char="•"/>
                      </a:pPr>
                      <a:r>
                        <a:rPr lang="en-IN" sz="2400" dirty="0" smtClean="0"/>
                        <a:t>The earlier bankruptcy trustee replaced under this section shall be released in accordance with the provisions of section 148 </a:t>
                      </a:r>
                    </a:p>
                    <a:p>
                      <a:pPr marL="0" lvl="0" indent="0">
                        <a:buFont typeface="Arial" panose="020B0604020202020204" pitchFamily="34" charset="0"/>
                        <a:buNone/>
                      </a:pPr>
                      <a:r>
                        <a:rPr lang="en-IN" sz="2400" dirty="0" smtClean="0"/>
                        <a:t>         Provided that this section shall not apply if the vacancy has</a:t>
                      </a:r>
                    </a:p>
                    <a:p>
                      <a:pPr marL="0" lvl="0" indent="0">
                        <a:buFont typeface="Arial" panose="020B0604020202020204" pitchFamily="34" charset="0"/>
                        <a:buNone/>
                      </a:pPr>
                      <a:r>
                        <a:rPr lang="en-IN" sz="2400" baseline="0" dirty="0" smtClean="0"/>
                        <a:t>         </a:t>
                      </a:r>
                      <a:r>
                        <a:rPr lang="en-IN" sz="2400" dirty="0" smtClean="0"/>
                        <a:t>occurred due to temporary illness or temporary leave of the</a:t>
                      </a:r>
                    </a:p>
                    <a:p>
                      <a:pPr marL="0" lvl="0" indent="0">
                        <a:buFont typeface="Arial" panose="020B0604020202020204" pitchFamily="34" charset="0"/>
                        <a:buNone/>
                      </a:pPr>
                      <a:r>
                        <a:rPr lang="en-IN" sz="2400" baseline="0" dirty="0" smtClean="0"/>
                        <a:t>         </a:t>
                      </a:r>
                      <a:r>
                        <a:rPr lang="en-IN" sz="2400" dirty="0" smtClean="0"/>
                        <a:t>bankruptcy trustee.</a:t>
                      </a:r>
                      <a:endParaRPr lang="en-US" sz="2400" dirty="0" smtClean="0"/>
                    </a:p>
                  </a:txBody>
                  <a:tcPr/>
                </a:tc>
              </a:tr>
            </a:tbl>
          </a:graphicData>
        </a:graphic>
      </p:graphicFrame>
      <p:sp>
        <p:nvSpPr>
          <p:cNvPr id="5" name="Title 2"/>
          <p:cNvSpPr>
            <a:spLocks noGrp="1"/>
          </p:cNvSpPr>
          <p:nvPr>
            <p:ph type="title"/>
          </p:nvPr>
        </p:nvSpPr>
        <p:spPr/>
        <p:txBody>
          <a:bodyPr>
            <a:normAutofit/>
          </a:bodyPr>
          <a:lstStyle/>
          <a:p>
            <a:r>
              <a:rPr lang="en-IN" dirty="0"/>
              <a:t>Vacancy in office of bankruptcy trustee – Section 147</a:t>
            </a:r>
            <a:endParaRPr lang="en-US" dirty="0"/>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6287" y="446430"/>
            <a:ext cx="10515600" cy="1325563"/>
          </a:xfrm>
        </p:spPr>
        <p:txBody>
          <a:bodyPr>
            <a:normAutofit/>
          </a:bodyPr>
          <a:lstStyle/>
          <a:p>
            <a:r>
              <a:rPr lang="en-IN" dirty="0" smtClean="0"/>
              <a:t>Release of a bankruptcy </a:t>
            </a:r>
            <a:r>
              <a:rPr lang="en-IN" dirty="0"/>
              <a:t>trustee </a:t>
            </a:r>
            <a:r>
              <a:rPr lang="en-IN" dirty="0" smtClean="0"/>
              <a:t/>
            </a:r>
            <a:br>
              <a:rPr lang="en-IN" dirty="0" smtClean="0"/>
            </a:br>
            <a:r>
              <a:rPr lang="en-IN" dirty="0" smtClean="0"/>
              <a:t>Section 148</a:t>
            </a:r>
            <a:endParaRPr lang="en-IN" dirty="0"/>
          </a:p>
        </p:txBody>
      </p:sp>
      <p:graphicFrame>
        <p:nvGraphicFramePr>
          <p:cNvPr id="3" name="Diagram 2"/>
          <p:cNvGraphicFramePr/>
          <p:nvPr>
            <p:extLst>
              <p:ext uri="{D42A27DB-BD31-4B8C-83A1-F6EECF244321}">
                <p14:modId xmlns:p14="http://schemas.microsoft.com/office/powerpoint/2010/main" val="2190356909"/>
              </p:ext>
            </p:extLst>
          </p:nvPr>
        </p:nvGraphicFramePr>
        <p:xfrm>
          <a:off x="122830" y="1553630"/>
          <a:ext cx="13483988" cy="43305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6871126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605743326"/>
              </p:ext>
            </p:extLst>
          </p:nvPr>
        </p:nvGraphicFramePr>
        <p:xfrm>
          <a:off x="838200" y="2060812"/>
          <a:ext cx="10515600" cy="3688080"/>
        </p:xfrm>
        <a:graphic>
          <a:graphicData uri="http://schemas.openxmlformats.org/drawingml/2006/table">
            <a:tbl>
              <a:tblPr firstRow="1" bandRow="1">
                <a:tableStyleId>{5C22544A-7EE6-4342-B048-85BDC9FD1C3A}</a:tableStyleId>
              </a:tblPr>
              <a:tblGrid>
                <a:gridCol w="10515600"/>
              </a:tblGrid>
              <a:tr h="535002">
                <a:tc>
                  <a:txBody>
                    <a:bodyPr/>
                    <a:lstStyle/>
                    <a:p>
                      <a:r>
                        <a:rPr lang="en-US" sz="3200" dirty="0" smtClean="0"/>
                        <a:t>                                              </a:t>
                      </a:r>
                      <a:endParaRPr lang="en-US" sz="3200" dirty="0"/>
                    </a:p>
                  </a:txBody>
                  <a:tcPr/>
                </a:tc>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smtClean="0"/>
                        <a:t>Notwithstanding the release, the bankruptcy trustee who has been so released, shall share all information with the new bankruptcy trustee in respect of the bankruptcy process and co-operate with the new bankruptcy trustee in such matters as may be required</a:t>
                      </a:r>
                      <a:endParaRPr lang="en-US" sz="2400" dirty="0" smtClean="0"/>
                    </a:p>
                  </a:txBody>
                  <a:tcPr/>
                </a:tc>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smtClean="0"/>
                        <a:t>A bankruptcy trustee who has completed the administration of the bankruptcy process shall be released of his duties with effect from the date on which the committee of creditors approves the report of the bankruptcy trustee under section 137.</a:t>
                      </a:r>
                    </a:p>
                  </a:txBody>
                  <a:tcPr/>
                </a:tc>
              </a:tr>
            </a:tbl>
          </a:graphicData>
        </a:graphic>
      </p:graphicFrame>
      <p:sp>
        <p:nvSpPr>
          <p:cNvPr id="6" name="Title 1"/>
          <p:cNvSpPr>
            <a:spLocks noGrp="1"/>
          </p:cNvSpPr>
          <p:nvPr>
            <p:ph type="title"/>
          </p:nvPr>
        </p:nvSpPr>
        <p:spPr/>
        <p:txBody>
          <a:bodyPr>
            <a:normAutofit/>
          </a:bodyPr>
          <a:lstStyle/>
          <a:p>
            <a:r>
              <a:rPr lang="en-IN" dirty="0"/>
              <a:t>Release of a bankruptcy trustee </a:t>
            </a:r>
            <a:br>
              <a:rPr lang="en-IN" dirty="0"/>
            </a:br>
            <a:r>
              <a:rPr lang="en-IN" dirty="0"/>
              <a:t>Section 148</a:t>
            </a:r>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83609" y="641444"/>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N" dirty="0" smtClean="0"/>
              <a:t>When and who can an </a:t>
            </a:r>
            <a:r>
              <a:rPr lang="en-IN" dirty="0"/>
              <a:t>a</a:t>
            </a:r>
            <a:r>
              <a:rPr lang="en-IN" dirty="0" smtClean="0"/>
              <a:t>pplication for bankruptcy be made - Section 121</a:t>
            </a:r>
            <a:endParaRPr lang="en-IN" dirty="0"/>
          </a:p>
        </p:txBody>
      </p:sp>
      <p:graphicFrame>
        <p:nvGraphicFramePr>
          <p:cNvPr id="2" name="Table 1"/>
          <p:cNvGraphicFramePr>
            <a:graphicFrameLocks noGrp="1"/>
          </p:cNvGraphicFramePr>
          <p:nvPr>
            <p:extLst>
              <p:ext uri="{D42A27DB-BD31-4B8C-83A1-F6EECF244321}">
                <p14:modId xmlns:p14="http://schemas.microsoft.com/office/powerpoint/2010/main" val="1993590179"/>
              </p:ext>
            </p:extLst>
          </p:nvPr>
        </p:nvGraphicFramePr>
        <p:xfrm>
          <a:off x="941695" y="1967007"/>
          <a:ext cx="10357514" cy="4270019"/>
        </p:xfrm>
        <a:graphic>
          <a:graphicData uri="http://schemas.openxmlformats.org/drawingml/2006/table">
            <a:tbl>
              <a:tblPr firstRow="1" bandRow="1">
                <a:tableStyleId>{5C22544A-7EE6-4342-B048-85BDC9FD1C3A}</a:tableStyleId>
              </a:tblPr>
              <a:tblGrid>
                <a:gridCol w="5178757"/>
                <a:gridCol w="5178757"/>
              </a:tblGrid>
              <a:tr h="108795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2000" b="1" dirty="0" smtClean="0"/>
                        <a:t>DATE OF FILLING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2000" b="1" dirty="0" smtClean="0"/>
                        <a:t>APPLICATION FOR BANKRUPTCY (FIRM)</a:t>
                      </a:r>
                    </a:p>
                  </a:txBody>
                  <a:tcPr/>
                </a:tc>
              </a:tr>
              <a:tr h="3182065">
                <a:tc>
                  <a:txBody>
                    <a:bodyPr/>
                    <a:lstStyle/>
                    <a:p>
                      <a:pPr marL="342900" indent="-342900">
                        <a:buFont typeface="Arial" panose="020B0604020202020204" pitchFamily="34" charset="0"/>
                        <a:buChar char="•"/>
                      </a:pPr>
                      <a:r>
                        <a:rPr lang="en-IN" sz="2400" dirty="0" smtClean="0"/>
                        <a:t>An application for bankruptcy shall be filed within a period of three months of the date of the order passed by the Adjudicating Authority</a:t>
                      </a:r>
                      <a:endParaRPr lang="en-US" sz="2400" dirty="0"/>
                    </a:p>
                  </a:txBody>
                  <a:tcPr/>
                </a:tc>
                <a:tc>
                  <a:txBody>
                    <a:bodyPr/>
                    <a:lstStyle/>
                    <a:p>
                      <a:pPr marL="342900" indent="-342900">
                        <a:buFont typeface="Arial" panose="020B0604020202020204" pitchFamily="34" charset="0"/>
                        <a:buChar char="•"/>
                      </a:pPr>
                      <a:endParaRPr lang="en-IN" sz="2400" dirty="0" smtClean="0"/>
                    </a:p>
                    <a:p>
                      <a:pPr marL="342900" indent="-342900">
                        <a:buFont typeface="Arial" panose="020B0604020202020204" pitchFamily="34" charset="0"/>
                        <a:buChar char="•"/>
                      </a:pPr>
                      <a:r>
                        <a:rPr lang="en-IN" sz="2400" dirty="0" smtClean="0"/>
                        <a:t>Where the debtor is a firm, the application may be filed by any of its partners</a:t>
                      </a:r>
                      <a:endParaRPr lang="en-US" sz="240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619" y="64308"/>
            <a:ext cx="10515600" cy="1325563"/>
          </a:xfrm>
        </p:spPr>
        <p:txBody>
          <a:bodyPr/>
          <a:lstStyle/>
          <a:p>
            <a:r>
              <a:rPr lang="en-IN" dirty="0" smtClean="0"/>
              <a:t>Application BY </a:t>
            </a:r>
            <a:endParaRPr lang="en-IN" dirty="0"/>
          </a:p>
        </p:txBody>
      </p:sp>
      <p:graphicFrame>
        <p:nvGraphicFramePr>
          <p:cNvPr id="4" name="Diagram 3"/>
          <p:cNvGraphicFramePr/>
          <p:nvPr>
            <p:extLst>
              <p:ext uri="{D42A27DB-BD31-4B8C-83A1-F6EECF244321}">
                <p14:modId xmlns:p14="http://schemas.microsoft.com/office/powerpoint/2010/main" val="1566960542"/>
              </p:ext>
            </p:extLst>
          </p:nvPr>
        </p:nvGraphicFramePr>
        <p:xfrm>
          <a:off x="1598088" y="1454179"/>
          <a:ext cx="8558662" cy="39714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2805388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898" y="238070"/>
            <a:ext cx="10515600" cy="1325563"/>
          </a:xfrm>
        </p:spPr>
        <p:txBody>
          <a:bodyPr/>
          <a:lstStyle/>
          <a:p>
            <a:r>
              <a:rPr lang="en-IN" dirty="0" smtClean="0"/>
              <a:t>Form and Contents of application made by the debtor-Section 122</a:t>
            </a:r>
            <a:endParaRPr lang="en-IN" dirty="0"/>
          </a:p>
        </p:txBody>
      </p:sp>
      <p:sp>
        <p:nvSpPr>
          <p:cNvPr id="3" name="Content Placeholder 2"/>
          <p:cNvSpPr>
            <a:spLocks noGrp="1"/>
          </p:cNvSpPr>
          <p:nvPr>
            <p:ph idx="1"/>
          </p:nvPr>
        </p:nvSpPr>
        <p:spPr>
          <a:xfrm>
            <a:off x="736898" y="1866570"/>
            <a:ext cx="10515600" cy="4351338"/>
          </a:xfrm>
        </p:spPr>
        <p:txBody>
          <a:bodyPr/>
          <a:lstStyle/>
          <a:p>
            <a:pPr marL="0" indent="0">
              <a:buNone/>
            </a:pPr>
            <a:r>
              <a:rPr lang="en-IN" dirty="0" smtClean="0"/>
              <a:t>The application  shall be accompanied by</a:t>
            </a:r>
          </a:p>
          <a:p>
            <a:pPr marL="0" indent="0">
              <a:buNone/>
            </a:pPr>
            <a:endParaRPr lang="en-IN" dirty="0"/>
          </a:p>
        </p:txBody>
      </p:sp>
      <p:graphicFrame>
        <p:nvGraphicFramePr>
          <p:cNvPr id="5" name="Diagram 4"/>
          <p:cNvGraphicFramePr/>
          <p:nvPr>
            <p:extLst>
              <p:ext uri="{D42A27DB-BD31-4B8C-83A1-F6EECF244321}">
                <p14:modId xmlns:p14="http://schemas.microsoft.com/office/powerpoint/2010/main" val="3501494497"/>
              </p:ext>
            </p:extLst>
          </p:nvPr>
        </p:nvGraphicFramePr>
        <p:xfrm>
          <a:off x="1050566" y="2208152"/>
          <a:ext cx="9123989" cy="43126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965743308"/>
              </p:ext>
            </p:extLst>
          </p:nvPr>
        </p:nvGraphicFramePr>
        <p:xfrm>
          <a:off x="646113" y="2320118"/>
          <a:ext cx="10872597" cy="3493829"/>
        </p:xfrm>
        <a:graphic>
          <a:graphicData uri="http://schemas.openxmlformats.org/drawingml/2006/table">
            <a:tbl>
              <a:tblPr firstRow="1" bandRow="1">
                <a:tableStyleId>{5C22544A-7EE6-4342-B048-85BDC9FD1C3A}</a:tableStyleId>
              </a:tblPr>
              <a:tblGrid>
                <a:gridCol w="10872597"/>
              </a:tblGrid>
              <a:tr h="663827">
                <a:tc>
                  <a:txBody>
                    <a:bodyPr/>
                    <a:lstStyle/>
                    <a:p>
                      <a:pPr algn="ctr"/>
                      <a:r>
                        <a:rPr lang="en-US" sz="3200" dirty="0" smtClean="0"/>
                        <a:t>s</a:t>
                      </a:r>
                      <a:endParaRPr lang="en-US" sz="3200" dirty="0"/>
                    </a:p>
                  </a:txBody>
                  <a:tcPr/>
                </a:tc>
              </a:tr>
              <a:tr h="943334">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debtor may propose an insolvency professional as the bankruptcy trustee in the application for bankruptcy</a:t>
                      </a:r>
                      <a:endParaRPr lang="en-US" sz="2400" dirty="0"/>
                    </a:p>
                  </a:txBody>
                  <a:tcPr/>
                </a:tc>
              </a:tr>
              <a:tr h="943334">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application shall be in such form and manner and accompanied by such fee as may be prescribed</a:t>
                      </a:r>
                      <a:endParaRPr lang="en-US" sz="2400" dirty="0"/>
                    </a:p>
                  </a:txBody>
                  <a:tcPr/>
                </a:tc>
              </a:tr>
              <a:tr h="943334">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An application for bankruptcy by the debtor shall not be withdrawn without the leave of the Adjudicating Authority</a:t>
                      </a:r>
                      <a:endParaRPr lang="en-US" sz="2400" dirty="0"/>
                    </a:p>
                  </a:txBody>
                  <a:tcPr/>
                </a:tc>
              </a:tr>
            </a:tbl>
          </a:graphicData>
        </a:graphic>
      </p:graphicFrame>
      <p:sp>
        <p:nvSpPr>
          <p:cNvPr id="5" name="Title 1"/>
          <p:cNvSpPr>
            <a:spLocks noGrp="1"/>
          </p:cNvSpPr>
          <p:nvPr>
            <p:ph type="title"/>
          </p:nvPr>
        </p:nvSpPr>
        <p:spPr>
          <a:xfrm>
            <a:off x="838200" y="610785"/>
            <a:ext cx="10515600" cy="1325563"/>
          </a:xfrm>
        </p:spPr>
        <p:txBody>
          <a:bodyPr/>
          <a:lstStyle/>
          <a:p>
            <a:r>
              <a:rPr lang="en-IN" dirty="0"/>
              <a:t>Form and Contents of application made by the debtor-Section </a:t>
            </a:r>
            <a:r>
              <a:rPr lang="en-IN" dirty="0" smtClean="0"/>
              <a:t>122</a:t>
            </a:r>
            <a:endParaRPr lang="en-IN" dirty="0"/>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14307804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54"/>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4779</TotalTime>
  <Words>4221</Words>
  <Application>Microsoft Office PowerPoint</Application>
  <PresentationFormat>Custom</PresentationFormat>
  <Paragraphs>330</Paragraphs>
  <Slides>58</Slides>
  <Notes>2</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Office Theme</vt:lpstr>
      <vt:lpstr>Limited Insolvency Examination  The Insolvency and Bankruptcy Code, 2016 </vt:lpstr>
      <vt:lpstr>Bankruptcy order</vt:lpstr>
      <vt:lpstr>Broad Process flow </vt:lpstr>
      <vt:lpstr>Who can make an Application </vt:lpstr>
      <vt:lpstr>Filing of application for bankruptcy  Section 121</vt:lpstr>
      <vt:lpstr>PowerPoint Presentation</vt:lpstr>
      <vt:lpstr>Application BY </vt:lpstr>
      <vt:lpstr>Form and Contents of application made by the debtor-Section 122</vt:lpstr>
      <vt:lpstr>Form and Contents of application made by the debtor-Section 122</vt:lpstr>
      <vt:lpstr>Application BY </vt:lpstr>
      <vt:lpstr>Form and Contents of Application by Creditor  Section 123</vt:lpstr>
      <vt:lpstr>Form and Contents of Application by Creditor  Section 123</vt:lpstr>
      <vt:lpstr>Form and Contents of Application by Creditor  Section 123</vt:lpstr>
      <vt:lpstr>Form and Contents of Application by Creditor  Section 123</vt:lpstr>
      <vt:lpstr>Interim Moratorium -Section 124</vt:lpstr>
      <vt:lpstr>Appointment of IP as Bankruptcy trustee – Section 125</vt:lpstr>
      <vt:lpstr>Appointment of IP as Bankruptcy trustee – Section 125</vt:lpstr>
      <vt:lpstr>PowerPoint Presentation</vt:lpstr>
      <vt:lpstr>Bankruptcy order  Section 126 and Section 127</vt:lpstr>
      <vt:lpstr>Effects of bankruptcy order  Section 128</vt:lpstr>
      <vt:lpstr>Effects of bankruptcy order  Section 128</vt:lpstr>
      <vt:lpstr>Statement of financial position - Section 129</vt:lpstr>
      <vt:lpstr>Public Notice for claims of creditors  Section 130</vt:lpstr>
      <vt:lpstr>Public Notice for claims of creditors  Section 130</vt:lpstr>
      <vt:lpstr>Registration of claims by Creditors  – Section 131</vt:lpstr>
      <vt:lpstr>List of creditors– Section 132</vt:lpstr>
      <vt:lpstr>PowerPoint Presentation</vt:lpstr>
      <vt:lpstr>     Meeting of creditors Section 133                               </vt:lpstr>
      <vt:lpstr>Meeting of creditors Section 134             </vt:lpstr>
      <vt:lpstr>Voting rights of creditors– Section 135</vt:lpstr>
      <vt:lpstr>Voting rights of creditors– Section 135</vt:lpstr>
      <vt:lpstr>Administration and distribution of estate of bankrupt– Section 136</vt:lpstr>
      <vt:lpstr>Administration and distribution of estate of bankrupt– Section 137</vt:lpstr>
      <vt:lpstr>Administration and distribution of estate of bankrupt– Section 137</vt:lpstr>
      <vt:lpstr>Discharge order– Section 138</vt:lpstr>
      <vt:lpstr>Discharge order– Section 138</vt:lpstr>
      <vt:lpstr>Discharge order– Section 138</vt:lpstr>
      <vt:lpstr>Disqualifications of a Bankrupt  – Section 140</vt:lpstr>
      <vt:lpstr>Disqualifications of a Bankrupt  – Section 140</vt:lpstr>
      <vt:lpstr>Restrictions imposed on  the bankrupt – Section 141</vt:lpstr>
      <vt:lpstr>Restrictions imposed on  the bankrupt – Section 141</vt:lpstr>
      <vt:lpstr>Modifications or Recall of bankruptcy order Section 142</vt:lpstr>
      <vt:lpstr>Modifications or Recall of bankruptcy order Section 142</vt:lpstr>
      <vt:lpstr>Modifications or Recall of bankruptcy order Section 142</vt:lpstr>
      <vt:lpstr>Duties and Functions of bankruptcy trustee Section 143</vt:lpstr>
      <vt:lpstr>Fees of  bankruptcy trustee – Section 144 </vt:lpstr>
      <vt:lpstr>Replacement bankruptcy trustee - Section 145</vt:lpstr>
      <vt:lpstr>Replacement bankruptcy trustee - Section 145</vt:lpstr>
      <vt:lpstr>Replacement bankruptcy trustee - Section 145</vt:lpstr>
      <vt:lpstr>Resignation of a bankruptcy trustee  Section 146 </vt:lpstr>
      <vt:lpstr>Resignation of a bankruptcy trustee  Section 146 </vt:lpstr>
      <vt:lpstr>Resignation of a bankruptcy trustee  Section 146 </vt:lpstr>
      <vt:lpstr>Vacancy in office of bankruptcy trustee – Section 147</vt:lpstr>
      <vt:lpstr>Vacancy in office of bankruptcy trustee – Section 147</vt:lpstr>
      <vt:lpstr>Vacancy in office of bankruptcy trustee – Section 147</vt:lpstr>
      <vt:lpstr>Vacancy in office of bankruptcy trustee – Section 147</vt:lpstr>
      <vt:lpstr>Release of a bankruptcy trustee  Section 148</vt:lpstr>
      <vt:lpstr>Release of a bankruptcy trustee  Section 148</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Insolvency and Bankruptcy Code</dc:title>
  <dc:creator>sripriya kumar</dc:creator>
  <cp:lastModifiedBy>admin</cp:lastModifiedBy>
  <cp:revision>762</cp:revision>
  <dcterms:created xsi:type="dcterms:W3CDTF">2016-12-09T14:29:47Z</dcterms:created>
  <dcterms:modified xsi:type="dcterms:W3CDTF">2018-03-18T12:59:26Z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E68C7B26-3FF8-4293-9B99-C485CDA0BD26</vt:lpwstr>
  </property>
  <property fmtid="{D5CDD505-2E9C-101B-9397-08002B2CF9AE}" pid="3" name="ArticulatePath">
    <vt:lpwstr>Presentation1</vt:lpwstr>
  </property>
</Properties>
</file>