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289" r:id="rId5"/>
    <p:sldId id="284" r:id="rId6"/>
    <p:sldId id="285" r:id="rId7"/>
    <p:sldId id="286" r:id="rId8"/>
    <p:sldId id="287" r:id="rId9"/>
    <p:sldId id="280" r:id="rId10"/>
    <p:sldId id="283" r:id="rId11"/>
    <p:sldId id="271" r:id="rId12"/>
    <p:sldId id="272" r:id="rId13"/>
    <p:sldId id="263" r:id="rId14"/>
    <p:sldId id="264" r:id="rId15"/>
    <p:sldId id="274" r:id="rId16"/>
    <p:sldId id="276" r:id="rId17"/>
    <p:sldId id="277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8F583C-134E-42A4-91DF-1829B7783248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660789-19F7-4E81-B411-937D20A013B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INTRICACIES IN MVAT AUDIT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BY CA JANAK VAGHANI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Annexures J-1/J-2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In Annexures J-2 TIN wise details to be given even no set-off is claimed by the dealer</a:t>
            </a:r>
          </a:p>
          <a:p>
            <a:r>
              <a:rPr lang="en-IN" dirty="0" smtClean="0"/>
              <a:t>In Annexure E in section 2 new row is added</a:t>
            </a:r>
          </a:p>
          <a:p>
            <a:r>
              <a:rPr lang="en-IN" dirty="0" smtClean="0"/>
              <a:t> for details of taxable goods from registered dealer</a:t>
            </a:r>
          </a:p>
          <a:p>
            <a:r>
              <a:rPr lang="en-IN" dirty="0" smtClean="0"/>
              <a:t>for which no set-off is claimed</a:t>
            </a:r>
          </a:p>
          <a:p>
            <a:r>
              <a:rPr lang="en-IN" dirty="0" smtClean="0"/>
              <a:t>Many dealers have not kept required details for such purchases on which no set-off is claimed</a:t>
            </a:r>
          </a:p>
          <a:p>
            <a:r>
              <a:rPr lang="en-IN" dirty="0" smtClean="0"/>
              <a:t>The vat auditor to give appropriate discloser to this effect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30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of Proper Tax Invoice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 amendment in section 86 of MVAT Act</a:t>
            </a:r>
          </a:p>
          <a:p>
            <a:r>
              <a:rPr lang="en-US" dirty="0" smtClean="0"/>
              <a:t>Requiring selling dealer to mention TIN from 1.5.2010</a:t>
            </a:r>
          </a:p>
          <a:p>
            <a:r>
              <a:rPr lang="en-US" dirty="0" smtClean="0"/>
              <a:t>The Vat Auditor to certify in clause (l) of Part I “The tax invoices in respect of sales are in conformity with the provisions of law”</a:t>
            </a:r>
          </a:p>
          <a:p>
            <a:r>
              <a:rPr lang="en-US" dirty="0" smtClean="0"/>
              <a:t>The VAT Auditor should verify issue of tax invoices whether it contains TIN of purchasing dealer or not</a:t>
            </a:r>
          </a:p>
          <a:p>
            <a:r>
              <a:rPr lang="en-US" dirty="0" smtClean="0"/>
              <a:t>To give appropriate remarks or comments for  any deviations against clause (l)in Part 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Tax Invoice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Commissioner of Sales Tax has clarified the amendment to section 86 of MVAT Act by Trade Circular No 17 T of 2010,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Accordingly, if in tax invoice the TIN of purchasing dealer is not mentioned then it is not a valid tax invoice as such  no set-off will be allowed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 clause (h) of Part I the VAT Auditor is require to certify that “The setoff is worked out only on the basis of tax invoices in respect of the purchases”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VAT Auditor should verify tax invoices for purchase of goods on which set-off is claimed whether it contains TIN of the claimant dealer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To give appropriate remarks or comments for  any deviations against clause (h) in Part 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As per amended section 20 (4) of the MVAT Act from 1.5.2011 the dealer can file revised return only once in  each  of  following circumstances:-</a:t>
            </a:r>
          </a:p>
          <a:p>
            <a:pPr>
              <a:buNone/>
            </a:pPr>
            <a:r>
              <a:rPr lang="en-US" dirty="0" smtClean="0"/>
              <a:t>    - On his own within 10 months from the end of  year for which it relates</a:t>
            </a:r>
          </a:p>
          <a:p>
            <a:pPr>
              <a:buNone/>
            </a:pPr>
            <a:r>
              <a:rPr lang="en-US" dirty="0" smtClean="0"/>
              <a:t>    -As per advise of VAT Auditor within one month from the end of the prescribed period for furnishing of vat audit report</a:t>
            </a:r>
          </a:p>
          <a:p>
            <a:pPr>
              <a:buNone/>
            </a:pPr>
            <a:r>
              <a:rPr lang="en-US" dirty="0" smtClean="0"/>
              <a:t>    -As per advise of any Departmental Authority in any proceedings within one month</a:t>
            </a:r>
          </a:p>
          <a:p>
            <a:pPr>
              <a:buNone/>
            </a:pPr>
            <a:r>
              <a:rPr lang="en-US" dirty="0" smtClean="0"/>
              <a:t>     -Now as per amended section single annual return can be filed to give effect to advise given by the vat auditor or by the department</a:t>
            </a:r>
          </a:p>
        </p:txBody>
      </p:sp>
      <p:sp>
        <p:nvSpPr>
          <p:cNvPr id="4" name="Flowchart: Connector 3"/>
          <p:cNvSpPr/>
          <p:nvPr/>
        </p:nvSpPr>
        <p:spPr>
          <a:xfrm>
            <a:off x="5029200" y="137160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receipt of goods from outside the State as well as C form purchases should be properly shown in periodical returns as inter-Stock transfer as the case may be inter-State purchase </a:t>
            </a:r>
          </a:p>
          <a:p>
            <a:r>
              <a:rPr lang="en-US" dirty="0" smtClean="0"/>
              <a:t>otherwise the department is not issuing the dealer required F/C forms</a:t>
            </a:r>
          </a:p>
          <a:p>
            <a:r>
              <a:rPr lang="en-US" dirty="0" smtClean="0"/>
              <a:t>The department should consider this single annual return for issue of Forms.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en-US" sz="4000" dirty="0"/>
              <a:t> </a:t>
            </a:r>
            <a:r>
              <a:rPr lang="en-US" sz="4000" dirty="0" smtClean="0"/>
              <a:t>Letter of Submission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IN" dirty="0"/>
          </a:p>
          <a:p>
            <a:r>
              <a:rPr lang="en-US" dirty="0" smtClean="0"/>
              <a:t>The </a:t>
            </a:r>
            <a:r>
              <a:rPr lang="en-US" dirty="0"/>
              <a:t>dealer is expected to give details of VAT/CST paid based on his acceptance of VAT Auditor’s Recommendations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time limit for submission for letter of submission is one month from the due date of furnishing of vat audit report</a:t>
            </a:r>
          </a:p>
          <a:p>
            <a:r>
              <a:rPr lang="en-US" dirty="0" smtClean="0"/>
              <a:t>And time limit for submission of letter of Submission is 10 days</a:t>
            </a:r>
          </a:p>
          <a:p>
            <a:r>
              <a:rPr lang="en-US" dirty="0" smtClean="0"/>
              <a:t>The department should extend the time limit for submission of letter to one month from the due date for submission of vat audit report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9426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Direct Recovery of Tax –Section32A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Section 32A provides for recovery of any amount of tax</a:t>
            </a:r>
          </a:p>
          <a:p>
            <a:r>
              <a:rPr lang="en-IN" dirty="0" smtClean="0"/>
              <a:t>Payable as advised by the vat auditor and</a:t>
            </a:r>
          </a:p>
          <a:p>
            <a:r>
              <a:rPr lang="en-IN" dirty="0" smtClean="0"/>
              <a:t>Accepted by the dealer but not paid</a:t>
            </a:r>
          </a:p>
          <a:p>
            <a:r>
              <a:rPr lang="en-IN" dirty="0" smtClean="0"/>
              <a:t>Therefore the vat auditor should took utmost care in giving final report and advise to pay tax</a:t>
            </a:r>
          </a:p>
          <a:p>
            <a:r>
              <a:rPr lang="en-IN" dirty="0" smtClean="0"/>
              <a:t>It is advisable to take prior approval of dealer before uploading on the site</a:t>
            </a:r>
          </a:p>
          <a:p>
            <a:r>
              <a:rPr lang="en-IN" dirty="0" smtClean="0"/>
              <a:t>Like wise care should be taken while submitting letter of submission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551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Direct Recovery of Tax –Section32A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The vat auditor is not required to advise to pay tax on account of:-</a:t>
            </a:r>
          </a:p>
          <a:p>
            <a:r>
              <a:rPr lang="en-IN" dirty="0" smtClean="0"/>
              <a:t>Differential amount of tax payable for want of C/F forms etc.</a:t>
            </a:r>
          </a:p>
          <a:p>
            <a:r>
              <a:rPr lang="en-IN" dirty="0" smtClean="0"/>
              <a:t>Any issue mentioned in table 7</a:t>
            </a:r>
          </a:p>
          <a:p>
            <a:r>
              <a:rPr lang="en-IN" dirty="0" smtClean="0"/>
              <a:t>For pending TDS Certificates in view of provision of section 31(9)which provides that</a:t>
            </a:r>
          </a:p>
          <a:p>
            <a:pPr marL="0" indent="0">
              <a:buNone/>
            </a:pPr>
            <a:r>
              <a:rPr lang="en-IN" dirty="0" smtClean="0"/>
              <a:t>    -Where </a:t>
            </a:r>
            <a:r>
              <a:rPr lang="en-IN" dirty="0"/>
              <a:t>tax is deductible at source by any employer, </a:t>
            </a:r>
            <a:endParaRPr lang="en-IN" dirty="0" smtClean="0"/>
          </a:p>
          <a:p>
            <a:pPr marL="0" indent="0">
              <a:buNone/>
            </a:pPr>
            <a:r>
              <a:rPr lang="en-IN" dirty="0" smtClean="0"/>
              <a:t>    - the </a:t>
            </a:r>
            <a:r>
              <a:rPr lang="en-IN" dirty="0"/>
              <a:t>person making the said supply shall not be called </a:t>
            </a:r>
            <a:r>
              <a:rPr lang="en-IN" dirty="0" smtClean="0"/>
              <a:t>           	upon </a:t>
            </a:r>
            <a:r>
              <a:rPr lang="en-IN" dirty="0"/>
              <a:t>to pay tax himself </a:t>
            </a:r>
            <a:endParaRPr lang="en-IN" dirty="0" smtClean="0"/>
          </a:p>
          <a:p>
            <a:pPr marL="0" indent="0">
              <a:buNone/>
            </a:pPr>
            <a:r>
              <a:rPr lang="en-IN" dirty="0" smtClean="0"/>
              <a:t>     -to </a:t>
            </a:r>
            <a:r>
              <a:rPr lang="en-IN" dirty="0"/>
              <a:t>the extent to which the tax has been deducted in </a:t>
            </a:r>
            <a:r>
              <a:rPr lang="en-IN" dirty="0" smtClean="0"/>
              <a:t>     	respect </a:t>
            </a:r>
            <a:r>
              <a:rPr lang="en-IN" dirty="0"/>
              <a:t>of the said supply</a:t>
            </a:r>
            <a:endParaRPr lang="en-IN" dirty="0" smtClean="0"/>
          </a:p>
          <a:p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004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pPr marL="0" indent="0" algn="ctr">
              <a:buNone/>
            </a:pPr>
            <a:r>
              <a:rPr lang="en-IN" dirty="0" smtClean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1361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 of Audit Report v. SA 700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of Auditing (SA 700) issued by ICAI</a:t>
            </a:r>
          </a:p>
          <a:p>
            <a:r>
              <a:rPr lang="en-US" dirty="0" smtClean="0"/>
              <a:t> requires Auditor to give audit report in prescribed format in SA  </a:t>
            </a:r>
          </a:p>
          <a:p>
            <a:r>
              <a:rPr lang="en-US" dirty="0" smtClean="0"/>
              <a:t>The IT and MVAT Audit Report Prescribed under the acts</a:t>
            </a:r>
          </a:p>
          <a:p>
            <a:r>
              <a:rPr lang="en-US" dirty="0" smtClean="0"/>
              <a:t>Do not permit any Modifications</a:t>
            </a:r>
          </a:p>
          <a:p>
            <a:r>
              <a:rPr lang="en-US" dirty="0" smtClean="0"/>
              <a:t>ICAI Announcement dated 29</a:t>
            </a:r>
            <a:r>
              <a:rPr lang="en-US" baseline="30000" dirty="0" smtClean="0"/>
              <a:t>th</a:t>
            </a:r>
            <a:r>
              <a:rPr lang="en-US" dirty="0" smtClean="0"/>
              <a:t> July 2013 permits</a:t>
            </a:r>
          </a:p>
          <a:p>
            <a:r>
              <a:rPr lang="en-US" dirty="0" smtClean="0"/>
              <a:t>Auditor to give audit report in prescribed audit report by the statute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Complete Audit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Amendment in Section 61 of MVAT ACT from 1.5.2011</a:t>
            </a:r>
          </a:p>
          <a:p>
            <a:r>
              <a:rPr lang="en-US" dirty="0" smtClean="0"/>
              <a:t>Penalty for knowingly furnishing  incomplete audit report</a:t>
            </a:r>
          </a:p>
          <a:p>
            <a:r>
              <a:rPr lang="en-US" dirty="0" smtClean="0"/>
              <a:t>The Term “complete report” as per Explanation II</a:t>
            </a:r>
          </a:p>
          <a:p>
            <a:r>
              <a:rPr lang="en-IN" dirty="0"/>
              <a:t>only if all the items, certification, tables, schedules and annexures are filled appropriately and are arithmetically </a:t>
            </a:r>
            <a:r>
              <a:rPr lang="en-IN" dirty="0" smtClean="0"/>
              <a:t>self-consistent</a:t>
            </a:r>
          </a:p>
          <a:p>
            <a:r>
              <a:rPr lang="en-IN" dirty="0" smtClean="0"/>
              <a:t>Otherwise it is incomplete audit report subject to penalty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9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Complete Audit Report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VAT Auditor should take utmost care in filling various schedules and annexure in form 704</a:t>
            </a:r>
          </a:p>
          <a:p>
            <a:r>
              <a:rPr lang="en-US" dirty="0" smtClean="0"/>
              <a:t>All applicable schedules and annexure should be properly filled </a:t>
            </a:r>
          </a:p>
          <a:p>
            <a:r>
              <a:rPr lang="en-US" dirty="0" smtClean="0"/>
              <a:t>Only then applicable schedules and annexure should be selected in Part-I</a:t>
            </a:r>
          </a:p>
          <a:p>
            <a:r>
              <a:rPr lang="en-US" dirty="0" smtClean="0"/>
              <a:t>Proper representation from the dealer should be obtained for non receipt of any required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8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as per Clause (d)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In new form 704 in part I clause </a:t>
            </a:r>
            <a:r>
              <a:rPr lang="en-US" dirty="0"/>
              <a:t>(d) and </a:t>
            </a:r>
            <a:r>
              <a:rPr lang="en-US" dirty="0" smtClean="0"/>
              <a:t>table 7 are  </a:t>
            </a:r>
            <a:r>
              <a:rPr lang="en-US" dirty="0"/>
              <a:t>introduced </a:t>
            </a:r>
            <a:r>
              <a:rPr lang="en-US" dirty="0" smtClean="0"/>
              <a:t>from 23-08-2013</a:t>
            </a:r>
          </a:p>
          <a:p>
            <a:pPr lvl="0"/>
            <a:r>
              <a:rPr lang="en-US" dirty="0" smtClean="0"/>
              <a:t>Accordingly the vat auditor is required to certify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“on the basis of an information available on the website of </a:t>
            </a:r>
            <a:r>
              <a:rPr lang="en-US" dirty="0" smtClean="0"/>
              <a:t>department,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the period under audit involves no issue in case of this dealer </a:t>
            </a:r>
            <a:endParaRPr lang="en-US" dirty="0" smtClean="0"/>
          </a:p>
          <a:p>
            <a:pPr lvl="0"/>
            <a:r>
              <a:rPr lang="en-US" dirty="0" smtClean="0"/>
              <a:t>in </a:t>
            </a:r>
            <a:r>
              <a:rPr lang="en-US" dirty="0"/>
              <a:t>which a decision against the State Government or the </a:t>
            </a:r>
            <a:r>
              <a:rPr lang="en-US" dirty="0" smtClean="0"/>
              <a:t>Commissioner  </a:t>
            </a:r>
            <a:r>
              <a:rPr lang="en-US" dirty="0"/>
              <a:t>was delivered by the Tribunal </a:t>
            </a:r>
            <a:r>
              <a:rPr lang="en-US" dirty="0" smtClean="0"/>
              <a:t>and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the Reference and/or Appeal therein is pending </a:t>
            </a:r>
            <a:endParaRPr lang="en-US" dirty="0" smtClean="0"/>
          </a:p>
          <a:p>
            <a:pPr lvl="0"/>
            <a:r>
              <a:rPr lang="en-US" dirty="0" smtClean="0"/>
              <a:t>before </a:t>
            </a:r>
            <a:r>
              <a:rPr lang="en-US" dirty="0"/>
              <a:t>appropriate </a:t>
            </a:r>
            <a:r>
              <a:rPr lang="en-US" dirty="0" smtClean="0"/>
              <a:t>forum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except detailed in table 7 herein below, if applicable</a:t>
            </a:r>
            <a:r>
              <a:rPr lang="en-US" dirty="0" smtClean="0"/>
              <a:t>.”</a:t>
            </a:r>
            <a:endParaRPr lang="en-IN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7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Certificate as per Clause (d)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In Table 7 following particulars are to be given;-</a:t>
            </a:r>
          </a:p>
          <a:p>
            <a:r>
              <a:rPr lang="en-IN" dirty="0" smtClean="0"/>
              <a:t>Sr. No. Reference/ Appeal No  Name of Dealer</a:t>
            </a:r>
          </a:p>
          <a:p>
            <a:r>
              <a:rPr lang="en-IN" dirty="0" smtClean="0"/>
              <a:t>It is not required to give details of issue involved thereunder</a:t>
            </a:r>
          </a:p>
          <a:p>
            <a:r>
              <a:rPr lang="en-IN" dirty="0" smtClean="0"/>
              <a:t>If more than one issue is referred  out of which only one is applicable then what?</a:t>
            </a:r>
          </a:p>
          <a:p>
            <a:r>
              <a:rPr lang="en-IN" dirty="0" smtClean="0"/>
              <a:t>When subsequently decision is given by the HC/SC in the same matter or in any other matter under the MVAT act or under other State acts should the vat auditor report it?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3425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Certificate as per Clause (d)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/>
              <a:t>Details to be given only on the basis of information available on the web site of the department</a:t>
            </a:r>
          </a:p>
          <a:p>
            <a:r>
              <a:rPr lang="en-IN" dirty="0" smtClean="0"/>
              <a:t>Purpose of department may not serve in some cases</a:t>
            </a:r>
          </a:p>
          <a:p>
            <a:r>
              <a:rPr lang="en-IN" dirty="0" smtClean="0"/>
              <a:t>When vat audit report is furnished before uploading data on the site or </a:t>
            </a:r>
          </a:p>
          <a:p>
            <a:r>
              <a:rPr lang="en-IN" dirty="0" smtClean="0"/>
              <a:t>reference or appeal is filed after furnishing of audit report</a:t>
            </a:r>
          </a:p>
          <a:p>
            <a:r>
              <a:rPr lang="en-IN" dirty="0" smtClean="0"/>
              <a:t>What about cases of dealers not required to furnish audit reports or who have not furnished audit reports?</a:t>
            </a:r>
          </a:p>
          <a:p>
            <a:r>
              <a:rPr lang="en-IN" dirty="0" smtClean="0"/>
              <a:t>Whether it applies to references/appeals filed under the earlier acts?  </a:t>
            </a:r>
          </a:p>
          <a:p>
            <a:r>
              <a:rPr lang="en-IN" dirty="0" smtClean="0"/>
              <a:t>Whether it applies to writ petitions filed by the department?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3754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ANNEXURES J-1 AND J-2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Annexures J-1 and J-2 provides details of </a:t>
            </a:r>
          </a:p>
          <a:p>
            <a:r>
              <a:rPr lang="en-US" dirty="0" smtClean="0"/>
              <a:t>Customer/Supplier wise sales and purchases</a:t>
            </a:r>
          </a:p>
          <a:p>
            <a:r>
              <a:rPr lang="en-US" dirty="0" smtClean="0"/>
              <a:t>These details are to be given TIN wise where tax is charged separately in bill and sold to / purchased from registered dealer</a:t>
            </a:r>
          </a:p>
          <a:p>
            <a:r>
              <a:rPr lang="en-US" dirty="0"/>
              <a:t>Sales /Purchase to/from URD to be shown in </a:t>
            </a:r>
            <a:r>
              <a:rPr lang="en-US" dirty="0" smtClean="0"/>
              <a:t>Row 5001</a:t>
            </a:r>
            <a:endParaRPr lang="en-US" dirty="0"/>
          </a:p>
          <a:p>
            <a:r>
              <a:rPr lang="en-US" dirty="0"/>
              <a:t>Surprisingly </a:t>
            </a:r>
            <a:r>
              <a:rPr lang="en-US" dirty="0" smtClean="0"/>
              <a:t>Row 5001 in J-2 amount of tax charged separately is required to be shown</a:t>
            </a:r>
          </a:p>
          <a:p>
            <a:r>
              <a:rPr lang="en-US" dirty="0" smtClean="0"/>
              <a:t>To show it if tax is charged separately in bill otherwise to show nil under that column. </a:t>
            </a:r>
          </a:p>
          <a:p>
            <a:r>
              <a:rPr lang="en-US" dirty="0" smtClean="0"/>
              <a:t> Where tax in not charged in tax invoice to mentioned in last row 5002 </a:t>
            </a:r>
          </a:p>
          <a:p>
            <a:r>
              <a:rPr lang="en-US" dirty="0" smtClean="0"/>
              <a:t>In j-1 the amount of such sale should be shown net of tax amount to tally with amount of taxable sale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27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Annexures J-1 and J-2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Details of sales and purchases should be given in annexures J-1 and J-2</a:t>
            </a:r>
          </a:p>
          <a:p>
            <a:r>
              <a:rPr lang="en-IN" dirty="0" smtClean="0"/>
              <a:t>After deducting amount for goods returns or </a:t>
            </a:r>
          </a:p>
          <a:p>
            <a:r>
              <a:rPr lang="en-IN" dirty="0" smtClean="0"/>
              <a:t>Giving effect to any Debit Note or credit notes</a:t>
            </a:r>
          </a:p>
          <a:p>
            <a:r>
              <a:rPr lang="en-IN" dirty="0" smtClean="0"/>
              <a:t>If as a result of credit note the amount of sales or purchases results in minus figures then</a:t>
            </a:r>
          </a:p>
          <a:p>
            <a:r>
              <a:rPr lang="en-IN" dirty="0" smtClean="0"/>
              <a:t>It is not validated in Annexure J-1/J-2</a:t>
            </a:r>
          </a:p>
          <a:p>
            <a:r>
              <a:rPr lang="en-IN" dirty="0" smtClean="0"/>
              <a:t>How to report?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029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389</TotalTime>
  <Words>1342</Words>
  <Application>Microsoft Office PowerPoint</Application>
  <PresentationFormat>On-screen Show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INTRICACIES IN MVAT AUDIT</vt:lpstr>
      <vt:lpstr>Format of Audit Report v. SA 700</vt:lpstr>
      <vt:lpstr> Complete Audit Report</vt:lpstr>
      <vt:lpstr>Complete Audit Report </vt:lpstr>
      <vt:lpstr>Certificate as per Clause (d)</vt:lpstr>
      <vt:lpstr>Certificate as per Clause (d)</vt:lpstr>
      <vt:lpstr>Certificate as per Clause (d)</vt:lpstr>
      <vt:lpstr>ANNEXURES J-1 AND J-2</vt:lpstr>
      <vt:lpstr>Annexures J-1 and J-2</vt:lpstr>
      <vt:lpstr>Annexures J-1/J-2</vt:lpstr>
      <vt:lpstr>Issue of Proper Tax Invoice</vt:lpstr>
      <vt:lpstr>Proper Tax Invoice</vt:lpstr>
      <vt:lpstr>Revised Returns</vt:lpstr>
      <vt:lpstr>Revised Returns</vt:lpstr>
      <vt:lpstr> Letter of Submission</vt:lpstr>
      <vt:lpstr>Direct Recovery of Tax –Section32A</vt:lpstr>
      <vt:lpstr>Direct Recovery of Tax –Section32A</vt:lpstr>
      <vt:lpstr>PowerPoint Presentation</vt:lpstr>
    </vt:vector>
  </TitlesOfParts>
  <Company>Vaghani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IN MVAT AUDIT</dc:title>
  <dc:creator>Harshjeet</dc:creator>
  <cp:lastModifiedBy>Harshjeet Vaghani</cp:lastModifiedBy>
  <cp:revision>41</cp:revision>
  <dcterms:created xsi:type="dcterms:W3CDTF">2010-09-15T09:50:52Z</dcterms:created>
  <dcterms:modified xsi:type="dcterms:W3CDTF">2013-11-11T19:22:14Z</dcterms:modified>
</cp:coreProperties>
</file>