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5226" r:id="rId1"/>
    <p:sldMasterId id="2147485238" r:id="rId2"/>
  </p:sldMasterIdLst>
  <p:notesMasterIdLst>
    <p:notesMasterId r:id="rId15"/>
  </p:notesMasterIdLst>
  <p:handoutMasterIdLst>
    <p:handoutMasterId r:id="rId16"/>
  </p:handoutMasterIdLst>
  <p:sldIdLst>
    <p:sldId id="354" r:id="rId3"/>
    <p:sldId id="1052" r:id="rId4"/>
    <p:sldId id="1056" r:id="rId5"/>
    <p:sldId id="1057" r:id="rId6"/>
    <p:sldId id="1058" r:id="rId7"/>
    <p:sldId id="1059" r:id="rId8"/>
    <p:sldId id="1060" r:id="rId9"/>
    <p:sldId id="1064" r:id="rId10"/>
    <p:sldId id="1068" r:id="rId11"/>
    <p:sldId id="1061" r:id="rId12"/>
    <p:sldId id="1069" r:id="rId13"/>
    <p:sldId id="1003" r:id="rId14"/>
  </p:sldIdLst>
  <p:sldSz cx="9144000" cy="6858000" type="screen4x3"/>
  <p:notesSz cx="7302500" cy="95885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1471" autoAdjust="0"/>
    <p:restoredTop sz="94624" autoAdjust="0"/>
  </p:normalViewPr>
  <p:slideViewPr>
    <p:cSldViewPr>
      <p:cViewPr varScale="1">
        <p:scale>
          <a:sx n="66" d="100"/>
          <a:sy n="66" d="100"/>
        </p:scale>
        <p:origin x="-162" y="9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3694" cy="479098"/>
          </a:xfrm>
          <a:prstGeom prst="rect">
            <a:avLst/>
          </a:prstGeom>
        </p:spPr>
        <p:txBody>
          <a:bodyPr vert="horz" lIns="96508" tIns="48254" rIns="96508" bIns="48254" rtlCol="0"/>
          <a:lstStyle>
            <a:lvl1pPr algn="l" eaLnBrk="1" hangingPunct="1">
              <a:defRPr sz="1200">
                <a:latin typeface="Arial" charset="0"/>
                <a:cs typeface="Arial" charset="0"/>
              </a:defRPr>
            </a:lvl1pPr>
          </a:lstStyle>
          <a:p>
            <a:pPr>
              <a:defRPr/>
            </a:pPr>
            <a:endParaRPr lang="en-IN"/>
          </a:p>
        </p:txBody>
      </p:sp>
      <p:sp>
        <p:nvSpPr>
          <p:cNvPr id="3" name="Date Placeholder 2"/>
          <p:cNvSpPr>
            <a:spLocks noGrp="1"/>
          </p:cNvSpPr>
          <p:nvPr>
            <p:ph type="dt" sz="quarter" idx="1"/>
          </p:nvPr>
        </p:nvSpPr>
        <p:spPr>
          <a:xfrm>
            <a:off x="4137139" y="0"/>
            <a:ext cx="3163694" cy="479098"/>
          </a:xfrm>
          <a:prstGeom prst="rect">
            <a:avLst/>
          </a:prstGeom>
        </p:spPr>
        <p:txBody>
          <a:bodyPr vert="horz" lIns="96508" tIns="48254" rIns="96508" bIns="48254" rtlCol="0"/>
          <a:lstStyle>
            <a:lvl1pPr algn="r" eaLnBrk="1" hangingPunct="1">
              <a:defRPr sz="1200">
                <a:latin typeface="Arial" charset="0"/>
                <a:cs typeface="Arial" charset="0"/>
              </a:defRPr>
            </a:lvl1pPr>
          </a:lstStyle>
          <a:p>
            <a:pPr>
              <a:defRPr/>
            </a:pPr>
            <a:fld id="{ECF3C957-4155-4CAD-9743-9FFF7969BB49}" type="datetimeFigureOut">
              <a:rPr lang="en-IN"/>
              <a:pPr>
                <a:defRPr/>
              </a:pPr>
              <a:t>7/3/2017</a:t>
            </a:fld>
            <a:endParaRPr lang="en-IN"/>
          </a:p>
        </p:txBody>
      </p:sp>
      <p:sp>
        <p:nvSpPr>
          <p:cNvPr id="4" name="Footer Placeholder 3"/>
          <p:cNvSpPr>
            <a:spLocks noGrp="1"/>
          </p:cNvSpPr>
          <p:nvPr>
            <p:ph type="ftr" sz="quarter" idx="2"/>
          </p:nvPr>
        </p:nvSpPr>
        <p:spPr>
          <a:xfrm>
            <a:off x="1" y="9107767"/>
            <a:ext cx="3163694" cy="479098"/>
          </a:xfrm>
          <a:prstGeom prst="rect">
            <a:avLst/>
          </a:prstGeom>
        </p:spPr>
        <p:txBody>
          <a:bodyPr vert="horz" lIns="96508" tIns="48254" rIns="96508" bIns="48254" rtlCol="0" anchor="b"/>
          <a:lstStyle>
            <a:lvl1pPr algn="l" eaLnBrk="1" hangingPunct="1">
              <a:defRPr sz="1200">
                <a:latin typeface="Arial" charset="0"/>
                <a:cs typeface="Arial" charset="0"/>
              </a:defRPr>
            </a:lvl1pPr>
          </a:lstStyle>
          <a:p>
            <a:pPr>
              <a:defRPr/>
            </a:pPr>
            <a:endParaRPr lang="en-IN"/>
          </a:p>
        </p:txBody>
      </p:sp>
      <p:sp>
        <p:nvSpPr>
          <p:cNvPr id="5" name="Slide Number Placeholder 4"/>
          <p:cNvSpPr>
            <a:spLocks noGrp="1"/>
          </p:cNvSpPr>
          <p:nvPr>
            <p:ph type="sldNum" sz="quarter" idx="3"/>
          </p:nvPr>
        </p:nvSpPr>
        <p:spPr>
          <a:xfrm>
            <a:off x="4137139" y="9107767"/>
            <a:ext cx="3163694" cy="479098"/>
          </a:xfrm>
          <a:prstGeom prst="rect">
            <a:avLst/>
          </a:prstGeom>
        </p:spPr>
        <p:txBody>
          <a:bodyPr vert="horz" wrap="square" lIns="96508" tIns="48254" rIns="96508" bIns="48254" numCol="1" anchor="b" anchorCtr="0" compatLnSpc="1">
            <a:prstTxWarp prst="textNoShape">
              <a:avLst/>
            </a:prstTxWarp>
          </a:bodyPr>
          <a:lstStyle>
            <a:lvl1pPr algn="r" eaLnBrk="1" hangingPunct="1">
              <a:defRPr sz="1200"/>
            </a:lvl1pPr>
          </a:lstStyle>
          <a:p>
            <a:fld id="{F039BE3E-3C82-40F4-BB9B-39624C3EEE0D}" type="slidenum">
              <a:rPr lang="en-IN" altLang="en-US"/>
              <a:pPr/>
              <a:t>‹#›</a:t>
            </a:fld>
            <a:endParaRPr lang="en-I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3694" cy="479098"/>
          </a:xfrm>
          <a:prstGeom prst="rect">
            <a:avLst/>
          </a:prstGeom>
        </p:spPr>
        <p:txBody>
          <a:bodyPr vert="horz" lIns="96508" tIns="48254" rIns="96508" bIns="48254" rtlCol="0"/>
          <a:lstStyle>
            <a:lvl1pPr algn="l" eaLnBrk="1" fontAlgn="auto" hangingPunct="1">
              <a:spcBef>
                <a:spcPts val="0"/>
              </a:spcBef>
              <a:spcAft>
                <a:spcPts val="0"/>
              </a:spcAft>
              <a:defRPr sz="1200">
                <a:latin typeface="+mn-lt"/>
                <a:cs typeface="+mn-cs"/>
              </a:defRPr>
            </a:lvl1pPr>
          </a:lstStyle>
          <a:p>
            <a:pPr>
              <a:defRPr/>
            </a:pPr>
            <a:endParaRPr lang="en-IN"/>
          </a:p>
        </p:txBody>
      </p:sp>
      <p:sp>
        <p:nvSpPr>
          <p:cNvPr id="3" name="Date Placeholder 2"/>
          <p:cNvSpPr>
            <a:spLocks noGrp="1"/>
          </p:cNvSpPr>
          <p:nvPr>
            <p:ph type="dt" idx="1"/>
          </p:nvPr>
        </p:nvSpPr>
        <p:spPr>
          <a:xfrm>
            <a:off x="4137139" y="0"/>
            <a:ext cx="3163694" cy="479098"/>
          </a:xfrm>
          <a:prstGeom prst="rect">
            <a:avLst/>
          </a:prstGeom>
        </p:spPr>
        <p:txBody>
          <a:bodyPr vert="horz" lIns="96508" tIns="48254" rIns="96508" bIns="48254" rtlCol="0"/>
          <a:lstStyle>
            <a:lvl1pPr algn="r" eaLnBrk="1" fontAlgn="auto" hangingPunct="1">
              <a:spcBef>
                <a:spcPts val="0"/>
              </a:spcBef>
              <a:spcAft>
                <a:spcPts val="0"/>
              </a:spcAft>
              <a:defRPr sz="1200">
                <a:latin typeface="+mn-lt"/>
                <a:cs typeface="+mn-cs"/>
              </a:defRPr>
            </a:lvl1pPr>
          </a:lstStyle>
          <a:p>
            <a:pPr>
              <a:defRPr/>
            </a:pPr>
            <a:fld id="{D60AF957-003D-4C15-88A8-DBB386CF1A03}" type="datetimeFigureOut">
              <a:rPr lang="en-IN"/>
              <a:pPr>
                <a:defRPr/>
              </a:pPr>
              <a:t>7/3/2017</a:t>
            </a:fld>
            <a:endParaRPr lang="en-IN"/>
          </a:p>
        </p:txBody>
      </p:sp>
      <p:sp>
        <p:nvSpPr>
          <p:cNvPr id="4" name="Slide Image Placeholder 3"/>
          <p:cNvSpPr>
            <a:spLocks noGrp="1" noRot="1" noChangeAspect="1"/>
          </p:cNvSpPr>
          <p:nvPr>
            <p:ph type="sldImg" idx="2"/>
          </p:nvPr>
        </p:nvSpPr>
        <p:spPr>
          <a:xfrm>
            <a:off x="1254125" y="719138"/>
            <a:ext cx="4794250" cy="3595687"/>
          </a:xfrm>
          <a:prstGeom prst="rect">
            <a:avLst/>
          </a:prstGeom>
          <a:noFill/>
          <a:ln w="12700">
            <a:solidFill>
              <a:prstClr val="black"/>
            </a:solidFill>
          </a:ln>
        </p:spPr>
        <p:txBody>
          <a:bodyPr vert="horz" lIns="96508" tIns="48254" rIns="96508" bIns="48254" rtlCol="0" anchor="ctr"/>
          <a:lstStyle/>
          <a:p>
            <a:pPr lvl="0"/>
            <a:endParaRPr lang="en-IN" noProof="0" smtClean="0"/>
          </a:p>
        </p:txBody>
      </p:sp>
      <p:sp>
        <p:nvSpPr>
          <p:cNvPr id="5" name="Notes Placeholder 4"/>
          <p:cNvSpPr>
            <a:spLocks noGrp="1"/>
          </p:cNvSpPr>
          <p:nvPr>
            <p:ph type="body" sz="quarter" idx="3"/>
          </p:nvPr>
        </p:nvSpPr>
        <p:spPr>
          <a:xfrm>
            <a:off x="730084" y="4553884"/>
            <a:ext cx="5842333" cy="4315152"/>
          </a:xfrm>
          <a:prstGeom prst="rect">
            <a:avLst/>
          </a:prstGeom>
        </p:spPr>
        <p:txBody>
          <a:bodyPr vert="horz" lIns="96508" tIns="48254" rIns="96508" bIns="4825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IN" noProof="0" smtClean="0"/>
          </a:p>
        </p:txBody>
      </p:sp>
      <p:sp>
        <p:nvSpPr>
          <p:cNvPr id="6" name="Footer Placeholder 5"/>
          <p:cNvSpPr>
            <a:spLocks noGrp="1"/>
          </p:cNvSpPr>
          <p:nvPr>
            <p:ph type="ftr" sz="quarter" idx="4"/>
          </p:nvPr>
        </p:nvSpPr>
        <p:spPr>
          <a:xfrm>
            <a:off x="1" y="9107767"/>
            <a:ext cx="3163694" cy="479098"/>
          </a:xfrm>
          <a:prstGeom prst="rect">
            <a:avLst/>
          </a:prstGeom>
        </p:spPr>
        <p:txBody>
          <a:bodyPr vert="horz" lIns="96508" tIns="48254" rIns="96508" bIns="48254" rtlCol="0" anchor="b"/>
          <a:lstStyle>
            <a:lvl1pPr algn="l" eaLnBrk="1" fontAlgn="auto" hangingPunct="1">
              <a:spcBef>
                <a:spcPts val="0"/>
              </a:spcBef>
              <a:spcAft>
                <a:spcPts val="0"/>
              </a:spcAft>
              <a:defRPr sz="1200">
                <a:latin typeface="+mn-lt"/>
                <a:cs typeface="+mn-cs"/>
              </a:defRPr>
            </a:lvl1pPr>
          </a:lstStyle>
          <a:p>
            <a:pPr>
              <a:defRPr/>
            </a:pPr>
            <a:endParaRPr lang="en-IN"/>
          </a:p>
        </p:txBody>
      </p:sp>
      <p:sp>
        <p:nvSpPr>
          <p:cNvPr id="7" name="Slide Number Placeholder 6"/>
          <p:cNvSpPr>
            <a:spLocks noGrp="1"/>
          </p:cNvSpPr>
          <p:nvPr>
            <p:ph type="sldNum" sz="quarter" idx="5"/>
          </p:nvPr>
        </p:nvSpPr>
        <p:spPr>
          <a:xfrm>
            <a:off x="4137139" y="9107767"/>
            <a:ext cx="3163694" cy="479098"/>
          </a:xfrm>
          <a:prstGeom prst="rect">
            <a:avLst/>
          </a:prstGeom>
        </p:spPr>
        <p:txBody>
          <a:bodyPr vert="horz" wrap="square" lIns="96508" tIns="48254" rIns="96508" bIns="48254" numCol="1" anchor="b" anchorCtr="0" compatLnSpc="1">
            <a:prstTxWarp prst="textNoShape">
              <a:avLst/>
            </a:prstTxWarp>
          </a:bodyPr>
          <a:lstStyle>
            <a:lvl1pPr algn="r" eaLnBrk="1" hangingPunct="1">
              <a:defRPr sz="1200">
                <a:latin typeface="Calibri" pitchFamily="34" charset="0"/>
              </a:defRPr>
            </a:lvl1pPr>
          </a:lstStyle>
          <a:p>
            <a:fld id="{D7A60610-8613-4315-8A0B-5781F538AB62}" type="slidenum">
              <a:rPr lang="en-IN" altLang="en-US"/>
              <a:pPr/>
              <a:t>‹#›</a:t>
            </a:fld>
            <a:endParaRPr lang="en-I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a:off x="6143636" y="6357958"/>
            <a:ext cx="2286000" cy="381000"/>
          </a:xfrm>
        </p:spPr>
        <p:txBody>
          <a:bodyPr/>
          <a:lstStyle/>
          <a:p>
            <a:pPr>
              <a:defRPr/>
            </a:pPr>
            <a:fld id="{26E700D3-4AA3-4887-A6DB-02FCAE300EC8}" type="datetime1">
              <a:rPr lang="en-US" smtClean="0"/>
              <a:pPr>
                <a:defRPr/>
              </a:pPr>
              <a:t>7/3/2017</a:t>
            </a:fld>
            <a:endParaRPr lang="en-IN" dirty="0"/>
          </a:p>
        </p:txBody>
      </p:sp>
      <p:sp>
        <p:nvSpPr>
          <p:cNvPr id="17" name="Footer Placeholder 16"/>
          <p:cNvSpPr>
            <a:spLocks noGrp="1"/>
          </p:cNvSpPr>
          <p:nvPr>
            <p:ph type="ftr" sz="quarter" idx="11"/>
          </p:nvPr>
        </p:nvSpPr>
        <p:spPr bwMode="auto">
          <a:xfrm>
            <a:off x="2285984" y="6357958"/>
            <a:ext cx="3657600" cy="384048"/>
          </a:xfrm>
        </p:spPr>
        <p:txBody>
          <a:bodyPr/>
          <a:lstStyle>
            <a:lvl1pPr algn="ctr">
              <a:defRPr/>
            </a:lvl1pPr>
          </a:lstStyle>
          <a:p>
            <a:pPr>
              <a:defRPr/>
            </a:pPr>
            <a:r>
              <a:rPr lang="en-US" smtClean="0">
                <a:latin typeface="Impact" pitchFamily="34" charset="0"/>
              </a:rPr>
              <a:t>A. G. RANADE &amp; Assocaites</a:t>
            </a:r>
            <a:endParaRPr lang="en-IN" dirty="0">
              <a:latin typeface="Impact" pitchFamily="34" charset="0"/>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073BEA6-EA67-4F2A-9B99-9A434CEBBA02}" type="slidenum">
              <a:rPr lang="en-IN" altLang="en-US" smtClean="0"/>
              <a:pPr/>
              <a:t>‹#›</a:t>
            </a:fld>
            <a:endParaRPr lang="en-IN" altLang="en-US"/>
          </a:p>
        </p:txBody>
      </p:sp>
    </p:spTree>
  </p:cSld>
  <p:clrMapOvr>
    <a:overrideClrMapping bg1="lt1" tx1="dk1" bg2="lt2" tx2="dk2" accent1="accent1" accent2="accent2" accent3="accent3" accent4="accent4" accent5="accent5" accent6="accent6" hlink="hlink" folHlink="folHlink"/>
  </p:clrMapOvr>
  <p:transition>
    <p:split orient="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DF8C86DE-F567-45F5-B13F-DACC4702ED65}" type="datetime1">
              <a:rPr lang="en-US" smtClean="0"/>
              <a:pPr>
                <a:defRPr/>
              </a:pPr>
              <a:t>7/3/2017</a:t>
            </a:fld>
            <a:endParaRPr lang="en-IN"/>
          </a:p>
        </p:txBody>
      </p:sp>
      <p:sp>
        <p:nvSpPr>
          <p:cNvPr id="5" name="Footer Placeholder 4"/>
          <p:cNvSpPr>
            <a:spLocks noGrp="1"/>
          </p:cNvSpPr>
          <p:nvPr>
            <p:ph type="ftr" sz="quarter" idx="11"/>
          </p:nvPr>
        </p:nvSpPr>
        <p:spPr/>
        <p:txBody>
          <a:bodyPr/>
          <a:lstStyle/>
          <a:p>
            <a:pPr>
              <a:defRPr/>
            </a:pPr>
            <a:r>
              <a:rPr lang="en-IN" smtClean="0"/>
              <a:t>A. G. RANADE &amp; Assocaites</a:t>
            </a:r>
            <a:endParaRPr lang="en-IN"/>
          </a:p>
        </p:txBody>
      </p:sp>
      <p:sp>
        <p:nvSpPr>
          <p:cNvPr id="6" name="Slide Number Placeholder 5"/>
          <p:cNvSpPr>
            <a:spLocks noGrp="1"/>
          </p:cNvSpPr>
          <p:nvPr>
            <p:ph type="sldNum" sz="quarter" idx="12"/>
          </p:nvPr>
        </p:nvSpPr>
        <p:spPr/>
        <p:txBody>
          <a:bodyPr/>
          <a:lstStyle/>
          <a:p>
            <a:fld id="{E33D1512-0B26-439D-89E7-F8439352089A}" type="slidenum">
              <a:rPr lang="en-IN" altLang="en-US" smtClean="0"/>
              <a:pPr/>
              <a:t>‹#›</a:t>
            </a:fld>
            <a:endParaRPr lang="en-IN" altLang="en-US"/>
          </a:p>
        </p:txBody>
      </p:sp>
    </p:spTree>
  </p:cSld>
  <p:clrMapOvr>
    <a:masterClrMapping/>
  </p:clrMapOvr>
  <p:transition>
    <p:split orient="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6E86899B-C635-47BD-8DBA-646A9E92D877}" type="datetime1">
              <a:rPr lang="en-US" smtClean="0"/>
              <a:pPr>
                <a:defRPr/>
              </a:pPr>
              <a:t>7/3/2017</a:t>
            </a:fld>
            <a:endParaRPr lang="en-IN"/>
          </a:p>
        </p:txBody>
      </p:sp>
      <p:sp>
        <p:nvSpPr>
          <p:cNvPr id="5" name="Footer Placeholder 4"/>
          <p:cNvSpPr>
            <a:spLocks noGrp="1"/>
          </p:cNvSpPr>
          <p:nvPr>
            <p:ph type="ftr" sz="quarter" idx="11"/>
          </p:nvPr>
        </p:nvSpPr>
        <p:spPr/>
        <p:txBody>
          <a:bodyPr/>
          <a:lstStyle/>
          <a:p>
            <a:pPr>
              <a:defRPr/>
            </a:pPr>
            <a:r>
              <a:rPr lang="en-IN" smtClean="0"/>
              <a:t>A. G. RANADE &amp; Assocaites</a:t>
            </a:r>
            <a:endParaRPr lang="en-IN"/>
          </a:p>
        </p:txBody>
      </p:sp>
      <p:sp>
        <p:nvSpPr>
          <p:cNvPr id="6" name="Slide Number Placeholder 5"/>
          <p:cNvSpPr>
            <a:spLocks noGrp="1"/>
          </p:cNvSpPr>
          <p:nvPr>
            <p:ph type="sldNum" sz="quarter" idx="12"/>
          </p:nvPr>
        </p:nvSpPr>
        <p:spPr/>
        <p:txBody>
          <a:bodyPr/>
          <a:lstStyle/>
          <a:p>
            <a:fld id="{86E538B7-3DD8-443D-9F5F-C217DC887786}" type="slidenum">
              <a:rPr lang="en-IN" altLang="en-US" smtClean="0"/>
              <a:pPr/>
              <a:t>‹#›</a:t>
            </a:fld>
            <a:endParaRPr lang="en-IN" altLang="en-US"/>
          </a:p>
        </p:txBody>
      </p:sp>
    </p:spTree>
  </p:cSld>
  <p:clrMapOvr>
    <a:masterClrMapping/>
  </p:clrMapOvr>
  <p:transition>
    <p:split orient="vert"/>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73114C-3CF8-44AE-8C90-E69F4C2D322C}" type="datetime1">
              <a:rPr lang="en-US" smtClean="0"/>
              <a:pPr/>
              <a:t>7/3/2017</a:t>
            </a:fld>
            <a:endParaRPr lang="en-US"/>
          </a:p>
        </p:txBody>
      </p:sp>
      <p:sp>
        <p:nvSpPr>
          <p:cNvPr id="5" name="Footer Placeholder 4"/>
          <p:cNvSpPr>
            <a:spLocks noGrp="1"/>
          </p:cNvSpPr>
          <p:nvPr>
            <p:ph type="ftr" sz="quarter" idx="11"/>
          </p:nvPr>
        </p:nvSpPr>
        <p:spPr/>
        <p:txBody>
          <a:bodyPr/>
          <a:lstStyle/>
          <a:p>
            <a:r>
              <a:rPr lang="en-US" smtClean="0"/>
              <a:t>A. G. RANADE &amp; Assocaites</a:t>
            </a:r>
            <a:endParaRPr lang="en-US"/>
          </a:p>
        </p:txBody>
      </p:sp>
      <p:sp>
        <p:nvSpPr>
          <p:cNvPr id="6" name="Slide Number Placeholder 5"/>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7A1B26-6094-42D1-B77B-0E4208FF4739}" type="datetime1">
              <a:rPr lang="en-US" smtClean="0"/>
              <a:pPr/>
              <a:t>7/3/2017</a:t>
            </a:fld>
            <a:endParaRPr lang="en-US"/>
          </a:p>
        </p:txBody>
      </p:sp>
      <p:sp>
        <p:nvSpPr>
          <p:cNvPr id="5" name="Footer Placeholder 4"/>
          <p:cNvSpPr>
            <a:spLocks noGrp="1"/>
          </p:cNvSpPr>
          <p:nvPr>
            <p:ph type="ftr" sz="quarter" idx="11"/>
          </p:nvPr>
        </p:nvSpPr>
        <p:spPr/>
        <p:txBody>
          <a:bodyPr/>
          <a:lstStyle/>
          <a:p>
            <a:r>
              <a:rPr lang="en-US" smtClean="0"/>
              <a:t>A. G. RANADE &amp; Assocaites</a:t>
            </a:r>
            <a:endParaRPr lang="en-US"/>
          </a:p>
        </p:txBody>
      </p:sp>
      <p:sp>
        <p:nvSpPr>
          <p:cNvPr id="6" name="Slide Number Placeholder 5"/>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0A34E7-CEC5-4428-B9BA-60FAD29D49D9}" type="datetime1">
              <a:rPr lang="en-US" smtClean="0"/>
              <a:pPr/>
              <a:t>7/3/2017</a:t>
            </a:fld>
            <a:endParaRPr lang="en-US"/>
          </a:p>
        </p:txBody>
      </p:sp>
      <p:sp>
        <p:nvSpPr>
          <p:cNvPr id="5" name="Footer Placeholder 4"/>
          <p:cNvSpPr>
            <a:spLocks noGrp="1"/>
          </p:cNvSpPr>
          <p:nvPr>
            <p:ph type="ftr" sz="quarter" idx="11"/>
          </p:nvPr>
        </p:nvSpPr>
        <p:spPr/>
        <p:txBody>
          <a:bodyPr/>
          <a:lstStyle/>
          <a:p>
            <a:r>
              <a:rPr lang="en-US" smtClean="0"/>
              <a:t>A. G. RANADE &amp; Assocaites</a:t>
            </a:r>
            <a:endParaRPr lang="en-US"/>
          </a:p>
        </p:txBody>
      </p:sp>
      <p:sp>
        <p:nvSpPr>
          <p:cNvPr id="6" name="Slide Number Placeholder 5"/>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9CC52F-DC31-4379-90CD-3D0312CF0B41}" type="datetime1">
              <a:rPr lang="en-US" smtClean="0"/>
              <a:pPr/>
              <a:t>7/3/2017</a:t>
            </a:fld>
            <a:endParaRPr lang="en-US"/>
          </a:p>
        </p:txBody>
      </p:sp>
      <p:sp>
        <p:nvSpPr>
          <p:cNvPr id="6" name="Footer Placeholder 5"/>
          <p:cNvSpPr>
            <a:spLocks noGrp="1"/>
          </p:cNvSpPr>
          <p:nvPr>
            <p:ph type="ftr" sz="quarter" idx="11"/>
          </p:nvPr>
        </p:nvSpPr>
        <p:spPr/>
        <p:txBody>
          <a:bodyPr/>
          <a:lstStyle/>
          <a:p>
            <a:r>
              <a:rPr lang="en-US" smtClean="0"/>
              <a:t>A. G. RANADE &amp; Assocaites</a:t>
            </a:r>
            <a:endParaRPr lang="en-US"/>
          </a:p>
        </p:txBody>
      </p:sp>
      <p:sp>
        <p:nvSpPr>
          <p:cNvPr id="7" name="Slide Number Placeholder 6"/>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BB5FDB-2231-4738-B187-7E384E7DFEF3}" type="datetime1">
              <a:rPr lang="en-US" smtClean="0"/>
              <a:pPr/>
              <a:t>7/3/2017</a:t>
            </a:fld>
            <a:endParaRPr lang="en-US"/>
          </a:p>
        </p:txBody>
      </p:sp>
      <p:sp>
        <p:nvSpPr>
          <p:cNvPr id="8" name="Footer Placeholder 7"/>
          <p:cNvSpPr>
            <a:spLocks noGrp="1"/>
          </p:cNvSpPr>
          <p:nvPr>
            <p:ph type="ftr" sz="quarter" idx="11"/>
          </p:nvPr>
        </p:nvSpPr>
        <p:spPr/>
        <p:txBody>
          <a:bodyPr/>
          <a:lstStyle/>
          <a:p>
            <a:r>
              <a:rPr lang="en-US" smtClean="0"/>
              <a:t>A. G. RANADE &amp; Assocaites</a:t>
            </a:r>
            <a:endParaRPr lang="en-US"/>
          </a:p>
        </p:txBody>
      </p:sp>
      <p:sp>
        <p:nvSpPr>
          <p:cNvPr id="9" name="Slide Number Placeholder 8"/>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F66E87-F563-4A57-B958-F2E033AFFBAC}" type="datetime1">
              <a:rPr lang="en-US" smtClean="0"/>
              <a:pPr/>
              <a:t>7/3/2017</a:t>
            </a:fld>
            <a:endParaRPr lang="en-US"/>
          </a:p>
        </p:txBody>
      </p:sp>
      <p:sp>
        <p:nvSpPr>
          <p:cNvPr id="4" name="Footer Placeholder 3"/>
          <p:cNvSpPr>
            <a:spLocks noGrp="1"/>
          </p:cNvSpPr>
          <p:nvPr>
            <p:ph type="ftr" sz="quarter" idx="11"/>
          </p:nvPr>
        </p:nvSpPr>
        <p:spPr/>
        <p:txBody>
          <a:bodyPr/>
          <a:lstStyle/>
          <a:p>
            <a:r>
              <a:rPr lang="en-US" smtClean="0"/>
              <a:t>A. G. RANADE &amp; Assocaites</a:t>
            </a:r>
            <a:endParaRPr lang="en-US"/>
          </a:p>
        </p:txBody>
      </p:sp>
      <p:sp>
        <p:nvSpPr>
          <p:cNvPr id="5" name="Slide Number Placeholder 4"/>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BED1FF-B6E4-4449-9297-F0BDAA505857}" type="datetime1">
              <a:rPr lang="en-US" smtClean="0"/>
              <a:pPr/>
              <a:t>7/3/2017</a:t>
            </a:fld>
            <a:endParaRPr lang="en-US"/>
          </a:p>
        </p:txBody>
      </p:sp>
      <p:sp>
        <p:nvSpPr>
          <p:cNvPr id="3" name="Footer Placeholder 2"/>
          <p:cNvSpPr>
            <a:spLocks noGrp="1"/>
          </p:cNvSpPr>
          <p:nvPr>
            <p:ph type="ftr" sz="quarter" idx="11"/>
          </p:nvPr>
        </p:nvSpPr>
        <p:spPr/>
        <p:txBody>
          <a:bodyPr/>
          <a:lstStyle/>
          <a:p>
            <a:r>
              <a:rPr lang="en-US" smtClean="0"/>
              <a:t>A. G. RANADE &amp; Assocaites</a:t>
            </a:r>
            <a:endParaRPr lang="en-US"/>
          </a:p>
        </p:txBody>
      </p:sp>
      <p:sp>
        <p:nvSpPr>
          <p:cNvPr id="4" name="Slide Number Placeholder 3"/>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33D57F-29ED-4490-9D5B-33D85894A815}" type="datetime1">
              <a:rPr lang="en-US" smtClean="0"/>
              <a:pPr/>
              <a:t>7/3/2017</a:t>
            </a:fld>
            <a:endParaRPr lang="en-US"/>
          </a:p>
        </p:txBody>
      </p:sp>
      <p:sp>
        <p:nvSpPr>
          <p:cNvPr id="6" name="Footer Placeholder 5"/>
          <p:cNvSpPr>
            <a:spLocks noGrp="1"/>
          </p:cNvSpPr>
          <p:nvPr>
            <p:ph type="ftr" sz="quarter" idx="11"/>
          </p:nvPr>
        </p:nvSpPr>
        <p:spPr/>
        <p:txBody>
          <a:bodyPr/>
          <a:lstStyle/>
          <a:p>
            <a:r>
              <a:rPr lang="en-US" smtClean="0"/>
              <a:t>A. G. RANADE &amp; Assocaites</a:t>
            </a:r>
            <a:endParaRPr lang="en-US"/>
          </a:p>
        </p:txBody>
      </p:sp>
      <p:sp>
        <p:nvSpPr>
          <p:cNvPr id="7" name="Slide Number Placeholder 6"/>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pPr>
              <a:defRPr/>
            </a:pPr>
            <a:fld id="{03AE954C-D571-45ED-A95D-4DBEAA757ACD}" type="datetime1">
              <a:rPr lang="en-US" smtClean="0"/>
              <a:pPr>
                <a:defRPr/>
              </a:pPr>
              <a:t>7/3/2017</a:t>
            </a:fld>
            <a:endParaRPr lang="en-IN"/>
          </a:p>
        </p:txBody>
      </p:sp>
      <p:sp>
        <p:nvSpPr>
          <p:cNvPr id="9" name="Slide Number Placeholder 8"/>
          <p:cNvSpPr>
            <a:spLocks noGrp="1"/>
          </p:cNvSpPr>
          <p:nvPr>
            <p:ph type="sldNum" sz="quarter" idx="15"/>
          </p:nvPr>
        </p:nvSpPr>
        <p:spPr/>
        <p:txBody>
          <a:bodyPr rtlCol="0"/>
          <a:lstStyle/>
          <a:p>
            <a:fld id="{B034543A-3A3B-4DA2-8430-C08860E84D6E}" type="slidenum">
              <a:rPr lang="en-IN" altLang="en-US" smtClean="0"/>
              <a:pPr/>
              <a:t>‹#›</a:t>
            </a:fld>
            <a:endParaRPr lang="en-IN" altLang="en-US" dirty="0"/>
          </a:p>
        </p:txBody>
      </p:sp>
      <p:sp>
        <p:nvSpPr>
          <p:cNvPr id="10" name="Footer Placeholder 9"/>
          <p:cNvSpPr>
            <a:spLocks noGrp="1"/>
          </p:cNvSpPr>
          <p:nvPr>
            <p:ph type="ftr" sz="quarter" idx="16"/>
          </p:nvPr>
        </p:nvSpPr>
        <p:spPr/>
        <p:txBody>
          <a:bodyPr rtlCol="0"/>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7656FE-A9F0-473E-9215-8C7526A66BBB}" type="datetime1">
              <a:rPr lang="en-US" smtClean="0"/>
              <a:pPr/>
              <a:t>7/3/2017</a:t>
            </a:fld>
            <a:endParaRPr lang="en-US"/>
          </a:p>
        </p:txBody>
      </p:sp>
      <p:sp>
        <p:nvSpPr>
          <p:cNvPr id="6" name="Footer Placeholder 5"/>
          <p:cNvSpPr>
            <a:spLocks noGrp="1"/>
          </p:cNvSpPr>
          <p:nvPr>
            <p:ph type="ftr" sz="quarter" idx="11"/>
          </p:nvPr>
        </p:nvSpPr>
        <p:spPr/>
        <p:txBody>
          <a:bodyPr/>
          <a:lstStyle/>
          <a:p>
            <a:r>
              <a:rPr lang="en-US" smtClean="0"/>
              <a:t>A. G. RANADE &amp; Assocaites</a:t>
            </a:r>
            <a:endParaRPr lang="en-US"/>
          </a:p>
        </p:txBody>
      </p:sp>
      <p:sp>
        <p:nvSpPr>
          <p:cNvPr id="7" name="Slide Number Placeholder 6"/>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1A4740-A294-473D-8847-647C2D50865E}" type="datetime1">
              <a:rPr lang="en-US" smtClean="0"/>
              <a:pPr/>
              <a:t>7/3/2017</a:t>
            </a:fld>
            <a:endParaRPr lang="en-US"/>
          </a:p>
        </p:txBody>
      </p:sp>
      <p:sp>
        <p:nvSpPr>
          <p:cNvPr id="5" name="Footer Placeholder 4"/>
          <p:cNvSpPr>
            <a:spLocks noGrp="1"/>
          </p:cNvSpPr>
          <p:nvPr>
            <p:ph type="ftr" sz="quarter" idx="11"/>
          </p:nvPr>
        </p:nvSpPr>
        <p:spPr/>
        <p:txBody>
          <a:bodyPr/>
          <a:lstStyle/>
          <a:p>
            <a:r>
              <a:rPr lang="en-US" smtClean="0"/>
              <a:t>A. G. RANADE &amp; Assocaites</a:t>
            </a:r>
            <a:endParaRPr lang="en-US"/>
          </a:p>
        </p:txBody>
      </p:sp>
      <p:sp>
        <p:nvSpPr>
          <p:cNvPr id="6" name="Slide Number Placeholder 5"/>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5AE7A0-A059-43D9-9834-62A10F9CD1D3}" type="datetime1">
              <a:rPr lang="en-US" smtClean="0"/>
              <a:pPr/>
              <a:t>7/3/2017</a:t>
            </a:fld>
            <a:endParaRPr lang="en-US"/>
          </a:p>
        </p:txBody>
      </p:sp>
      <p:sp>
        <p:nvSpPr>
          <p:cNvPr id="5" name="Footer Placeholder 4"/>
          <p:cNvSpPr>
            <a:spLocks noGrp="1"/>
          </p:cNvSpPr>
          <p:nvPr>
            <p:ph type="ftr" sz="quarter" idx="11"/>
          </p:nvPr>
        </p:nvSpPr>
        <p:spPr/>
        <p:txBody>
          <a:bodyPr/>
          <a:lstStyle/>
          <a:p>
            <a:r>
              <a:rPr lang="en-US" smtClean="0"/>
              <a:t>A. G. RANADE &amp; Assocaites</a:t>
            </a:r>
            <a:endParaRPr lang="en-US"/>
          </a:p>
        </p:txBody>
      </p:sp>
      <p:sp>
        <p:nvSpPr>
          <p:cNvPr id="6" name="Slide Number Placeholder 5"/>
          <p:cNvSpPr>
            <a:spLocks noGrp="1"/>
          </p:cNvSpPr>
          <p:nvPr>
            <p:ph type="sldNum" sz="quarter" idx="12"/>
          </p:nvPr>
        </p:nvSpPr>
        <p:spPr/>
        <p:txBody>
          <a:bodyPr/>
          <a:lstStyle/>
          <a:p>
            <a:fld id="{4A66D162-63F2-4B65-9920-E3F7E9FC822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pPr>
              <a:defRPr/>
            </a:pPr>
            <a:fld id="{A1AC7F3F-2C3E-4623-B8F8-30C2B39DA488}" type="datetime1">
              <a:rPr lang="en-US" smtClean="0"/>
              <a:pPr>
                <a:defRPr/>
              </a:pPr>
              <a:t>7/3/2017</a:t>
            </a:fld>
            <a:endParaRPr lang="en-IN"/>
          </a:p>
        </p:txBody>
      </p:sp>
      <p:sp>
        <p:nvSpPr>
          <p:cNvPr id="5" name="Footer Placeholder 4"/>
          <p:cNvSpPr>
            <a:spLocks noGrp="1"/>
          </p:cNvSpPr>
          <p:nvPr>
            <p:ph type="ftr" sz="quarter" idx="11"/>
          </p:nvPr>
        </p:nvSpPr>
        <p:spPr bwMode="auto">
          <a:xfrm rot="5400000">
            <a:off x="7077456" y="4178808"/>
            <a:ext cx="3657600" cy="384048"/>
          </a:xfrm>
        </p:spPr>
        <p:txBody>
          <a:bodyPr/>
          <a:lstStyle/>
          <a:p>
            <a:pPr>
              <a:defRPr/>
            </a:pPr>
            <a:r>
              <a:rPr lang="en-IN" smtClean="0"/>
              <a:t>A. G. RANADE &amp; Assocaites</a:t>
            </a:r>
            <a:endParaRPr lang="en-IN"/>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B0C120E-5910-4971-81B3-43AE8AC07EBD}" type="slidenum">
              <a:rPr lang="en-IN" altLang="en-US" smtClean="0"/>
              <a:pPr/>
              <a:t>‹#›</a:t>
            </a:fld>
            <a:endParaRPr lang="en-IN" altLang="en-US"/>
          </a:p>
        </p:txBody>
      </p:sp>
    </p:spTree>
  </p:cSld>
  <p:clrMapOvr>
    <a:overrideClrMapping bg1="dk1" tx1="lt1" bg2="dk2" tx2="lt2" accent1="accent1" accent2="accent2" accent3="accent3" accent4="accent4" accent5="accent5" accent6="accent6" hlink="hlink" folHlink="folHlink"/>
  </p:clrMapOvr>
  <p:transition>
    <p:split orient="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6146382" y="6344882"/>
            <a:ext cx="2011680" cy="298828"/>
          </a:xfrm>
        </p:spPr>
        <p:txBody>
          <a:bodyPr/>
          <a:lstStyle/>
          <a:p>
            <a:pPr>
              <a:defRPr/>
            </a:pPr>
            <a:fld id="{3980D113-2F85-4942-9BD1-C3E9DB7C7B14}" type="datetime1">
              <a:rPr lang="en-US" smtClean="0"/>
              <a:pPr>
                <a:defRPr/>
              </a:pPr>
              <a:t>7/3/2017</a:t>
            </a:fld>
            <a:endParaRPr lang="en-IN" dirty="0"/>
          </a:p>
        </p:txBody>
      </p:sp>
      <p:sp>
        <p:nvSpPr>
          <p:cNvPr id="6" name="Footer Placeholder 5"/>
          <p:cNvSpPr>
            <a:spLocks noGrp="1"/>
          </p:cNvSpPr>
          <p:nvPr>
            <p:ph type="ftr" sz="quarter" idx="11"/>
          </p:nvPr>
        </p:nvSpPr>
        <p:spPr>
          <a:xfrm>
            <a:off x="2786050" y="6286520"/>
            <a:ext cx="3200400" cy="365760"/>
          </a:xfrm>
        </p:spPr>
        <p:txBody>
          <a:bodyPr/>
          <a:lstStyle>
            <a:lvl1pPr algn="ctr">
              <a:defRPr>
                <a:latin typeface="Impact" pitchFamily="34" charset="0"/>
              </a:defRPr>
            </a:lvl1pPr>
          </a:lstStyle>
          <a:p>
            <a:pPr>
              <a:defRPr/>
            </a:pPr>
            <a:r>
              <a:rPr lang="en-IN" smtClean="0"/>
              <a:t>A. G. RANADE &amp; Assocaites</a:t>
            </a:r>
            <a:endParaRPr lang="en-IN" dirty="0"/>
          </a:p>
        </p:txBody>
      </p:sp>
      <p:sp>
        <p:nvSpPr>
          <p:cNvPr id="7" name="Slide Number Placeholder 6"/>
          <p:cNvSpPr>
            <a:spLocks noGrp="1"/>
          </p:cNvSpPr>
          <p:nvPr>
            <p:ph type="sldNum" sz="quarter" idx="12"/>
          </p:nvPr>
        </p:nvSpPr>
        <p:spPr/>
        <p:txBody>
          <a:bodyPr/>
          <a:lstStyle/>
          <a:p>
            <a:fld id="{24B69351-1196-4271-AEAF-CE025696DFB9}" type="slidenum">
              <a:rPr lang="en-IN" altLang="en-US" smtClean="0"/>
              <a:pPr/>
              <a:t>‹#›</a:t>
            </a:fld>
            <a:endParaRPr lang="en-IN" alt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plit orient="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a:defRPr/>
            </a:pPr>
            <a:fld id="{7F113C91-82AD-41CC-A390-7395AF8215B8}" type="datetime1">
              <a:rPr lang="en-US" smtClean="0"/>
              <a:pPr>
                <a:defRPr/>
              </a:pPr>
              <a:t>7/3/2017</a:t>
            </a:fld>
            <a:endParaRPr lang="en-IN"/>
          </a:p>
        </p:txBody>
      </p:sp>
      <p:sp>
        <p:nvSpPr>
          <p:cNvPr id="8" name="Footer Placeholder 7"/>
          <p:cNvSpPr>
            <a:spLocks noGrp="1"/>
          </p:cNvSpPr>
          <p:nvPr>
            <p:ph type="ftr" sz="quarter" idx="11"/>
          </p:nvPr>
        </p:nvSpPr>
        <p:spPr/>
        <p:txBody>
          <a:bodyPr/>
          <a:lstStyle/>
          <a:p>
            <a:pPr>
              <a:defRPr/>
            </a:pPr>
            <a:r>
              <a:rPr lang="en-IN" smtClean="0"/>
              <a:t>A. G. RANADE &amp; Assocaites</a:t>
            </a:r>
            <a:endParaRPr lang="en-IN"/>
          </a:p>
        </p:txBody>
      </p:sp>
      <p:sp>
        <p:nvSpPr>
          <p:cNvPr id="9" name="Slide Number Placeholder 8"/>
          <p:cNvSpPr>
            <a:spLocks noGrp="1"/>
          </p:cNvSpPr>
          <p:nvPr>
            <p:ph type="sldNum" sz="quarter" idx="12"/>
          </p:nvPr>
        </p:nvSpPr>
        <p:spPr/>
        <p:txBody>
          <a:bodyPr/>
          <a:lstStyle/>
          <a:p>
            <a:fld id="{0F6CBD90-5638-4326-9A87-6E2F77453973}" type="slidenum">
              <a:rPr lang="en-IN" altLang="en-US" smtClean="0"/>
              <a:pPr/>
              <a:t>‹#›</a:t>
            </a:fld>
            <a:endParaRPr lang="en-IN" alt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split orient="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pPr>
              <a:defRPr/>
            </a:pPr>
            <a:fld id="{48633D66-1B50-44BD-9065-79B5C844921B}" type="datetime1">
              <a:rPr lang="en-US" smtClean="0"/>
              <a:pPr>
                <a:defRPr/>
              </a:pPr>
              <a:t>7/3/2017</a:t>
            </a:fld>
            <a:endParaRPr lang="en-IN"/>
          </a:p>
        </p:txBody>
      </p:sp>
      <p:sp>
        <p:nvSpPr>
          <p:cNvPr id="7" name="Slide Number Placeholder 6"/>
          <p:cNvSpPr>
            <a:spLocks noGrp="1"/>
          </p:cNvSpPr>
          <p:nvPr>
            <p:ph type="sldNum" sz="quarter" idx="11"/>
          </p:nvPr>
        </p:nvSpPr>
        <p:spPr/>
        <p:txBody>
          <a:bodyPr rtlCol="0"/>
          <a:lstStyle/>
          <a:p>
            <a:fld id="{017C4DA0-7B89-4063-8ED9-BB9284382C89}" type="slidenum">
              <a:rPr lang="en-IN" altLang="en-US" smtClean="0"/>
              <a:pPr/>
              <a:t>‹#›</a:t>
            </a:fld>
            <a:endParaRPr lang="en-IN" altLang="en-US"/>
          </a:p>
        </p:txBody>
      </p:sp>
      <p:sp>
        <p:nvSpPr>
          <p:cNvPr id="8" name="Footer Placeholder 7"/>
          <p:cNvSpPr>
            <a:spLocks noGrp="1"/>
          </p:cNvSpPr>
          <p:nvPr>
            <p:ph type="ftr" sz="quarter" idx="12"/>
          </p:nvPr>
        </p:nvSpPr>
        <p:spPr/>
        <p:txBody>
          <a:bodyPr rtlCol="0"/>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31415C87-C113-4843-9555-B99571990D4B}" type="datetime1">
              <a:rPr lang="en-US" smtClean="0"/>
              <a:pPr>
                <a:defRPr/>
              </a:pPr>
              <a:t>7/3/2017</a:t>
            </a:fld>
            <a:endParaRPr lang="en-IN"/>
          </a:p>
        </p:txBody>
      </p:sp>
      <p:sp>
        <p:nvSpPr>
          <p:cNvPr id="3" name="Footer Placeholder 2"/>
          <p:cNvSpPr>
            <a:spLocks noGrp="1"/>
          </p:cNvSpPr>
          <p:nvPr>
            <p:ph type="ftr" sz="quarter" idx="11"/>
          </p:nvPr>
        </p:nvSpPr>
        <p:spPr/>
        <p:txBody>
          <a:bodyPr/>
          <a:lstStyle/>
          <a:p>
            <a:pPr>
              <a:defRPr/>
            </a:pPr>
            <a:r>
              <a:rPr lang="en-IN" smtClean="0"/>
              <a:t>A. G. RANADE &amp; Assocaites</a:t>
            </a:r>
            <a:endParaRPr lang="en-IN"/>
          </a:p>
        </p:txBody>
      </p:sp>
      <p:sp>
        <p:nvSpPr>
          <p:cNvPr id="4" name="Slide Number Placeholder 3"/>
          <p:cNvSpPr>
            <a:spLocks noGrp="1"/>
          </p:cNvSpPr>
          <p:nvPr>
            <p:ph type="sldNum" sz="quarter" idx="12"/>
          </p:nvPr>
        </p:nvSpPr>
        <p:spPr/>
        <p:txBody>
          <a:bodyPr/>
          <a:lstStyle/>
          <a:p>
            <a:fld id="{8C4C3F42-4F78-4124-B765-6185679F7105}" type="slidenum">
              <a:rPr lang="en-IN" altLang="en-US" smtClean="0"/>
              <a:pPr/>
              <a:t>‹#›</a:t>
            </a:fld>
            <a:endParaRPr lang="en-IN" altLang="en-US"/>
          </a:p>
        </p:txBody>
      </p:sp>
    </p:spTree>
  </p:cSld>
  <p:clrMapOvr>
    <a:masterClrMapping/>
  </p:clrMapOvr>
  <p:transition>
    <p:split orient="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pPr>
              <a:defRPr/>
            </a:pPr>
            <a:fld id="{0CAB704F-8905-439F-88BD-931C10390712}" type="datetime1">
              <a:rPr lang="en-US" smtClean="0"/>
              <a:pPr>
                <a:defRPr/>
              </a:pPr>
              <a:t>7/3/2017</a:t>
            </a:fld>
            <a:endParaRPr lang="en-IN"/>
          </a:p>
        </p:txBody>
      </p:sp>
      <p:sp>
        <p:nvSpPr>
          <p:cNvPr id="22" name="Slide Number Placeholder 21"/>
          <p:cNvSpPr>
            <a:spLocks noGrp="1"/>
          </p:cNvSpPr>
          <p:nvPr>
            <p:ph type="sldNum" sz="quarter" idx="15"/>
          </p:nvPr>
        </p:nvSpPr>
        <p:spPr/>
        <p:txBody>
          <a:bodyPr rtlCol="0"/>
          <a:lstStyle/>
          <a:p>
            <a:fld id="{32A9CB5B-F21A-4020-9B4B-A79CBB18ECE4}" type="slidenum">
              <a:rPr lang="en-IN" altLang="en-US" smtClean="0"/>
              <a:pPr/>
              <a:t>‹#›</a:t>
            </a:fld>
            <a:endParaRPr lang="en-IN" altLang="en-US"/>
          </a:p>
        </p:txBody>
      </p:sp>
      <p:sp>
        <p:nvSpPr>
          <p:cNvPr id="23" name="Footer Placeholder 22"/>
          <p:cNvSpPr>
            <a:spLocks noGrp="1"/>
          </p:cNvSpPr>
          <p:nvPr>
            <p:ph type="ftr" sz="quarter" idx="16"/>
          </p:nvPr>
        </p:nvSpPr>
        <p:spPr/>
        <p:txBody>
          <a:bodyPr rtlCol="0"/>
          <a:lstStyle/>
          <a:p>
            <a:pPr>
              <a:defRPr/>
            </a:pPr>
            <a:r>
              <a:rPr lang="en-IN" smtClean="0"/>
              <a:t>A. G. RANADE &amp; Assocaites</a:t>
            </a:r>
            <a:endParaRPr lang="en-IN"/>
          </a:p>
        </p:txBody>
      </p:sp>
    </p:spTree>
  </p:cSld>
  <p:clrMapOvr>
    <a:overrideClrMapping bg1="lt1" tx1="dk1" bg2="lt2" tx2="dk2" accent1="accent1" accent2="accent2" accent3="accent3" accent4="accent4" accent5="accent5" accent6="accent6" hlink="hlink" folHlink="folHlink"/>
  </p:clrMapOvr>
  <p:transition>
    <p:split orient="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pPr>
              <a:defRPr/>
            </a:pPr>
            <a:fld id="{CAA22A4C-2E0F-4626-9105-779311AC9A5F}" type="datetime1">
              <a:rPr lang="en-US" smtClean="0"/>
              <a:pPr>
                <a:defRPr/>
              </a:pPr>
              <a:t>7/3/2017</a:t>
            </a:fld>
            <a:endParaRPr lang="en-IN"/>
          </a:p>
        </p:txBody>
      </p:sp>
      <p:sp>
        <p:nvSpPr>
          <p:cNvPr id="18" name="Slide Number Placeholder 17"/>
          <p:cNvSpPr>
            <a:spLocks noGrp="1"/>
          </p:cNvSpPr>
          <p:nvPr>
            <p:ph type="sldNum" sz="quarter" idx="11"/>
          </p:nvPr>
        </p:nvSpPr>
        <p:spPr/>
        <p:txBody>
          <a:bodyPr rtlCol="0"/>
          <a:lstStyle/>
          <a:p>
            <a:fld id="{37A3DF1B-D1A2-42AA-9976-D4DCB2DCC972}" type="slidenum">
              <a:rPr lang="en-IN" altLang="en-US" smtClean="0"/>
              <a:pPr/>
              <a:t>‹#›</a:t>
            </a:fld>
            <a:endParaRPr lang="en-IN" altLang="en-US"/>
          </a:p>
        </p:txBody>
      </p:sp>
      <p:sp>
        <p:nvSpPr>
          <p:cNvPr id="21" name="Footer Placeholder 20"/>
          <p:cNvSpPr>
            <a:spLocks noGrp="1"/>
          </p:cNvSpPr>
          <p:nvPr>
            <p:ph type="ftr" sz="quarter" idx="12"/>
          </p:nvPr>
        </p:nvSpPr>
        <p:spPr/>
        <p:txBody>
          <a:bodyPr rtlCol="0"/>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defRPr/>
            </a:pPr>
            <a:fld id="{555E52FC-D397-466E-945D-6A17989B0BB6}" type="datetime1">
              <a:rPr lang="en-US" smtClean="0"/>
              <a:pPr>
                <a:defRPr/>
              </a:pPr>
              <a:t>7/3/2017</a:t>
            </a:fld>
            <a:endParaRPr lang="en-IN"/>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defRPr/>
            </a:pPr>
            <a:r>
              <a:rPr lang="en-IN" smtClean="0"/>
              <a:t>A. G. RANADE &amp; Assocaites</a:t>
            </a:r>
            <a:endParaRPr lang="en-IN"/>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C3C7D1A-63E2-4146-9A75-DCF1CDD1E524}" type="slidenum">
              <a:rPr lang="en-IN" altLang="en-US" smtClean="0"/>
              <a:pPr/>
              <a:t>‹#›</a:t>
            </a:fld>
            <a:endParaRPr lang="en-IN" altLang="en-US"/>
          </a:p>
        </p:txBody>
      </p:sp>
    </p:spTree>
  </p:cSld>
  <p:clrMap bg1="lt1" tx1="dk1" bg2="lt2" tx2="dk2" accent1="accent1" accent2="accent2" accent3="accent3" accent4="accent4" accent5="accent5" accent6="accent6" hlink="hlink" folHlink="folHlink"/>
  <p:sldLayoutIdLst>
    <p:sldLayoutId id="2147485227" r:id="rId1"/>
    <p:sldLayoutId id="2147485228" r:id="rId2"/>
    <p:sldLayoutId id="2147485229" r:id="rId3"/>
    <p:sldLayoutId id="2147485230" r:id="rId4"/>
    <p:sldLayoutId id="2147485231" r:id="rId5"/>
    <p:sldLayoutId id="2147485232" r:id="rId6"/>
    <p:sldLayoutId id="2147485233" r:id="rId7"/>
    <p:sldLayoutId id="2147485234" r:id="rId8"/>
    <p:sldLayoutId id="2147485235" r:id="rId9"/>
    <p:sldLayoutId id="2147485236" r:id="rId10"/>
    <p:sldLayoutId id="2147485237" r:id="rId11"/>
  </p:sldLayoutIdLst>
  <p:transition>
    <p:split orient="vert"/>
  </p:transition>
  <p:timing>
    <p:tnLst>
      <p:par>
        <p:cTn id="1" dur="indefinite" restart="never" nodeType="tmRoot"/>
      </p:par>
    </p:tnLst>
  </p:timing>
  <p:hf sldNum="0"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FE2E32-976E-480B-9F44-7FD62C36EAA7}" type="datetime1">
              <a:rPr lang="en-US" smtClean="0"/>
              <a:pPr/>
              <a:t>7/3/2017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latin typeface="Impact" pitchFamily="34" charset="0"/>
              </a:rPr>
              <a:t>A. G. RANADE &amp; Assocaites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66D162-63F2-4B65-9920-E3F7E9FC82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5239" r:id="rId1"/>
    <p:sldLayoutId id="2147485240" r:id="rId2"/>
    <p:sldLayoutId id="2147485241" r:id="rId3"/>
    <p:sldLayoutId id="2147485242" r:id="rId4"/>
    <p:sldLayoutId id="2147485243" r:id="rId5"/>
    <p:sldLayoutId id="2147485244" r:id="rId6"/>
    <p:sldLayoutId id="2147485245" r:id="rId7"/>
    <p:sldLayoutId id="2147485246" r:id="rId8"/>
    <p:sldLayoutId id="2147485247" r:id="rId9"/>
    <p:sldLayoutId id="2147485248" r:id="rId10"/>
    <p:sldLayoutId id="214748524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independentdirector.i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ebook.mca.gov.in/Actpagedisplay.aspx?PAGENAME=1753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Placeholder 1"/>
          <p:cNvSpPr>
            <a:spLocks noGrp="1"/>
          </p:cNvSpPr>
          <p:nvPr>
            <p:ph type="body" idx="1"/>
          </p:nvPr>
        </p:nvSpPr>
        <p:spPr>
          <a:xfrm>
            <a:off x="1371600" y="1428736"/>
            <a:ext cx="7123113" cy="4786346"/>
          </a:xfrm>
        </p:spPr>
        <p:txBody>
          <a:bodyPr/>
          <a:lstStyle/>
          <a:p>
            <a:pPr algn="ctr" eaLnBrk="1" hangingPunct="1"/>
            <a:r>
              <a:rPr lang="en-US" altLang="en-US" sz="4000" b="1" dirty="0" smtClean="0">
                <a:latin typeface="Verdana" pitchFamily="34" charset="0"/>
                <a:ea typeface="Verdana" pitchFamily="34" charset="0"/>
                <a:cs typeface="Verdana" pitchFamily="34" charset="0"/>
              </a:rPr>
              <a:t>INDEPENDENT DIRECTORS</a:t>
            </a:r>
          </a:p>
          <a:p>
            <a:pPr algn="ctr" eaLnBrk="1" hangingPunct="1"/>
            <a:endParaRPr lang="en-US" altLang="en-US" dirty="0" smtClean="0">
              <a:latin typeface="Verdana" pitchFamily="34" charset="0"/>
              <a:ea typeface="Verdana" pitchFamily="34" charset="0"/>
              <a:cs typeface="Verdana" pitchFamily="34" charset="0"/>
            </a:endParaRPr>
          </a:p>
          <a:p>
            <a:pPr algn="ctr" eaLnBrk="1" hangingPunct="1"/>
            <a:r>
              <a:rPr lang="en-US" altLang="en-US" dirty="0" smtClean="0">
                <a:latin typeface="Verdana" pitchFamily="34" charset="0"/>
                <a:ea typeface="Verdana" pitchFamily="34" charset="0"/>
                <a:cs typeface="Verdana" pitchFamily="34" charset="0"/>
              </a:rPr>
              <a:t>UNDER</a:t>
            </a:r>
          </a:p>
          <a:p>
            <a:pPr algn="ctr" eaLnBrk="1" hangingPunct="1"/>
            <a:r>
              <a:rPr lang="en-US" altLang="en-US" dirty="0" smtClean="0">
                <a:latin typeface="Verdana" pitchFamily="34" charset="0"/>
                <a:ea typeface="Verdana" pitchFamily="34" charset="0"/>
                <a:cs typeface="Verdana" pitchFamily="34" charset="0"/>
              </a:rPr>
              <a:t>COMPANIES ACT 2013 </a:t>
            </a:r>
          </a:p>
          <a:p>
            <a:pPr algn="ctr" eaLnBrk="1" hangingPunct="1"/>
            <a:endParaRPr lang="en-US" altLang="en-US" dirty="0" smtClean="0">
              <a:latin typeface="Verdana" pitchFamily="34" charset="0"/>
              <a:ea typeface="Verdana" pitchFamily="34" charset="0"/>
              <a:cs typeface="Verdana" pitchFamily="34" charset="0"/>
            </a:endParaRPr>
          </a:p>
          <a:p>
            <a:pPr algn="ctr" fontAlgn="auto">
              <a:spcBef>
                <a:spcPts val="0"/>
              </a:spcBef>
              <a:spcAft>
                <a:spcPts val="0"/>
              </a:spcAft>
              <a:defRPr/>
            </a:pPr>
            <a:r>
              <a:rPr lang="en-US" sz="1800" dirty="0" smtClean="0">
                <a:solidFill>
                  <a:srgbClr val="002060"/>
                </a:solidFill>
                <a:latin typeface="Verdana" pitchFamily="34" charset="0"/>
                <a:ea typeface="Verdana" pitchFamily="34" charset="0"/>
                <a:cs typeface="Verdana" pitchFamily="34" charset="0"/>
              </a:rPr>
              <a:t>BY </a:t>
            </a:r>
          </a:p>
          <a:p>
            <a:pPr algn="ctr" fontAlgn="auto">
              <a:spcBef>
                <a:spcPts val="0"/>
              </a:spcBef>
              <a:spcAft>
                <a:spcPts val="0"/>
              </a:spcAft>
              <a:defRPr/>
            </a:pPr>
            <a:r>
              <a:rPr lang="en-US" sz="1800" dirty="0" smtClean="0">
                <a:solidFill>
                  <a:srgbClr val="002060"/>
                </a:solidFill>
                <a:latin typeface="Verdana" pitchFamily="34" charset="0"/>
                <a:ea typeface="Verdana" pitchFamily="34" charset="0"/>
                <a:cs typeface="Verdana" pitchFamily="34" charset="0"/>
              </a:rPr>
              <a:t>CS AJAY GOVIND RANADE </a:t>
            </a:r>
          </a:p>
          <a:p>
            <a:pPr algn="ctr" fontAlgn="auto">
              <a:spcBef>
                <a:spcPts val="0"/>
              </a:spcBef>
              <a:spcAft>
                <a:spcPts val="0"/>
              </a:spcAft>
              <a:defRPr/>
            </a:pPr>
            <a:r>
              <a:rPr lang="en-US" sz="1800" dirty="0" smtClean="0">
                <a:solidFill>
                  <a:srgbClr val="002060"/>
                </a:solidFill>
                <a:latin typeface="Verdana" pitchFamily="34" charset="0"/>
                <a:ea typeface="Verdana" pitchFamily="34" charset="0"/>
                <a:cs typeface="Verdana" pitchFamily="34" charset="0"/>
              </a:rPr>
              <a:t>Practicing Company Secretary </a:t>
            </a:r>
          </a:p>
          <a:p>
            <a:pPr algn="ctr" fontAlgn="auto">
              <a:spcBef>
                <a:spcPts val="0"/>
              </a:spcBef>
              <a:spcAft>
                <a:spcPts val="0"/>
              </a:spcAft>
              <a:defRPr/>
            </a:pPr>
            <a:r>
              <a:rPr lang="en-US" sz="1800" dirty="0" smtClean="0">
                <a:solidFill>
                  <a:srgbClr val="002060"/>
                </a:solidFill>
                <a:latin typeface="Verdana" pitchFamily="34" charset="0"/>
                <a:ea typeface="Verdana" pitchFamily="34" charset="0"/>
                <a:cs typeface="Verdana" pitchFamily="34" charset="0"/>
              </a:rPr>
              <a:t>3</a:t>
            </a:r>
            <a:r>
              <a:rPr lang="en-US" sz="1800" baseline="30000" dirty="0" smtClean="0">
                <a:solidFill>
                  <a:srgbClr val="002060"/>
                </a:solidFill>
                <a:latin typeface="Verdana" pitchFamily="34" charset="0"/>
                <a:ea typeface="Verdana" pitchFamily="34" charset="0"/>
                <a:cs typeface="Verdana" pitchFamily="34" charset="0"/>
              </a:rPr>
              <a:t>rd</a:t>
            </a:r>
            <a:r>
              <a:rPr lang="en-US" sz="1800" dirty="0" smtClean="0">
                <a:solidFill>
                  <a:srgbClr val="002060"/>
                </a:solidFill>
                <a:latin typeface="Verdana" pitchFamily="34" charset="0"/>
                <a:ea typeface="Verdana" pitchFamily="34" charset="0"/>
                <a:cs typeface="Verdana" pitchFamily="34" charset="0"/>
              </a:rPr>
              <a:t> Jun, 2017</a:t>
            </a:r>
          </a:p>
          <a:p>
            <a:pPr eaLnBrk="1" hangingPunct="1"/>
            <a:endParaRPr lang="en-IN" altLang="en-US" dirty="0" smtClean="0">
              <a:latin typeface="Verdana" pitchFamily="34" charset="0"/>
              <a:ea typeface="Verdana" pitchFamily="34" charset="0"/>
              <a:cs typeface="Verdana" pitchFamily="34" charset="0"/>
            </a:endParaRPr>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sz="quarter" idx="1"/>
          </p:nvPr>
        </p:nvSpPr>
        <p:spPr>
          <a:xfrm>
            <a:off x="457200" y="500042"/>
            <a:ext cx="7467600" cy="5973910"/>
          </a:xfrm>
        </p:spPr>
        <p:txBody>
          <a:bodyPr>
            <a:noAutofit/>
          </a:bodyPr>
          <a:lstStyle/>
          <a:p>
            <a:pPr algn="ctr">
              <a:buNone/>
            </a:pPr>
            <a:r>
              <a:rPr lang="en-IN" altLang="en-US" sz="2800" b="1" dirty="0" smtClean="0">
                <a:latin typeface="Verdana" pitchFamily="34" charset="0"/>
                <a:ea typeface="Verdana" pitchFamily="34" charset="0"/>
                <a:cs typeface="Verdana" pitchFamily="34" charset="0"/>
              </a:rPr>
              <a:t>REMUNERATION  &amp; LIABILITIES</a:t>
            </a:r>
          </a:p>
          <a:p>
            <a:pPr algn="ctr">
              <a:buNone/>
            </a:pPr>
            <a:endParaRPr lang="en-IN" altLang="en-US" sz="2000" b="1" dirty="0" smtClean="0">
              <a:latin typeface="Verdana" pitchFamily="34" charset="0"/>
              <a:ea typeface="Verdana" pitchFamily="34" charset="0"/>
              <a:cs typeface="Verdana" pitchFamily="34" charset="0"/>
            </a:endParaRPr>
          </a:p>
          <a:p>
            <a:pPr algn="just"/>
            <a:r>
              <a:rPr lang="en-IN" altLang="en-US" sz="2000" dirty="0" smtClean="0">
                <a:solidFill>
                  <a:srgbClr val="00B0F0"/>
                </a:solidFill>
                <a:latin typeface="Verdana" pitchFamily="34" charset="0"/>
                <a:ea typeface="Verdana" pitchFamily="34" charset="0"/>
                <a:cs typeface="Verdana" pitchFamily="34" charset="0"/>
              </a:rPr>
              <a:t>Fees </a:t>
            </a:r>
            <a:r>
              <a:rPr lang="en-IN" altLang="en-US" sz="2000" dirty="0" smtClean="0">
                <a:latin typeface="Verdana" pitchFamily="34" charset="0"/>
                <a:ea typeface="Verdana" pitchFamily="34" charset="0"/>
                <a:cs typeface="Verdana" pitchFamily="34" charset="0"/>
              </a:rPr>
              <a:t>for attending meetings of Board or any committee </a:t>
            </a:r>
          </a:p>
          <a:p>
            <a:pPr algn="just"/>
            <a:r>
              <a:rPr lang="en-IN" altLang="en-US" sz="2000" dirty="0" smtClean="0">
                <a:solidFill>
                  <a:srgbClr val="00B0F0"/>
                </a:solidFill>
                <a:latin typeface="Verdana" pitchFamily="34" charset="0"/>
                <a:ea typeface="Verdana" pitchFamily="34" charset="0"/>
                <a:cs typeface="Verdana" pitchFamily="34" charset="0"/>
              </a:rPr>
              <a:t>Reimbursement </a:t>
            </a:r>
            <a:r>
              <a:rPr lang="en-IN" altLang="en-US" sz="2000" dirty="0" smtClean="0">
                <a:latin typeface="Verdana" pitchFamily="34" charset="0"/>
                <a:ea typeface="Verdana" pitchFamily="34" charset="0"/>
                <a:cs typeface="Verdana" pitchFamily="34" charset="0"/>
              </a:rPr>
              <a:t>of expenses for attending meetings</a:t>
            </a:r>
          </a:p>
          <a:p>
            <a:pPr algn="just"/>
            <a:r>
              <a:rPr lang="en-IN" altLang="en-US" sz="2000" dirty="0" smtClean="0">
                <a:solidFill>
                  <a:srgbClr val="00B0F0"/>
                </a:solidFill>
                <a:latin typeface="Verdana" pitchFamily="34" charset="0"/>
                <a:ea typeface="Verdana" pitchFamily="34" charset="0"/>
                <a:cs typeface="Verdana" pitchFamily="34" charset="0"/>
              </a:rPr>
              <a:t>Profit related Commission </a:t>
            </a:r>
            <a:r>
              <a:rPr lang="en-IN" altLang="en-US" sz="2000" dirty="0" smtClean="0">
                <a:latin typeface="Verdana" pitchFamily="34" charset="0"/>
                <a:ea typeface="Verdana" pitchFamily="34" charset="0"/>
                <a:cs typeface="Verdana" pitchFamily="34" charset="0"/>
              </a:rPr>
              <a:t>as approved by Members while making appointment</a:t>
            </a:r>
          </a:p>
          <a:p>
            <a:pPr algn="just"/>
            <a:r>
              <a:rPr lang="en-IN" altLang="en-US" sz="2000" dirty="0" smtClean="0">
                <a:solidFill>
                  <a:srgbClr val="00B0F0"/>
                </a:solidFill>
                <a:latin typeface="Verdana" pitchFamily="34" charset="0"/>
                <a:ea typeface="Verdana" pitchFamily="34" charset="0"/>
                <a:cs typeface="Verdana" pitchFamily="34" charset="0"/>
              </a:rPr>
              <a:t>Not entitled </a:t>
            </a:r>
            <a:r>
              <a:rPr lang="en-IN" altLang="en-US" sz="2000" dirty="0" smtClean="0">
                <a:latin typeface="Verdana" pitchFamily="34" charset="0"/>
                <a:ea typeface="Verdana" pitchFamily="34" charset="0"/>
                <a:cs typeface="Verdana" pitchFamily="34" charset="0"/>
              </a:rPr>
              <a:t>to Employee Stock Options</a:t>
            </a:r>
          </a:p>
          <a:p>
            <a:pPr algn="just">
              <a:buNone/>
            </a:pPr>
            <a:endParaRPr lang="en-IN" altLang="en-US" sz="2000" dirty="0" smtClean="0">
              <a:latin typeface="Verdana" pitchFamily="34" charset="0"/>
              <a:ea typeface="Verdana" pitchFamily="34" charset="0"/>
              <a:cs typeface="Verdana" pitchFamily="34" charset="0"/>
            </a:endParaRPr>
          </a:p>
          <a:p>
            <a:pPr algn="just"/>
            <a:r>
              <a:rPr lang="en-US" sz="2000" dirty="0" smtClean="0">
                <a:latin typeface="Verdana" pitchFamily="34" charset="0"/>
                <a:ea typeface="Verdana" pitchFamily="34" charset="0"/>
                <a:cs typeface="Verdana" pitchFamily="34" charset="0"/>
              </a:rPr>
              <a:t>An independent director shall be held liable, only in respect of </a:t>
            </a:r>
          </a:p>
          <a:p>
            <a:pPr lvl="1" algn="just">
              <a:buFont typeface="Wingdings" pitchFamily="2" charset="2"/>
              <a:buChar char="Ø"/>
            </a:pPr>
            <a:r>
              <a:rPr lang="en-US" sz="2000" dirty="0" smtClean="0">
                <a:latin typeface="Verdana" pitchFamily="34" charset="0"/>
                <a:ea typeface="Verdana" pitchFamily="34" charset="0"/>
                <a:cs typeface="Verdana" pitchFamily="34" charset="0"/>
              </a:rPr>
              <a:t>such acts of </a:t>
            </a:r>
            <a:r>
              <a:rPr lang="en-US" sz="2000" dirty="0" smtClean="0">
                <a:solidFill>
                  <a:srgbClr val="00B0F0"/>
                </a:solidFill>
                <a:latin typeface="Verdana" pitchFamily="34" charset="0"/>
                <a:ea typeface="Verdana" pitchFamily="34" charset="0"/>
                <a:cs typeface="Verdana" pitchFamily="34" charset="0"/>
              </a:rPr>
              <a:t>omission or commission</a:t>
            </a:r>
            <a:r>
              <a:rPr lang="en-US" sz="2000" dirty="0" smtClean="0">
                <a:latin typeface="Verdana" pitchFamily="34" charset="0"/>
                <a:ea typeface="Verdana" pitchFamily="34" charset="0"/>
                <a:cs typeface="Verdana" pitchFamily="34" charset="0"/>
              </a:rPr>
              <a:t> by the listed entity which had occurred with his knowledge </a:t>
            </a:r>
          </a:p>
          <a:p>
            <a:pPr lvl="1" algn="just">
              <a:buFont typeface="Wingdings" pitchFamily="2" charset="2"/>
              <a:buChar char="Ø"/>
            </a:pPr>
            <a:r>
              <a:rPr lang="en-US" sz="2000" dirty="0" smtClean="0">
                <a:latin typeface="Verdana" pitchFamily="34" charset="0"/>
                <a:ea typeface="Verdana" pitchFamily="34" charset="0"/>
                <a:cs typeface="Verdana" pitchFamily="34" charset="0"/>
              </a:rPr>
              <a:t>with </a:t>
            </a:r>
            <a:r>
              <a:rPr lang="en-US" sz="2000" dirty="0" smtClean="0">
                <a:solidFill>
                  <a:srgbClr val="00B0F0"/>
                </a:solidFill>
                <a:latin typeface="Verdana" pitchFamily="34" charset="0"/>
                <a:ea typeface="Verdana" pitchFamily="34" charset="0"/>
                <a:cs typeface="Verdana" pitchFamily="34" charset="0"/>
              </a:rPr>
              <a:t>his consent or connivance </a:t>
            </a:r>
            <a:r>
              <a:rPr lang="en-US" sz="2000" dirty="0" smtClean="0">
                <a:latin typeface="Verdana" pitchFamily="34" charset="0"/>
                <a:ea typeface="Verdana" pitchFamily="34" charset="0"/>
                <a:cs typeface="Verdana" pitchFamily="34" charset="0"/>
              </a:rPr>
              <a:t>or </a:t>
            </a:r>
          </a:p>
          <a:p>
            <a:pPr lvl="1" algn="just">
              <a:buFont typeface="Wingdings" pitchFamily="2" charset="2"/>
              <a:buChar char="Ø"/>
            </a:pPr>
            <a:r>
              <a:rPr lang="en-US" sz="2000" dirty="0" smtClean="0">
                <a:latin typeface="Verdana" pitchFamily="34" charset="0"/>
                <a:ea typeface="Verdana" pitchFamily="34" charset="0"/>
                <a:cs typeface="Verdana" pitchFamily="34" charset="0"/>
              </a:rPr>
              <a:t>where he had </a:t>
            </a:r>
            <a:r>
              <a:rPr lang="en-US" sz="2000" dirty="0" smtClean="0">
                <a:solidFill>
                  <a:srgbClr val="00B0F0"/>
                </a:solidFill>
                <a:latin typeface="Verdana" pitchFamily="34" charset="0"/>
                <a:ea typeface="Verdana" pitchFamily="34" charset="0"/>
                <a:cs typeface="Verdana" pitchFamily="34" charset="0"/>
              </a:rPr>
              <a:t>not acted diligently</a:t>
            </a:r>
            <a:r>
              <a:rPr lang="en-US" sz="2000" dirty="0" smtClean="0">
                <a:latin typeface="Verdana" pitchFamily="34" charset="0"/>
                <a:ea typeface="Verdana" pitchFamily="34" charset="0"/>
                <a:cs typeface="Verdana" pitchFamily="34" charset="0"/>
              </a:rPr>
              <a:t> with respect to the provisions contained in the Act and </a:t>
            </a:r>
            <a:r>
              <a:rPr lang="en-US" sz="2000" dirty="0" err="1" smtClean="0">
                <a:latin typeface="Verdana" pitchFamily="34" charset="0"/>
                <a:ea typeface="Verdana" pitchFamily="34" charset="0"/>
                <a:cs typeface="Verdana" pitchFamily="34" charset="0"/>
              </a:rPr>
              <a:t>Sch</a:t>
            </a:r>
            <a:r>
              <a:rPr lang="en-US" sz="2000" dirty="0" smtClean="0">
                <a:latin typeface="Verdana" pitchFamily="34" charset="0"/>
                <a:ea typeface="Verdana" pitchFamily="34" charset="0"/>
                <a:cs typeface="Verdana" pitchFamily="34" charset="0"/>
              </a:rPr>
              <a:t> IV.</a:t>
            </a:r>
            <a:endParaRPr lang="en-IN" altLang="en-US" sz="2000" dirty="0" smtClean="0">
              <a:latin typeface="Verdana" pitchFamily="34" charset="0"/>
              <a:ea typeface="Verdana" pitchFamily="34" charset="0"/>
              <a:cs typeface="Verdana" pitchFamily="34" charset="0"/>
            </a:endParaRPr>
          </a:p>
        </p:txBody>
      </p:sp>
      <p:sp>
        <p:nvSpPr>
          <p:cNvPr id="7" name="Footer Placeholder 6"/>
          <p:cNvSpPr>
            <a:spLocks noGrp="1"/>
          </p:cNvSpPr>
          <p:nvPr>
            <p:ph type="ftr" sz="quarter" idx="16"/>
          </p:nvPr>
        </p:nvSpPr>
        <p:spPr/>
        <p:txBody>
          <a:bodyPr/>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7467600" cy="796908"/>
          </a:xfrm>
        </p:spPr>
        <p:txBody>
          <a:bodyPr/>
          <a:lstStyle/>
          <a:p>
            <a:pPr algn="ctr"/>
            <a:r>
              <a:rPr lang="en-US" altLang="en-US" b="1" dirty="0" smtClean="0">
                <a:latin typeface="Verdana" pitchFamily="34" charset="0"/>
                <a:ea typeface="Verdana" pitchFamily="34" charset="0"/>
                <a:cs typeface="Verdana" pitchFamily="34" charset="0"/>
              </a:rPr>
              <a:t>DATABANK OF IDs</a:t>
            </a:r>
            <a:endParaRPr lang="en-IN" altLang="en-US" b="1" dirty="0" smtClean="0">
              <a:latin typeface="Verdana" pitchFamily="34" charset="0"/>
              <a:ea typeface="Verdana" pitchFamily="34" charset="0"/>
              <a:cs typeface="Verdana" pitchFamily="34" charset="0"/>
            </a:endParaRPr>
          </a:p>
        </p:txBody>
      </p:sp>
      <p:sp>
        <p:nvSpPr>
          <p:cNvPr id="26627" name="Content Placeholder 2"/>
          <p:cNvSpPr>
            <a:spLocks noGrp="1"/>
          </p:cNvSpPr>
          <p:nvPr>
            <p:ph sz="quarter" idx="1"/>
          </p:nvPr>
        </p:nvSpPr>
        <p:spPr>
          <a:xfrm>
            <a:off x="457200" y="1214422"/>
            <a:ext cx="7467600" cy="5259530"/>
          </a:xfrm>
        </p:spPr>
        <p:txBody>
          <a:bodyPr/>
          <a:lstStyle/>
          <a:p>
            <a:pPr algn="just"/>
            <a:r>
              <a:rPr lang="en-US" altLang="en-US" sz="2000" dirty="0" smtClean="0">
                <a:latin typeface="Verdana" pitchFamily="34" charset="0"/>
                <a:ea typeface="Verdana" pitchFamily="34" charset="0"/>
                <a:cs typeface="Verdana" pitchFamily="34" charset="0"/>
              </a:rPr>
              <a:t>Independent Directors may be selected from a Data Bank of persons eligible &amp; willing to act as IDs – Sec 150 (1)</a:t>
            </a:r>
          </a:p>
          <a:p>
            <a:pPr algn="just"/>
            <a:endParaRPr lang="en-US" sz="2000" dirty="0" smtClean="0">
              <a:latin typeface="Verdana" pitchFamily="34" charset="0"/>
              <a:ea typeface="Verdana" pitchFamily="34" charset="0"/>
              <a:cs typeface="Verdana" pitchFamily="34" charset="0"/>
            </a:endParaRPr>
          </a:p>
          <a:p>
            <a:pPr algn="just"/>
            <a:r>
              <a:rPr lang="en-US" sz="2000" dirty="0" smtClean="0">
                <a:solidFill>
                  <a:srgbClr val="00B0F0"/>
                </a:solidFill>
                <a:latin typeface="Verdana" pitchFamily="34" charset="0"/>
                <a:ea typeface="Verdana" pitchFamily="34" charset="0"/>
                <a:cs typeface="Verdana" pitchFamily="34" charset="0"/>
              </a:rPr>
              <a:t>Independent Directors Repository</a:t>
            </a:r>
            <a:r>
              <a:rPr lang="en-US" sz="2000" dirty="0" smtClean="0">
                <a:latin typeface="Verdana" pitchFamily="34" charset="0"/>
                <a:ea typeface="Verdana" pitchFamily="34" charset="0"/>
                <a:cs typeface="Verdana" pitchFamily="34" charset="0"/>
              </a:rPr>
              <a:t>, a Joint initiative of 3 Professional Statutory Bodies viz. The ICAI, The ICSI and The Institute of Cost Accountants of India, under the active encouragement of the Ministry of Corporate Affairs, Government of India has been </a:t>
            </a:r>
            <a:r>
              <a:rPr lang="en-US" sz="2000" dirty="0" err="1" smtClean="0">
                <a:latin typeface="Verdana" pitchFamily="34" charset="0"/>
                <a:ea typeface="Verdana" pitchFamily="34" charset="0"/>
                <a:cs typeface="Verdana" pitchFamily="34" charset="0"/>
              </a:rPr>
              <a:t>operationalised</a:t>
            </a:r>
            <a:r>
              <a:rPr lang="en-US" sz="2000" dirty="0" smtClean="0">
                <a:latin typeface="Verdana" pitchFamily="34" charset="0"/>
                <a:ea typeface="Verdana" pitchFamily="34" charset="0"/>
                <a:cs typeface="Verdana" pitchFamily="34" charset="0"/>
              </a:rPr>
              <a:t> on August 11, 2014.</a:t>
            </a:r>
          </a:p>
          <a:p>
            <a:pPr algn="just"/>
            <a:endParaRPr lang="en-US" sz="2000" dirty="0" smtClean="0">
              <a:latin typeface="Verdana" pitchFamily="34" charset="0"/>
              <a:ea typeface="Verdana" pitchFamily="34" charset="0"/>
              <a:cs typeface="Verdana" pitchFamily="34" charset="0"/>
            </a:endParaRPr>
          </a:p>
          <a:p>
            <a:pPr algn="just"/>
            <a:r>
              <a:rPr lang="en-US" sz="2000" dirty="0" smtClean="0">
                <a:latin typeface="Verdana" pitchFamily="34" charset="0"/>
                <a:ea typeface="Verdana" pitchFamily="34" charset="0"/>
                <a:cs typeface="Verdana" pitchFamily="34" charset="0"/>
              </a:rPr>
              <a:t>The Independent Directors Repository is available at </a:t>
            </a:r>
            <a:r>
              <a:rPr lang="en-US" sz="2000" dirty="0" smtClean="0">
                <a:latin typeface="Verdana" pitchFamily="34" charset="0"/>
                <a:ea typeface="Verdana" pitchFamily="34" charset="0"/>
                <a:cs typeface="Verdana" pitchFamily="34" charset="0"/>
                <a:hlinkClick r:id="rId2"/>
              </a:rPr>
              <a:t>www.independentdirector.in</a:t>
            </a:r>
            <a:r>
              <a:rPr lang="en-US" sz="2000" dirty="0" smtClean="0">
                <a:latin typeface="Verdana" pitchFamily="34" charset="0"/>
                <a:ea typeface="Verdana" pitchFamily="34" charset="0"/>
                <a:cs typeface="Verdana" pitchFamily="34" charset="0"/>
              </a:rPr>
              <a:t>   </a:t>
            </a:r>
            <a:endParaRPr lang="en-US" altLang="en-US" sz="2000" dirty="0" smtClean="0">
              <a:latin typeface="Verdana" pitchFamily="34" charset="0"/>
              <a:ea typeface="Verdana" pitchFamily="34" charset="0"/>
              <a:cs typeface="Verdana" pitchFamily="34" charset="0"/>
            </a:endParaRPr>
          </a:p>
          <a:p>
            <a:pPr>
              <a:buNone/>
            </a:pPr>
            <a:endParaRPr lang="en-IN" altLang="en-US" dirty="0" smtClean="0">
              <a:latin typeface="Verdana" pitchFamily="34" charset="0"/>
              <a:ea typeface="Verdana" pitchFamily="34" charset="0"/>
              <a:cs typeface="Verdana" pitchFamily="34" charset="0"/>
            </a:endParaRPr>
          </a:p>
        </p:txBody>
      </p:sp>
      <p:sp>
        <p:nvSpPr>
          <p:cNvPr id="8" name="Footer Placeholder 7"/>
          <p:cNvSpPr>
            <a:spLocks noGrp="1"/>
          </p:cNvSpPr>
          <p:nvPr>
            <p:ph type="ftr" sz="quarter" idx="16"/>
          </p:nvPr>
        </p:nvSpPr>
        <p:spPr/>
        <p:txBody>
          <a:bodyPr/>
          <a:lstStyle/>
          <a:p>
            <a:pPr>
              <a:defRPr/>
            </a:pPr>
            <a:r>
              <a:rPr lang="en-IN" dirty="0" smtClean="0"/>
              <a:t>A. G. RANADE &amp; </a:t>
            </a:r>
            <a:r>
              <a:rPr lang="en-IN" dirty="0" err="1" smtClean="0"/>
              <a:t>Assocaites</a:t>
            </a:r>
            <a:endParaRPr lang="en-IN" dirty="0"/>
          </a:p>
        </p:txBody>
      </p:sp>
    </p:spTree>
  </p:cSld>
  <p:clrMapOvr>
    <a:masterClrMapping/>
  </p:clrMapOvr>
  <p:transition>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Content Placeholder 2"/>
          <p:cNvSpPr>
            <a:spLocks noGrp="1"/>
          </p:cNvSpPr>
          <p:nvPr>
            <p:ph sz="quarter" idx="1"/>
          </p:nvPr>
        </p:nvSpPr>
        <p:spPr>
          <a:xfrm>
            <a:off x="457200" y="642918"/>
            <a:ext cx="7467600" cy="5831034"/>
          </a:xfrm>
        </p:spPr>
        <p:txBody>
          <a:bodyPr>
            <a:normAutofit lnSpcReduction="10000"/>
          </a:bodyPr>
          <a:lstStyle/>
          <a:p>
            <a:endParaRPr lang="en-US" altLang="en-US" dirty="0" smtClean="0"/>
          </a:p>
          <a:p>
            <a:endParaRPr lang="en-US" altLang="en-US" dirty="0" smtClean="0"/>
          </a:p>
          <a:p>
            <a:endParaRPr lang="en-US" altLang="en-US" dirty="0" smtClean="0"/>
          </a:p>
          <a:p>
            <a:endParaRPr lang="en-US" altLang="en-US" dirty="0" smtClean="0"/>
          </a:p>
          <a:p>
            <a:endParaRPr lang="en-US" altLang="en-US" dirty="0" smtClean="0"/>
          </a:p>
          <a:p>
            <a:pPr algn="ctr">
              <a:lnSpc>
                <a:spcPct val="120000"/>
              </a:lnSpc>
              <a:spcBef>
                <a:spcPts val="0"/>
              </a:spcBef>
              <a:buClr>
                <a:schemeClr val="accent3"/>
              </a:buClr>
              <a:buNone/>
              <a:defRPr/>
            </a:pPr>
            <a:r>
              <a:rPr lang="en-US" sz="10900" b="1" dirty="0" smtClean="0">
                <a:solidFill>
                  <a:schemeClr val="accent1">
                    <a:lumMod val="50000"/>
                  </a:schemeClr>
                </a:solidFill>
              </a:rPr>
              <a:t>Thank You </a:t>
            </a:r>
          </a:p>
          <a:p>
            <a:pPr algn="ctr">
              <a:lnSpc>
                <a:spcPct val="120000"/>
              </a:lnSpc>
              <a:spcBef>
                <a:spcPts val="0"/>
              </a:spcBef>
              <a:buClr>
                <a:schemeClr val="accent3"/>
              </a:buClr>
              <a:buNone/>
              <a:defRPr/>
            </a:pPr>
            <a:endParaRPr lang="en-US" sz="9600" dirty="0" smtClean="0">
              <a:latin typeface="Algerian" pitchFamily="82" charset="0"/>
            </a:endParaRPr>
          </a:p>
          <a:p>
            <a:pPr algn="ctr">
              <a:lnSpc>
                <a:spcPct val="120000"/>
              </a:lnSpc>
              <a:spcBef>
                <a:spcPts val="0"/>
              </a:spcBef>
              <a:buClr>
                <a:schemeClr val="accent3"/>
              </a:buClr>
              <a:buNone/>
              <a:defRPr/>
            </a:pPr>
            <a:endParaRPr lang="en-US" sz="9600" dirty="0" smtClean="0">
              <a:latin typeface="Algerian" pitchFamily="82" charset="0"/>
            </a:endParaRPr>
          </a:p>
        </p:txBody>
      </p:sp>
    </p:spTree>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34809" y="214290"/>
            <a:ext cx="8153400" cy="785818"/>
          </a:xfrm>
        </p:spPr>
        <p:txBody>
          <a:bodyPr>
            <a:normAutofit fontScale="90000"/>
          </a:bodyPr>
          <a:lstStyle/>
          <a:p>
            <a:pPr algn="ctr"/>
            <a:r>
              <a:rPr lang="en-US" altLang="en-US" b="1" dirty="0" smtClean="0">
                <a:latin typeface="Verdana" pitchFamily="34" charset="0"/>
                <a:ea typeface="Verdana" pitchFamily="34" charset="0"/>
                <a:cs typeface="Verdana" pitchFamily="34" charset="0"/>
              </a:rPr>
              <a:t>CONCEPT OF INDEPENDENT DIRECTORS</a:t>
            </a:r>
            <a:endParaRPr lang="en-IN" altLang="en-US" b="1" dirty="0" smtClean="0">
              <a:latin typeface="Verdana" pitchFamily="34" charset="0"/>
              <a:ea typeface="Verdana" pitchFamily="34" charset="0"/>
              <a:cs typeface="Verdana" pitchFamily="34" charset="0"/>
            </a:endParaRPr>
          </a:p>
        </p:txBody>
      </p:sp>
      <p:sp>
        <p:nvSpPr>
          <p:cNvPr id="87043" name="Content Placeholder 2"/>
          <p:cNvSpPr>
            <a:spLocks noGrp="1"/>
          </p:cNvSpPr>
          <p:nvPr>
            <p:ph sz="quarter" idx="1"/>
          </p:nvPr>
        </p:nvSpPr>
        <p:spPr>
          <a:xfrm>
            <a:off x="457200" y="1214422"/>
            <a:ext cx="7467600" cy="5259530"/>
          </a:xfrm>
        </p:spPr>
        <p:txBody>
          <a:bodyPr>
            <a:normAutofit/>
          </a:bodyPr>
          <a:lstStyle/>
          <a:p>
            <a:pPr algn="just">
              <a:buFont typeface="Wingdings" pitchFamily="2" charset="2"/>
              <a:buChar char="Ø"/>
              <a:defRPr/>
            </a:pPr>
            <a:r>
              <a:rPr lang="en-US" sz="2000" dirty="0" smtClean="0">
                <a:latin typeface="Verdana" pitchFamily="34" charset="0"/>
                <a:ea typeface="Verdana" pitchFamily="34" charset="0"/>
                <a:cs typeface="Verdana" pitchFamily="34" charset="0"/>
              </a:rPr>
              <a:t>To bring element of </a:t>
            </a:r>
            <a:r>
              <a:rPr lang="en-US" sz="2000" dirty="0" smtClean="0">
                <a:solidFill>
                  <a:srgbClr val="00B0F0"/>
                </a:solidFill>
                <a:latin typeface="Verdana" pitchFamily="34" charset="0"/>
                <a:ea typeface="Verdana" pitchFamily="34" charset="0"/>
                <a:cs typeface="Verdana" pitchFamily="34" charset="0"/>
              </a:rPr>
              <a:t>Objectivity &amp; Fairness</a:t>
            </a:r>
            <a:r>
              <a:rPr lang="en-US" sz="2000" dirty="0" smtClean="0">
                <a:latin typeface="Verdana" pitchFamily="34" charset="0"/>
                <a:ea typeface="Verdana" pitchFamily="34" charset="0"/>
                <a:cs typeface="Verdana" pitchFamily="34" charset="0"/>
              </a:rPr>
              <a:t> in decision making process</a:t>
            </a:r>
          </a:p>
          <a:p>
            <a:pPr algn="just">
              <a:buNone/>
              <a:defRPr/>
            </a:pPr>
            <a:endParaRPr lang="en-US" sz="2000" dirty="0" smtClean="0">
              <a:latin typeface="Verdana" pitchFamily="34" charset="0"/>
              <a:ea typeface="Verdana" pitchFamily="34" charset="0"/>
              <a:cs typeface="Verdana" pitchFamily="34" charset="0"/>
            </a:endParaRPr>
          </a:p>
          <a:p>
            <a:pPr algn="just">
              <a:buFont typeface="Wingdings" pitchFamily="2" charset="2"/>
              <a:buChar char="Ø"/>
              <a:defRPr/>
            </a:pPr>
            <a:r>
              <a:rPr lang="en-US" sz="2000" dirty="0" smtClean="0">
                <a:latin typeface="Verdana" pitchFamily="34" charset="0"/>
                <a:ea typeface="Verdana" pitchFamily="34" charset="0"/>
                <a:cs typeface="Verdana" pitchFamily="34" charset="0"/>
              </a:rPr>
              <a:t>To </a:t>
            </a:r>
            <a:r>
              <a:rPr lang="en-US" sz="2000" dirty="0" smtClean="0">
                <a:solidFill>
                  <a:srgbClr val="00B0F0"/>
                </a:solidFill>
                <a:latin typeface="Verdana" pitchFamily="34" charset="0"/>
                <a:ea typeface="Verdana" pitchFamily="34" charset="0"/>
                <a:cs typeface="Verdana" pitchFamily="34" charset="0"/>
              </a:rPr>
              <a:t>Balance</a:t>
            </a:r>
            <a:r>
              <a:rPr lang="en-US" sz="2000" dirty="0" smtClean="0">
                <a:latin typeface="Verdana" pitchFamily="34" charset="0"/>
                <a:ea typeface="Verdana" pitchFamily="34" charset="0"/>
                <a:cs typeface="Verdana" pitchFamily="34" charset="0"/>
              </a:rPr>
              <a:t> interest of various Stake Holders</a:t>
            </a:r>
          </a:p>
          <a:p>
            <a:pPr algn="just">
              <a:buFont typeface="Wingdings" pitchFamily="2" charset="2"/>
              <a:buChar char="Ø"/>
              <a:defRPr/>
            </a:pPr>
            <a:endParaRPr lang="en-US" sz="2000" dirty="0" smtClean="0">
              <a:latin typeface="Verdana" pitchFamily="34" charset="0"/>
              <a:ea typeface="Verdana" pitchFamily="34" charset="0"/>
              <a:cs typeface="Verdana" pitchFamily="34" charset="0"/>
            </a:endParaRPr>
          </a:p>
          <a:p>
            <a:pPr algn="just">
              <a:buFont typeface="Wingdings" pitchFamily="2" charset="2"/>
              <a:buChar char="Ø"/>
              <a:defRPr/>
            </a:pPr>
            <a:r>
              <a:rPr lang="en-US" sz="2000" dirty="0" smtClean="0">
                <a:latin typeface="Verdana" pitchFamily="34" charset="0"/>
                <a:ea typeface="Verdana" pitchFamily="34" charset="0"/>
                <a:cs typeface="Verdana" pitchFamily="34" charset="0"/>
              </a:rPr>
              <a:t>To ensure </a:t>
            </a:r>
            <a:r>
              <a:rPr lang="en-US" sz="2000" dirty="0" smtClean="0">
                <a:solidFill>
                  <a:srgbClr val="00B0F0"/>
                </a:solidFill>
                <a:latin typeface="Verdana" pitchFamily="34" charset="0"/>
                <a:ea typeface="Verdana" pitchFamily="34" charset="0"/>
                <a:cs typeface="Verdana" pitchFamily="34" charset="0"/>
              </a:rPr>
              <a:t>rational, informed</a:t>
            </a:r>
            <a:r>
              <a:rPr lang="en-US" sz="2000" dirty="0" smtClean="0">
                <a:latin typeface="Verdana" pitchFamily="34" charset="0"/>
                <a:ea typeface="Verdana" pitchFamily="34" charset="0"/>
                <a:cs typeface="Verdana" pitchFamily="34" charset="0"/>
              </a:rPr>
              <a:t> decision making process in best interest of Company and all stake holders</a:t>
            </a:r>
          </a:p>
          <a:p>
            <a:pPr algn="just">
              <a:buFont typeface="Wingdings" pitchFamily="2" charset="2"/>
              <a:buChar char="Ø"/>
              <a:defRPr/>
            </a:pPr>
            <a:endParaRPr lang="en-US" sz="2000" dirty="0" smtClean="0">
              <a:latin typeface="Verdana" pitchFamily="34" charset="0"/>
              <a:ea typeface="Verdana" pitchFamily="34" charset="0"/>
              <a:cs typeface="Verdana" pitchFamily="34" charset="0"/>
            </a:endParaRPr>
          </a:p>
          <a:p>
            <a:pPr algn="just">
              <a:buFont typeface="Wingdings" pitchFamily="2" charset="2"/>
              <a:buChar char="Ø"/>
              <a:defRPr/>
            </a:pPr>
            <a:r>
              <a:rPr lang="en-US" sz="2000" dirty="0" smtClean="0">
                <a:latin typeface="Verdana" pitchFamily="34" charset="0"/>
                <a:ea typeface="Verdana" pitchFamily="34" charset="0"/>
                <a:cs typeface="Verdana" pitchFamily="34" charset="0"/>
              </a:rPr>
              <a:t>Applicable to Listed Public Companies and Specified Public Companies u/s 149</a:t>
            </a:r>
          </a:p>
          <a:p>
            <a:pPr algn="just">
              <a:buFont typeface="Wingdings" pitchFamily="2" charset="2"/>
              <a:buChar char="Ø"/>
              <a:defRPr/>
            </a:pPr>
            <a:endParaRPr lang="en-US" sz="2000" dirty="0" smtClean="0">
              <a:latin typeface="Verdana" pitchFamily="34" charset="0"/>
              <a:ea typeface="Verdana" pitchFamily="34" charset="0"/>
              <a:cs typeface="Verdana" pitchFamily="34" charset="0"/>
            </a:endParaRPr>
          </a:p>
          <a:p>
            <a:pPr algn="just">
              <a:buFont typeface="Wingdings" pitchFamily="2" charset="2"/>
              <a:buChar char="Ø"/>
              <a:defRPr/>
            </a:pPr>
            <a:r>
              <a:rPr lang="en-US" sz="2000" dirty="0" smtClean="0">
                <a:latin typeface="Verdana" pitchFamily="34" charset="0"/>
                <a:ea typeface="Verdana" pitchFamily="34" charset="0"/>
                <a:cs typeface="Verdana" pitchFamily="34" charset="0"/>
              </a:rPr>
              <a:t>Sec 2  (47) “Independent Director" means an independent director referred to in sub-section (5) of </a:t>
            </a:r>
            <a:r>
              <a:rPr lang="en-US" sz="2000" dirty="0" smtClean="0">
                <a:latin typeface="Verdana" pitchFamily="34" charset="0"/>
                <a:ea typeface="Verdana" pitchFamily="34" charset="0"/>
                <a:cs typeface="Verdana" pitchFamily="34" charset="0"/>
                <a:hlinkClick r:id="rId2"/>
              </a:rPr>
              <a:t>section 149;</a:t>
            </a:r>
            <a:endParaRPr lang="en-US" sz="2000" dirty="0" smtClean="0">
              <a:latin typeface="Verdana" pitchFamily="34" charset="0"/>
              <a:ea typeface="Verdana" pitchFamily="34" charset="0"/>
              <a:cs typeface="Verdana" pitchFamily="34" charset="0"/>
            </a:endParaRPr>
          </a:p>
          <a:p>
            <a:pPr>
              <a:buFont typeface="Wingdings" pitchFamily="2" charset="2"/>
              <a:buNone/>
              <a:defRPr/>
            </a:pPr>
            <a:endParaRPr lang="en-US" sz="2000" dirty="0" smtClean="0">
              <a:latin typeface="Verdana" pitchFamily="34" charset="0"/>
              <a:ea typeface="Verdana" pitchFamily="34" charset="0"/>
              <a:cs typeface="Verdana" pitchFamily="34" charset="0"/>
            </a:endParaRPr>
          </a:p>
        </p:txBody>
      </p:sp>
      <p:sp>
        <p:nvSpPr>
          <p:cNvPr id="8" name="Footer Placeholder 7"/>
          <p:cNvSpPr>
            <a:spLocks noGrp="1"/>
          </p:cNvSpPr>
          <p:nvPr>
            <p:ph type="ftr" sz="quarter" idx="16"/>
          </p:nvPr>
        </p:nvSpPr>
        <p:spPr/>
        <p:txBody>
          <a:bodyPr/>
          <a:lstStyle/>
          <a:p>
            <a:pPr>
              <a:defRPr/>
            </a:pPr>
            <a:r>
              <a:rPr lang="en-IN" dirty="0" smtClean="0"/>
              <a:t>A. G. RANADE &amp; Associates</a:t>
            </a:r>
            <a:endParaRPr lang="en-IN" dirty="0"/>
          </a:p>
        </p:txBody>
      </p:sp>
    </p:spTree>
  </p:cSld>
  <p:clrMapOvr>
    <a:masterClrMapping/>
  </p:clrMapOvr>
  <p:transition>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7467600" cy="654032"/>
          </a:xfrm>
        </p:spPr>
        <p:txBody>
          <a:bodyPr/>
          <a:lstStyle/>
          <a:p>
            <a:pPr algn="ctr"/>
            <a:r>
              <a:rPr lang="en-IN" altLang="en-US" b="1" dirty="0" smtClean="0">
                <a:latin typeface="Verdana" pitchFamily="34" charset="0"/>
                <a:ea typeface="Verdana" pitchFamily="34" charset="0"/>
                <a:cs typeface="Verdana" pitchFamily="34" charset="0"/>
              </a:rPr>
              <a:t>applicability</a:t>
            </a:r>
          </a:p>
        </p:txBody>
      </p:sp>
      <p:sp>
        <p:nvSpPr>
          <p:cNvPr id="5" name="Content Placeholder 4"/>
          <p:cNvSpPr>
            <a:spLocks noGrp="1"/>
          </p:cNvSpPr>
          <p:nvPr>
            <p:ph sz="quarter" idx="1"/>
          </p:nvPr>
        </p:nvSpPr>
        <p:spPr>
          <a:xfrm>
            <a:off x="457200" y="1000108"/>
            <a:ext cx="7467600" cy="5473844"/>
          </a:xfrm>
        </p:spPr>
        <p:txBody>
          <a:bodyPr>
            <a:noAutofit/>
          </a:bodyPr>
          <a:lstStyle/>
          <a:p>
            <a:pPr algn="just">
              <a:spcBef>
                <a:spcPts val="0"/>
              </a:spcBef>
              <a:buFont typeface="Wingdings" pitchFamily="2" charset="2"/>
              <a:buChar char="q"/>
            </a:pPr>
            <a:r>
              <a:rPr lang="en-US" sz="2000" dirty="0" smtClean="0">
                <a:solidFill>
                  <a:srgbClr val="00B0F0"/>
                </a:solidFill>
                <a:latin typeface="Verdana" pitchFamily="34" charset="0"/>
                <a:ea typeface="Verdana" pitchFamily="34" charset="0"/>
                <a:cs typeface="Verdana" pitchFamily="34" charset="0"/>
              </a:rPr>
              <a:t>All</a:t>
            </a:r>
            <a:r>
              <a:rPr lang="en-US" sz="2000" dirty="0" smtClean="0">
                <a:latin typeface="Verdana" pitchFamily="34" charset="0"/>
                <a:ea typeface="Verdana" pitchFamily="34" charset="0"/>
                <a:cs typeface="Verdana" pitchFamily="34" charset="0"/>
              </a:rPr>
              <a:t> Listed Companies</a:t>
            </a:r>
          </a:p>
          <a:p>
            <a:pPr algn="just">
              <a:spcBef>
                <a:spcPts val="0"/>
              </a:spcBef>
              <a:buNone/>
            </a:pPr>
            <a:endParaRPr lang="en-US" sz="2000" dirty="0" smtClean="0">
              <a:latin typeface="Verdana" pitchFamily="34" charset="0"/>
              <a:ea typeface="Verdana" pitchFamily="34" charset="0"/>
              <a:cs typeface="Verdana" pitchFamily="34" charset="0"/>
            </a:endParaRPr>
          </a:p>
          <a:p>
            <a:pPr algn="just">
              <a:spcBef>
                <a:spcPts val="0"/>
              </a:spcBef>
              <a:buFont typeface="Wingdings" pitchFamily="2" charset="2"/>
              <a:buChar char="q"/>
            </a:pPr>
            <a:r>
              <a:rPr lang="en-US" sz="2000" dirty="0" smtClean="0">
                <a:latin typeface="Verdana" pitchFamily="34" charset="0"/>
                <a:ea typeface="Verdana" pitchFamily="34" charset="0"/>
                <a:cs typeface="Verdana" pitchFamily="34" charset="0"/>
              </a:rPr>
              <a:t>All Public Companies specified under Sec 149 (4) read with Rule 4 of Companies (Appointment &amp; Qualification of Directors) Rules, 2014</a:t>
            </a:r>
          </a:p>
          <a:p>
            <a:pPr algn="just">
              <a:spcBef>
                <a:spcPts val="0"/>
              </a:spcBef>
              <a:buNone/>
            </a:pPr>
            <a:endParaRPr lang="en-US" sz="2000" dirty="0" smtClean="0">
              <a:latin typeface="Verdana" pitchFamily="34" charset="0"/>
              <a:ea typeface="Verdana" pitchFamily="34" charset="0"/>
              <a:cs typeface="Verdana" pitchFamily="34" charset="0"/>
            </a:endParaRPr>
          </a:p>
          <a:p>
            <a:pPr lvl="1" algn="just">
              <a:spcBef>
                <a:spcPts val="0"/>
              </a:spcBef>
              <a:buFont typeface="Wingdings" pitchFamily="2" charset="2"/>
              <a:buChar char="Ø"/>
            </a:pPr>
            <a:r>
              <a:rPr lang="en-US" sz="2000" dirty="0" smtClean="0">
                <a:latin typeface="Verdana" pitchFamily="34" charset="0"/>
                <a:ea typeface="Verdana" pitchFamily="34" charset="0"/>
                <a:cs typeface="Verdana" pitchFamily="34" charset="0"/>
              </a:rPr>
              <a:t>Having </a:t>
            </a:r>
            <a:r>
              <a:rPr lang="en-US" sz="2000" b="1" dirty="0" smtClean="0">
                <a:solidFill>
                  <a:srgbClr val="00B0F0"/>
                </a:solidFill>
                <a:latin typeface="Verdana" pitchFamily="34" charset="0"/>
                <a:ea typeface="Verdana" pitchFamily="34" charset="0"/>
                <a:cs typeface="Verdana" pitchFamily="34" charset="0"/>
              </a:rPr>
              <a:t>paid up share capital of Ten Crores </a:t>
            </a:r>
            <a:r>
              <a:rPr lang="en-US" sz="2000" dirty="0" smtClean="0">
                <a:latin typeface="Verdana" pitchFamily="34" charset="0"/>
                <a:ea typeface="Verdana" pitchFamily="34" charset="0"/>
                <a:cs typeface="Verdana" pitchFamily="34" charset="0"/>
              </a:rPr>
              <a:t>or more</a:t>
            </a:r>
          </a:p>
          <a:p>
            <a:pPr lvl="1" algn="just">
              <a:spcBef>
                <a:spcPts val="0"/>
              </a:spcBef>
              <a:buNone/>
            </a:pPr>
            <a:r>
              <a:rPr lang="en-US" sz="2000" dirty="0" smtClean="0">
                <a:latin typeface="Verdana" pitchFamily="34" charset="0"/>
                <a:ea typeface="Verdana" pitchFamily="34" charset="0"/>
                <a:cs typeface="Verdana" pitchFamily="34" charset="0"/>
              </a:rPr>
              <a:t>OR</a:t>
            </a:r>
          </a:p>
          <a:p>
            <a:pPr lvl="1" algn="just">
              <a:spcBef>
                <a:spcPts val="0"/>
              </a:spcBef>
              <a:buFont typeface="Wingdings" pitchFamily="2" charset="2"/>
              <a:buChar char="Ø"/>
            </a:pPr>
            <a:r>
              <a:rPr lang="en-US" sz="2000" dirty="0" smtClean="0">
                <a:latin typeface="Verdana" pitchFamily="34" charset="0"/>
                <a:ea typeface="Verdana" pitchFamily="34" charset="0"/>
                <a:cs typeface="Verdana" pitchFamily="34" charset="0"/>
              </a:rPr>
              <a:t>Having </a:t>
            </a:r>
            <a:r>
              <a:rPr lang="en-US" sz="2000" b="1" dirty="0" smtClean="0">
                <a:solidFill>
                  <a:srgbClr val="00B0F0"/>
                </a:solidFill>
                <a:latin typeface="Verdana" pitchFamily="34" charset="0"/>
                <a:ea typeface="Verdana" pitchFamily="34" charset="0"/>
                <a:cs typeface="Verdana" pitchFamily="34" charset="0"/>
              </a:rPr>
              <a:t>turnover of One Hundred Crores </a:t>
            </a:r>
            <a:r>
              <a:rPr lang="en-US" sz="2000" dirty="0" smtClean="0">
                <a:latin typeface="Verdana" pitchFamily="34" charset="0"/>
                <a:ea typeface="Verdana" pitchFamily="34" charset="0"/>
                <a:cs typeface="Verdana" pitchFamily="34" charset="0"/>
              </a:rPr>
              <a:t>or more</a:t>
            </a:r>
          </a:p>
          <a:p>
            <a:pPr lvl="1" algn="just">
              <a:spcBef>
                <a:spcPts val="0"/>
              </a:spcBef>
              <a:buNone/>
            </a:pPr>
            <a:r>
              <a:rPr lang="en-US" sz="2000" dirty="0" smtClean="0">
                <a:latin typeface="Verdana" pitchFamily="34" charset="0"/>
                <a:ea typeface="Verdana" pitchFamily="34" charset="0"/>
                <a:cs typeface="Verdana" pitchFamily="34" charset="0"/>
              </a:rPr>
              <a:t>OR</a:t>
            </a:r>
          </a:p>
          <a:p>
            <a:pPr lvl="1" algn="just">
              <a:spcBef>
                <a:spcPts val="0"/>
              </a:spcBef>
              <a:buFont typeface="Wingdings" pitchFamily="2" charset="2"/>
              <a:buChar char="Ø"/>
            </a:pPr>
            <a:r>
              <a:rPr lang="en-US" sz="2000" b="1" dirty="0" smtClean="0">
                <a:solidFill>
                  <a:srgbClr val="00B0F0"/>
                </a:solidFill>
                <a:latin typeface="Verdana" pitchFamily="34" charset="0"/>
                <a:ea typeface="Verdana" pitchFamily="34" charset="0"/>
                <a:cs typeface="Verdana" pitchFamily="34" charset="0"/>
              </a:rPr>
              <a:t>Outstanding </a:t>
            </a:r>
            <a:r>
              <a:rPr lang="en-US" sz="2000" dirty="0" smtClean="0">
                <a:latin typeface="Verdana" pitchFamily="34" charset="0"/>
                <a:ea typeface="Verdana" pitchFamily="34" charset="0"/>
                <a:cs typeface="Verdana" pitchFamily="34" charset="0"/>
              </a:rPr>
              <a:t>Loans, Debentures &amp; Deposits in aggregate </a:t>
            </a:r>
            <a:r>
              <a:rPr lang="en-US" sz="2000" b="1" dirty="0" smtClean="0">
                <a:solidFill>
                  <a:srgbClr val="00B0F0"/>
                </a:solidFill>
                <a:latin typeface="Verdana" pitchFamily="34" charset="0"/>
                <a:ea typeface="Verdana" pitchFamily="34" charset="0"/>
                <a:cs typeface="Verdana" pitchFamily="34" charset="0"/>
              </a:rPr>
              <a:t>exceeding Fifty Crores </a:t>
            </a:r>
          </a:p>
          <a:p>
            <a:pPr lvl="1" algn="just">
              <a:spcBef>
                <a:spcPts val="0"/>
              </a:spcBef>
              <a:buNone/>
            </a:pPr>
            <a:endParaRPr lang="en-US" sz="1400" dirty="0" smtClean="0">
              <a:latin typeface="Verdana" pitchFamily="34" charset="0"/>
              <a:ea typeface="Verdana" pitchFamily="34" charset="0"/>
              <a:cs typeface="Verdana" pitchFamily="34" charset="0"/>
            </a:endParaRPr>
          </a:p>
          <a:p>
            <a:pPr lvl="1">
              <a:spcBef>
                <a:spcPts val="0"/>
              </a:spcBef>
              <a:buNone/>
            </a:pPr>
            <a:r>
              <a:rPr lang="en-US" sz="1400" dirty="0" smtClean="0">
                <a:latin typeface="Verdana" pitchFamily="34" charset="0"/>
                <a:ea typeface="Verdana" pitchFamily="34" charset="0"/>
                <a:cs typeface="Verdana" pitchFamily="34" charset="0"/>
              </a:rPr>
              <a:t>	Figures as existing on the last date of latest audited financial statements shall be taken into account</a:t>
            </a:r>
            <a:endParaRPr lang="en-US" sz="1400" b="1" dirty="0" smtClean="0">
              <a:solidFill>
                <a:srgbClr val="00B0F0"/>
              </a:solidFill>
              <a:latin typeface="Verdana" pitchFamily="34" charset="0"/>
              <a:ea typeface="Verdana" pitchFamily="34" charset="0"/>
              <a:cs typeface="Verdana" pitchFamily="34" charset="0"/>
            </a:endParaRPr>
          </a:p>
          <a:p>
            <a:pPr algn="just">
              <a:buNone/>
            </a:pPr>
            <a:endParaRPr lang="en-US" sz="1600" dirty="0">
              <a:latin typeface="Verdana" pitchFamily="34" charset="0"/>
              <a:ea typeface="Verdana" pitchFamily="34" charset="0"/>
              <a:cs typeface="Verdana" pitchFamily="34" charset="0"/>
            </a:endParaRPr>
          </a:p>
        </p:txBody>
      </p:sp>
      <p:sp>
        <p:nvSpPr>
          <p:cNvPr id="9" name="Footer Placeholder 8"/>
          <p:cNvSpPr>
            <a:spLocks noGrp="1"/>
          </p:cNvSpPr>
          <p:nvPr>
            <p:ph type="ftr" sz="quarter" idx="16"/>
          </p:nvPr>
        </p:nvSpPr>
        <p:spPr/>
        <p:txBody>
          <a:bodyPr/>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sz="quarter" idx="1"/>
          </p:nvPr>
        </p:nvSpPr>
        <p:spPr>
          <a:xfrm>
            <a:off x="457200" y="642918"/>
            <a:ext cx="7467600" cy="5831034"/>
          </a:xfrm>
        </p:spPr>
        <p:txBody>
          <a:bodyPr>
            <a:normAutofit/>
          </a:bodyPr>
          <a:lstStyle/>
          <a:p>
            <a:pPr algn="ctr">
              <a:spcBef>
                <a:spcPts val="0"/>
              </a:spcBef>
              <a:buFont typeface="Wingdings" pitchFamily="2" charset="2"/>
              <a:buNone/>
            </a:pPr>
            <a:r>
              <a:rPr lang="en-US" altLang="en-US" sz="1800" b="1" dirty="0" smtClean="0">
                <a:latin typeface="Verdana" pitchFamily="34" charset="0"/>
                <a:ea typeface="Verdana" pitchFamily="34" charset="0"/>
                <a:cs typeface="Verdana" pitchFamily="34" charset="0"/>
              </a:rPr>
              <a:t>No of IDs</a:t>
            </a:r>
          </a:p>
          <a:p>
            <a:pPr algn="just">
              <a:spcBef>
                <a:spcPts val="0"/>
              </a:spcBef>
              <a:buFont typeface="Wingdings" pitchFamily="2" charset="2"/>
              <a:buNone/>
            </a:pPr>
            <a:r>
              <a:rPr lang="en-US" altLang="en-US" sz="1800" dirty="0" smtClean="0">
                <a:latin typeface="Verdana" pitchFamily="34" charset="0"/>
                <a:ea typeface="Verdana" pitchFamily="34" charset="0"/>
                <a:cs typeface="Verdana" pitchFamily="34" charset="0"/>
              </a:rPr>
              <a:t>	</a:t>
            </a:r>
            <a:r>
              <a:rPr lang="en-US" altLang="en-US" sz="1800" u="sng" dirty="0" smtClean="0">
                <a:latin typeface="Verdana" pitchFamily="34" charset="0"/>
                <a:ea typeface="Verdana" pitchFamily="34" charset="0"/>
                <a:cs typeface="Verdana" pitchFamily="34" charset="0"/>
              </a:rPr>
              <a:t>For listed companies: </a:t>
            </a:r>
          </a:p>
          <a:p>
            <a:pPr algn="just">
              <a:spcBef>
                <a:spcPts val="0"/>
              </a:spcBef>
              <a:buFont typeface="Wingdings" pitchFamily="2" charset="2"/>
              <a:buNone/>
            </a:pPr>
            <a:r>
              <a:rPr lang="en-US" altLang="en-US" sz="1800" dirty="0" smtClean="0">
                <a:latin typeface="Verdana" pitchFamily="34" charset="0"/>
                <a:ea typeface="Verdana" pitchFamily="34" charset="0"/>
                <a:cs typeface="Verdana" pitchFamily="34" charset="0"/>
              </a:rPr>
              <a:t>	</a:t>
            </a:r>
            <a:r>
              <a:rPr lang="en-US" altLang="en-US" sz="1800" dirty="0" smtClean="0">
                <a:solidFill>
                  <a:srgbClr val="00B0F0"/>
                </a:solidFill>
                <a:latin typeface="Verdana" pitchFamily="34" charset="0"/>
                <a:ea typeface="Verdana" pitchFamily="34" charset="0"/>
                <a:cs typeface="Verdana" pitchFamily="34" charset="0"/>
              </a:rPr>
              <a:t>1/3</a:t>
            </a:r>
            <a:r>
              <a:rPr lang="en-US" altLang="en-US" sz="1800" dirty="0" smtClean="0">
                <a:latin typeface="Verdana" pitchFamily="34" charset="0"/>
                <a:ea typeface="Verdana" pitchFamily="34" charset="0"/>
                <a:cs typeface="Verdana" pitchFamily="34" charset="0"/>
              </a:rPr>
              <a:t> of Total no of Directors [fraction rounded off] or </a:t>
            </a:r>
            <a:r>
              <a:rPr lang="en-US" altLang="en-US" sz="1800" dirty="0" smtClean="0">
                <a:solidFill>
                  <a:srgbClr val="00B0F0"/>
                </a:solidFill>
                <a:latin typeface="Verdana" pitchFamily="34" charset="0"/>
                <a:ea typeface="Verdana" pitchFamily="34" charset="0"/>
                <a:cs typeface="Verdana" pitchFamily="34" charset="0"/>
              </a:rPr>
              <a:t>Two </a:t>
            </a:r>
            <a:r>
              <a:rPr lang="en-US" altLang="en-US" sz="1800" dirty="0" smtClean="0">
                <a:latin typeface="Verdana" pitchFamily="34" charset="0"/>
                <a:ea typeface="Verdana" pitchFamily="34" charset="0"/>
                <a:cs typeface="Verdana" pitchFamily="34" charset="0"/>
              </a:rPr>
              <a:t>whichever is </a:t>
            </a:r>
            <a:r>
              <a:rPr lang="en-US" altLang="en-US" sz="1800" dirty="0" smtClean="0">
                <a:solidFill>
                  <a:srgbClr val="00B0F0"/>
                </a:solidFill>
                <a:latin typeface="Verdana" pitchFamily="34" charset="0"/>
                <a:ea typeface="Verdana" pitchFamily="34" charset="0"/>
                <a:cs typeface="Verdana" pitchFamily="34" charset="0"/>
              </a:rPr>
              <a:t>HIGHER </a:t>
            </a:r>
            <a:r>
              <a:rPr lang="en-US" altLang="en-US" sz="1800" dirty="0" smtClean="0">
                <a:latin typeface="Verdana" pitchFamily="34" charset="0"/>
                <a:ea typeface="Verdana" pitchFamily="34" charset="0"/>
                <a:cs typeface="Verdana" pitchFamily="34" charset="0"/>
              </a:rPr>
              <a:t>where Chairperson is Non Executive Director</a:t>
            </a:r>
          </a:p>
          <a:p>
            <a:pPr algn="just">
              <a:spcBef>
                <a:spcPts val="0"/>
              </a:spcBef>
              <a:buFont typeface="Wingdings" pitchFamily="2" charset="2"/>
              <a:buNone/>
            </a:pPr>
            <a:r>
              <a:rPr lang="en-US" altLang="en-US" sz="1800" dirty="0" smtClean="0">
                <a:latin typeface="Verdana" pitchFamily="34" charset="0"/>
                <a:ea typeface="Verdana" pitchFamily="34" charset="0"/>
                <a:cs typeface="Verdana" pitchFamily="34" charset="0"/>
              </a:rPr>
              <a:t>	where Chairperson is not a Non Executive Director, then half of Board shall be IDs.</a:t>
            </a:r>
          </a:p>
          <a:p>
            <a:pPr algn="just">
              <a:spcBef>
                <a:spcPts val="0"/>
              </a:spcBef>
              <a:buFont typeface="Wingdings" pitchFamily="2" charset="2"/>
              <a:buNone/>
            </a:pPr>
            <a:r>
              <a:rPr lang="en-US" altLang="en-US" sz="1800" dirty="0" smtClean="0">
                <a:latin typeface="Verdana" pitchFamily="34" charset="0"/>
                <a:ea typeface="Verdana" pitchFamily="34" charset="0"/>
                <a:cs typeface="Verdana" pitchFamily="34" charset="0"/>
              </a:rPr>
              <a:t> </a:t>
            </a:r>
          </a:p>
          <a:p>
            <a:pPr algn="just">
              <a:spcBef>
                <a:spcPts val="0"/>
              </a:spcBef>
              <a:buFont typeface="Wingdings" pitchFamily="2" charset="2"/>
              <a:buNone/>
            </a:pPr>
            <a:r>
              <a:rPr lang="en-US" altLang="en-US" sz="1800" dirty="0" smtClean="0">
                <a:latin typeface="Verdana" pitchFamily="34" charset="0"/>
                <a:ea typeface="Verdana" pitchFamily="34" charset="0"/>
                <a:cs typeface="Verdana" pitchFamily="34" charset="0"/>
              </a:rPr>
              <a:t>	</a:t>
            </a:r>
            <a:r>
              <a:rPr lang="en-US" altLang="en-US" sz="1800" u="sng" dirty="0" smtClean="0">
                <a:latin typeface="Verdana" pitchFamily="34" charset="0"/>
                <a:ea typeface="Verdana" pitchFamily="34" charset="0"/>
                <a:cs typeface="Verdana" pitchFamily="34" charset="0"/>
              </a:rPr>
              <a:t>For specified public companies: </a:t>
            </a:r>
          </a:p>
          <a:p>
            <a:pPr algn="just">
              <a:spcBef>
                <a:spcPts val="0"/>
              </a:spcBef>
              <a:buFont typeface="Wingdings" pitchFamily="2" charset="2"/>
              <a:buNone/>
            </a:pPr>
            <a:r>
              <a:rPr lang="en-US" altLang="en-US" sz="1800" dirty="0" smtClean="0">
                <a:latin typeface="Verdana" pitchFamily="34" charset="0"/>
                <a:ea typeface="Verdana" pitchFamily="34" charset="0"/>
                <a:cs typeface="Verdana" pitchFamily="34" charset="0"/>
              </a:rPr>
              <a:t>	Minimum </a:t>
            </a:r>
            <a:r>
              <a:rPr lang="en-US" altLang="en-US" sz="1800" dirty="0" smtClean="0">
                <a:solidFill>
                  <a:srgbClr val="00B0F0"/>
                </a:solidFill>
                <a:latin typeface="Verdana" pitchFamily="34" charset="0"/>
                <a:ea typeface="Verdana" pitchFamily="34" charset="0"/>
                <a:cs typeface="Verdana" pitchFamily="34" charset="0"/>
              </a:rPr>
              <a:t>Two </a:t>
            </a:r>
            <a:r>
              <a:rPr lang="en-US" altLang="en-US" sz="1800" dirty="0" smtClean="0">
                <a:latin typeface="Verdana" pitchFamily="34" charset="0"/>
                <a:ea typeface="Verdana" pitchFamily="34" charset="0"/>
                <a:cs typeface="Verdana" pitchFamily="34" charset="0"/>
              </a:rPr>
              <a:t>Independent Directors</a:t>
            </a:r>
          </a:p>
          <a:p>
            <a:pPr algn="just">
              <a:spcBef>
                <a:spcPts val="0"/>
              </a:spcBef>
              <a:buFont typeface="Wingdings" pitchFamily="2" charset="2"/>
              <a:buNone/>
            </a:pPr>
            <a:endParaRPr lang="en-US" altLang="en-US" sz="1800" dirty="0" smtClean="0">
              <a:latin typeface="Verdana" pitchFamily="34" charset="0"/>
              <a:ea typeface="Verdana" pitchFamily="34" charset="0"/>
              <a:cs typeface="Verdana" pitchFamily="34" charset="0"/>
            </a:endParaRPr>
          </a:p>
          <a:p>
            <a:pPr algn="just">
              <a:spcBef>
                <a:spcPts val="0"/>
              </a:spcBef>
              <a:buFont typeface="Wingdings" pitchFamily="2" charset="2"/>
              <a:buNone/>
            </a:pPr>
            <a:endParaRPr lang="en-US" altLang="en-US" sz="1800" dirty="0" smtClean="0">
              <a:latin typeface="Verdana" pitchFamily="34" charset="0"/>
              <a:ea typeface="Verdana" pitchFamily="34" charset="0"/>
              <a:cs typeface="Verdana" pitchFamily="34" charset="0"/>
            </a:endParaRPr>
          </a:p>
          <a:p>
            <a:pPr algn="just">
              <a:spcBef>
                <a:spcPts val="0"/>
              </a:spcBef>
              <a:buFont typeface="Wingdings" pitchFamily="2" charset="2"/>
              <a:buNone/>
            </a:pPr>
            <a:r>
              <a:rPr lang="en-US" altLang="en-US" sz="1800" dirty="0" smtClean="0">
                <a:latin typeface="Verdana" pitchFamily="34" charset="0"/>
                <a:ea typeface="Verdana" pitchFamily="34" charset="0"/>
                <a:cs typeface="Verdana" pitchFamily="34" charset="0"/>
              </a:rPr>
              <a:t>	</a:t>
            </a:r>
            <a:r>
              <a:rPr lang="en-US" altLang="en-US" sz="1800" b="1" dirty="0" smtClean="0">
                <a:solidFill>
                  <a:srgbClr val="00B0F0"/>
                </a:solidFill>
                <a:latin typeface="Verdana" pitchFamily="34" charset="0"/>
                <a:ea typeface="Verdana" pitchFamily="34" charset="0"/>
                <a:cs typeface="Verdana" pitchFamily="34" charset="0"/>
              </a:rPr>
              <a:t>Vacancy</a:t>
            </a:r>
            <a:r>
              <a:rPr lang="en-US" altLang="en-US" sz="1800" dirty="0" smtClean="0">
                <a:latin typeface="Verdana" pitchFamily="34" charset="0"/>
                <a:ea typeface="Verdana" pitchFamily="34" charset="0"/>
                <a:cs typeface="Verdana" pitchFamily="34" charset="0"/>
              </a:rPr>
              <a:t> shall be filled in by </a:t>
            </a:r>
            <a:r>
              <a:rPr lang="en-US" altLang="en-US" sz="1800" dirty="0" err="1" smtClean="0">
                <a:latin typeface="Verdana" pitchFamily="34" charset="0"/>
                <a:ea typeface="Verdana" pitchFamily="34" charset="0"/>
                <a:cs typeface="Verdana" pitchFamily="34" charset="0"/>
              </a:rPr>
              <a:t>BoD</a:t>
            </a:r>
            <a:r>
              <a:rPr lang="en-US" altLang="en-US" sz="1800" dirty="0" smtClean="0">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not later than immediate </a:t>
            </a:r>
            <a:r>
              <a:rPr lang="en-US" sz="1800" dirty="0" smtClean="0">
                <a:solidFill>
                  <a:srgbClr val="00B0F0"/>
                </a:solidFill>
                <a:latin typeface="Verdana" pitchFamily="34" charset="0"/>
                <a:ea typeface="Verdana" pitchFamily="34" charset="0"/>
                <a:cs typeface="Verdana" pitchFamily="34" charset="0"/>
              </a:rPr>
              <a:t>next Board meeting or three months </a:t>
            </a:r>
            <a:r>
              <a:rPr lang="en-US" sz="1800" dirty="0" smtClean="0">
                <a:latin typeface="Verdana" pitchFamily="34" charset="0"/>
                <a:ea typeface="Verdana" pitchFamily="34" charset="0"/>
                <a:cs typeface="Verdana" pitchFamily="34" charset="0"/>
              </a:rPr>
              <a:t>from the date of such vacancy, whichever is later</a:t>
            </a:r>
            <a:endParaRPr lang="en-US" altLang="en-US" sz="1800" dirty="0" smtClean="0">
              <a:latin typeface="Verdana" pitchFamily="34" charset="0"/>
              <a:ea typeface="Verdana" pitchFamily="34" charset="0"/>
              <a:cs typeface="Verdana" pitchFamily="34" charset="0"/>
            </a:endParaRPr>
          </a:p>
          <a:p>
            <a:pPr algn="just">
              <a:spcBef>
                <a:spcPts val="0"/>
              </a:spcBef>
              <a:buFont typeface="Wingdings" pitchFamily="2" charset="2"/>
              <a:buNone/>
            </a:pPr>
            <a:endParaRPr lang="en-IN" altLang="en-US" sz="1800" dirty="0" smtClean="0">
              <a:latin typeface="Verdana" pitchFamily="34" charset="0"/>
              <a:ea typeface="Verdana" pitchFamily="34" charset="0"/>
              <a:cs typeface="Verdana" pitchFamily="34" charset="0"/>
            </a:endParaRPr>
          </a:p>
          <a:p>
            <a:pPr algn="just">
              <a:spcBef>
                <a:spcPts val="0"/>
              </a:spcBef>
              <a:buFont typeface="Wingdings" pitchFamily="2" charset="2"/>
              <a:buNone/>
            </a:pPr>
            <a:r>
              <a:rPr lang="en-US" sz="1800" dirty="0" smtClean="0">
                <a:latin typeface="Verdana" pitchFamily="34" charset="0"/>
                <a:ea typeface="Verdana" pitchFamily="34" charset="0"/>
                <a:cs typeface="Verdana" pitchFamily="34" charset="0"/>
              </a:rPr>
              <a:t>	Where a company ceases to </a:t>
            </a:r>
            <a:r>
              <a:rPr lang="en-US" sz="1800" dirty="0" err="1" smtClean="0">
                <a:latin typeface="Verdana" pitchFamily="34" charset="0"/>
                <a:ea typeface="Verdana" pitchFamily="34" charset="0"/>
                <a:cs typeface="Verdana" pitchFamily="34" charset="0"/>
              </a:rPr>
              <a:t>fulfil</a:t>
            </a:r>
            <a:r>
              <a:rPr lang="en-US" sz="1800" dirty="0" smtClean="0">
                <a:latin typeface="Verdana" pitchFamily="34" charset="0"/>
                <a:ea typeface="Verdana" pitchFamily="34" charset="0"/>
                <a:cs typeface="Verdana" pitchFamily="34" charset="0"/>
              </a:rPr>
              <a:t> </a:t>
            </a:r>
            <a:r>
              <a:rPr lang="en-US" sz="1800" dirty="0" smtClean="0">
                <a:solidFill>
                  <a:srgbClr val="00B0F0"/>
                </a:solidFill>
                <a:latin typeface="Verdana" pitchFamily="34" charset="0"/>
                <a:ea typeface="Verdana" pitchFamily="34" charset="0"/>
                <a:cs typeface="Verdana" pitchFamily="34" charset="0"/>
              </a:rPr>
              <a:t>any of three</a:t>
            </a:r>
            <a:r>
              <a:rPr lang="en-US" sz="1800" dirty="0" smtClean="0">
                <a:latin typeface="Verdana" pitchFamily="34" charset="0"/>
                <a:ea typeface="Verdana" pitchFamily="34" charset="0"/>
                <a:cs typeface="Verdana" pitchFamily="34" charset="0"/>
              </a:rPr>
              <a:t> conditions laid down in sub-rule (4) for three consecutive years, not required to appoint IDs.</a:t>
            </a:r>
            <a:endParaRPr lang="en-IN" altLang="en-US" sz="1800" dirty="0" smtClean="0">
              <a:latin typeface="Verdana" pitchFamily="34" charset="0"/>
              <a:ea typeface="Verdana" pitchFamily="34" charset="0"/>
              <a:cs typeface="Verdana" pitchFamily="34" charset="0"/>
            </a:endParaRPr>
          </a:p>
        </p:txBody>
      </p:sp>
      <p:sp>
        <p:nvSpPr>
          <p:cNvPr id="7" name="Footer Placeholder 6"/>
          <p:cNvSpPr>
            <a:spLocks noGrp="1"/>
          </p:cNvSpPr>
          <p:nvPr>
            <p:ph type="ftr" sz="quarter" idx="16"/>
          </p:nvPr>
        </p:nvSpPr>
        <p:spPr/>
        <p:txBody>
          <a:bodyPr/>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85736"/>
            <a:ext cx="7467600" cy="714372"/>
          </a:xfrm>
        </p:spPr>
        <p:txBody>
          <a:bodyPr>
            <a:normAutofit/>
          </a:bodyPr>
          <a:lstStyle/>
          <a:p>
            <a:pPr algn="ctr"/>
            <a:r>
              <a:rPr lang="en-US" altLang="en-US" sz="4000" b="1" dirty="0" smtClean="0">
                <a:latin typeface="Verdana" pitchFamily="34" charset="0"/>
                <a:ea typeface="Verdana" pitchFamily="34" charset="0"/>
                <a:cs typeface="Verdana" pitchFamily="34" charset="0"/>
              </a:rPr>
              <a:t>Who can be an ID</a:t>
            </a:r>
            <a:endParaRPr lang="en-IN" altLang="en-US" sz="4000" b="1" dirty="0" smtClean="0">
              <a:latin typeface="Verdana" pitchFamily="34" charset="0"/>
              <a:ea typeface="Verdana" pitchFamily="34" charset="0"/>
              <a:cs typeface="Verdana" pitchFamily="34" charset="0"/>
            </a:endParaRPr>
          </a:p>
        </p:txBody>
      </p:sp>
      <p:sp>
        <p:nvSpPr>
          <p:cNvPr id="16387" name="Content Placeholder 2"/>
          <p:cNvSpPr>
            <a:spLocks noGrp="1"/>
          </p:cNvSpPr>
          <p:nvPr>
            <p:ph sz="quarter" idx="1"/>
          </p:nvPr>
        </p:nvSpPr>
        <p:spPr>
          <a:xfrm>
            <a:off x="457200" y="928670"/>
            <a:ext cx="7467600" cy="5545282"/>
          </a:xfrm>
        </p:spPr>
        <p:txBody>
          <a:bodyPr>
            <a:normAutofit/>
          </a:bodyPr>
          <a:lstStyle/>
          <a:p>
            <a:pPr algn="just">
              <a:spcBef>
                <a:spcPts val="0"/>
              </a:spcBef>
            </a:pPr>
            <a:endParaRPr lang="en-US" sz="2000" dirty="0" smtClean="0">
              <a:latin typeface="Verdana" pitchFamily="34" charset="0"/>
              <a:ea typeface="Verdana" pitchFamily="34" charset="0"/>
              <a:cs typeface="Verdana" pitchFamily="34" charset="0"/>
            </a:endParaRPr>
          </a:p>
          <a:p>
            <a:pPr algn="just">
              <a:spcBef>
                <a:spcPts val="0"/>
              </a:spcBef>
            </a:pPr>
            <a:r>
              <a:rPr lang="en-US" sz="2000" dirty="0" smtClean="0">
                <a:latin typeface="Verdana" pitchFamily="34" charset="0"/>
                <a:ea typeface="Verdana" pitchFamily="34" charset="0"/>
                <a:cs typeface="Verdana" pitchFamily="34" charset="0"/>
              </a:rPr>
              <a:t>Possess </a:t>
            </a:r>
            <a:r>
              <a:rPr lang="en-US" sz="2000" dirty="0" smtClean="0">
                <a:solidFill>
                  <a:srgbClr val="00B0F0"/>
                </a:solidFill>
                <a:latin typeface="Verdana" pitchFamily="34" charset="0"/>
                <a:ea typeface="Verdana" pitchFamily="34" charset="0"/>
                <a:cs typeface="Verdana" pitchFamily="34" charset="0"/>
              </a:rPr>
              <a:t>appropriate skills, experience and knowledge </a:t>
            </a:r>
            <a:r>
              <a:rPr lang="en-US" sz="2000" dirty="0" smtClean="0">
                <a:latin typeface="Verdana" pitchFamily="34" charset="0"/>
                <a:ea typeface="Verdana" pitchFamily="34" charset="0"/>
                <a:cs typeface="Verdana" pitchFamily="34" charset="0"/>
              </a:rPr>
              <a:t>in one or more fields of finance, law, management, sales, marketing, administration, research, corporate governance, technical operations or other disciplines related to the company’s business….. </a:t>
            </a:r>
            <a:r>
              <a:rPr lang="en-US" sz="1800" dirty="0" smtClean="0">
                <a:latin typeface="Verdana" pitchFamily="34" charset="0"/>
                <a:ea typeface="Verdana" pitchFamily="34" charset="0"/>
                <a:cs typeface="Verdana" pitchFamily="34" charset="0"/>
              </a:rPr>
              <a:t>Rule 5</a:t>
            </a:r>
          </a:p>
          <a:p>
            <a:pPr algn="just">
              <a:spcBef>
                <a:spcPts val="0"/>
              </a:spcBef>
              <a:buNone/>
            </a:pPr>
            <a:endParaRPr lang="en-US" sz="1800" dirty="0" smtClean="0">
              <a:latin typeface="Verdana" pitchFamily="34" charset="0"/>
              <a:ea typeface="Verdana" pitchFamily="34" charset="0"/>
              <a:cs typeface="Verdana" pitchFamily="34" charset="0"/>
            </a:endParaRPr>
          </a:p>
          <a:p>
            <a:pPr algn="just">
              <a:spcBef>
                <a:spcPts val="0"/>
              </a:spcBef>
              <a:buNone/>
            </a:pPr>
            <a:r>
              <a:rPr lang="en-US" altLang="en-US" sz="1800" dirty="0" smtClean="0">
                <a:latin typeface="Verdana" pitchFamily="34" charset="0"/>
                <a:ea typeface="Verdana" pitchFamily="34" charset="0"/>
                <a:cs typeface="Verdana" pitchFamily="34" charset="0"/>
              </a:rPr>
              <a:t>	ID must be a Non Executive Director, </a:t>
            </a:r>
          </a:p>
          <a:p>
            <a:pPr algn="just">
              <a:spcBef>
                <a:spcPts val="0"/>
              </a:spcBef>
              <a:buNone/>
            </a:pPr>
            <a:r>
              <a:rPr lang="en-US" altLang="en-US" sz="1800" dirty="0" smtClean="0">
                <a:latin typeface="Verdana" pitchFamily="34" charset="0"/>
                <a:ea typeface="Verdana" pitchFamily="34" charset="0"/>
                <a:cs typeface="Verdana" pitchFamily="34" charset="0"/>
              </a:rPr>
              <a:t>	Not a Managing Director, Whole Time Director or Nominee Director</a:t>
            </a:r>
          </a:p>
          <a:p>
            <a:pPr algn="just">
              <a:spcBef>
                <a:spcPts val="0"/>
              </a:spcBef>
              <a:buNone/>
            </a:pPr>
            <a:endParaRPr lang="en-US" altLang="en-US" sz="2000" b="1" dirty="0" smtClean="0">
              <a:latin typeface="Verdana" pitchFamily="34" charset="0"/>
              <a:ea typeface="Verdana" pitchFamily="34" charset="0"/>
              <a:cs typeface="Verdana" pitchFamily="34" charset="0"/>
            </a:endParaRPr>
          </a:p>
          <a:p>
            <a:pPr algn="just">
              <a:spcBef>
                <a:spcPts val="0"/>
              </a:spcBef>
              <a:buNone/>
            </a:pPr>
            <a:r>
              <a:rPr lang="en-US" altLang="en-US" sz="2000" b="1" dirty="0" smtClean="0">
                <a:latin typeface="Verdana" pitchFamily="34" charset="0"/>
                <a:ea typeface="Verdana" pitchFamily="34" charset="0"/>
                <a:cs typeface="Verdana" pitchFamily="34" charset="0"/>
              </a:rPr>
              <a:t>As per SEBI (LODR), 2015 and Sec 149 an ID</a:t>
            </a:r>
          </a:p>
          <a:p>
            <a:pPr algn="just">
              <a:spcBef>
                <a:spcPts val="0"/>
              </a:spcBef>
            </a:pPr>
            <a:r>
              <a:rPr lang="en-US" sz="2000" dirty="0" smtClean="0">
                <a:latin typeface="Verdana" pitchFamily="34" charset="0"/>
                <a:ea typeface="Verdana" pitchFamily="34" charset="0"/>
                <a:cs typeface="Verdana" pitchFamily="34" charset="0"/>
              </a:rPr>
              <a:t>is a person of </a:t>
            </a:r>
            <a:r>
              <a:rPr lang="en-US" sz="2000" dirty="0" smtClean="0">
                <a:solidFill>
                  <a:srgbClr val="00B0F0"/>
                </a:solidFill>
                <a:latin typeface="Verdana" pitchFamily="34" charset="0"/>
                <a:ea typeface="Verdana" pitchFamily="34" charset="0"/>
                <a:cs typeface="Verdana" pitchFamily="34" charset="0"/>
              </a:rPr>
              <a:t>integrity and possesses </a:t>
            </a:r>
            <a:r>
              <a:rPr lang="en-US" sz="2000" dirty="0" smtClean="0">
                <a:latin typeface="Verdana" pitchFamily="34" charset="0"/>
                <a:ea typeface="Verdana" pitchFamily="34" charset="0"/>
                <a:cs typeface="Verdana" pitchFamily="34" charset="0"/>
              </a:rPr>
              <a:t>relevant expertise and experience</a:t>
            </a:r>
          </a:p>
          <a:p>
            <a:pPr algn="just">
              <a:spcBef>
                <a:spcPts val="0"/>
              </a:spcBef>
            </a:pPr>
            <a:r>
              <a:rPr lang="en-US" sz="2000" dirty="0" smtClean="0">
                <a:solidFill>
                  <a:srgbClr val="00B0F0"/>
                </a:solidFill>
                <a:latin typeface="Verdana" pitchFamily="34" charset="0"/>
                <a:ea typeface="Verdana" pitchFamily="34" charset="0"/>
                <a:cs typeface="Verdana" pitchFamily="34" charset="0"/>
              </a:rPr>
              <a:t>not a promoter </a:t>
            </a:r>
            <a:r>
              <a:rPr lang="en-US" sz="2000" dirty="0" smtClean="0">
                <a:latin typeface="Verdana" pitchFamily="34" charset="0"/>
                <a:ea typeface="Verdana" pitchFamily="34" charset="0"/>
                <a:cs typeface="Verdana" pitchFamily="34" charset="0"/>
              </a:rPr>
              <a:t>of the listed entity or its holding, subsidiary or associate company [HSA]</a:t>
            </a:r>
          </a:p>
          <a:p>
            <a:pPr algn="just">
              <a:spcBef>
                <a:spcPts val="0"/>
              </a:spcBef>
            </a:pPr>
            <a:r>
              <a:rPr lang="en-US" sz="2000" dirty="0" smtClean="0">
                <a:latin typeface="Verdana" pitchFamily="34" charset="0"/>
                <a:ea typeface="Verdana" pitchFamily="34" charset="0"/>
                <a:cs typeface="Verdana" pitchFamily="34" charset="0"/>
              </a:rPr>
              <a:t>not </a:t>
            </a:r>
            <a:r>
              <a:rPr lang="en-US" sz="2000" dirty="0" smtClean="0">
                <a:solidFill>
                  <a:srgbClr val="00B0F0"/>
                </a:solidFill>
                <a:latin typeface="Verdana" pitchFamily="34" charset="0"/>
                <a:ea typeface="Verdana" pitchFamily="34" charset="0"/>
                <a:cs typeface="Verdana" pitchFamily="34" charset="0"/>
              </a:rPr>
              <a:t>related to promoters or directors </a:t>
            </a:r>
            <a:r>
              <a:rPr lang="en-US" sz="2000" dirty="0" smtClean="0">
                <a:latin typeface="Verdana" pitchFamily="34" charset="0"/>
                <a:ea typeface="Verdana" pitchFamily="34" charset="0"/>
                <a:cs typeface="Verdana" pitchFamily="34" charset="0"/>
              </a:rPr>
              <a:t>in the listed entity or its HSA</a:t>
            </a:r>
          </a:p>
        </p:txBody>
      </p:sp>
      <p:sp>
        <p:nvSpPr>
          <p:cNvPr id="8" name="Footer Placeholder 7"/>
          <p:cNvSpPr>
            <a:spLocks noGrp="1"/>
          </p:cNvSpPr>
          <p:nvPr>
            <p:ph type="ftr" sz="quarter" idx="16"/>
          </p:nvPr>
        </p:nvSpPr>
        <p:spPr/>
        <p:txBody>
          <a:bodyPr/>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a:spLocks noGrp="1"/>
          </p:cNvSpPr>
          <p:nvPr>
            <p:ph sz="quarter" idx="1"/>
          </p:nvPr>
        </p:nvSpPr>
        <p:spPr>
          <a:xfrm>
            <a:off x="457200" y="428604"/>
            <a:ext cx="7467600" cy="6045348"/>
          </a:xfrm>
        </p:spPr>
        <p:txBody>
          <a:bodyPr>
            <a:normAutofit/>
          </a:bodyPr>
          <a:lstStyle/>
          <a:p>
            <a:pPr algn="just"/>
            <a:r>
              <a:rPr lang="en-US" sz="2000" dirty="0" smtClean="0">
                <a:latin typeface="Verdana" pitchFamily="34" charset="0"/>
                <a:ea typeface="Verdana" pitchFamily="34" charset="0"/>
                <a:cs typeface="Verdana" pitchFamily="34" charset="0"/>
              </a:rPr>
              <a:t>except director’s remuneration, </a:t>
            </a:r>
            <a:r>
              <a:rPr lang="en-US" sz="2000" dirty="0" smtClean="0">
                <a:solidFill>
                  <a:srgbClr val="00B0F0"/>
                </a:solidFill>
                <a:latin typeface="Verdana" pitchFamily="34" charset="0"/>
                <a:ea typeface="Verdana" pitchFamily="34" charset="0"/>
                <a:cs typeface="Verdana" pitchFamily="34" charset="0"/>
              </a:rPr>
              <a:t>no material pecuniary relationship </a:t>
            </a:r>
            <a:r>
              <a:rPr lang="en-US" sz="2000" dirty="0" smtClean="0">
                <a:latin typeface="Verdana" pitchFamily="34" charset="0"/>
                <a:ea typeface="Verdana" pitchFamily="34" charset="0"/>
                <a:cs typeface="Verdana" pitchFamily="34" charset="0"/>
              </a:rPr>
              <a:t>with the listed entity, its HSA, their promoters or directors for current financial year &amp; two immediately preceding financial years. </a:t>
            </a:r>
          </a:p>
          <a:p>
            <a:pPr algn="just">
              <a:buNone/>
            </a:pPr>
            <a:endParaRPr lang="en-IN" altLang="en-US" sz="2000" dirty="0" smtClean="0">
              <a:latin typeface="Verdana" pitchFamily="34" charset="0"/>
              <a:ea typeface="Verdana" pitchFamily="34" charset="0"/>
              <a:cs typeface="Verdana" pitchFamily="34" charset="0"/>
            </a:endParaRPr>
          </a:p>
          <a:p>
            <a:pPr algn="just"/>
            <a:r>
              <a:rPr lang="en-US" sz="2000" dirty="0" smtClean="0">
                <a:latin typeface="Verdana" pitchFamily="34" charset="0"/>
                <a:ea typeface="Verdana" pitchFamily="34" charset="0"/>
                <a:cs typeface="Verdana" pitchFamily="34" charset="0"/>
              </a:rPr>
              <a:t>none of whose </a:t>
            </a:r>
            <a:r>
              <a:rPr lang="en-US" sz="2000" dirty="0" smtClean="0">
                <a:solidFill>
                  <a:srgbClr val="00B0F0"/>
                </a:solidFill>
                <a:latin typeface="Verdana" pitchFamily="34" charset="0"/>
                <a:ea typeface="Verdana" pitchFamily="34" charset="0"/>
                <a:cs typeface="Verdana" pitchFamily="34" charset="0"/>
              </a:rPr>
              <a:t>relatives has or had pecuniary </a:t>
            </a:r>
            <a:r>
              <a:rPr lang="en-US" sz="2000" dirty="0" smtClean="0">
                <a:latin typeface="Verdana" pitchFamily="34" charset="0"/>
                <a:ea typeface="Verdana" pitchFamily="34" charset="0"/>
                <a:cs typeface="Verdana" pitchFamily="34" charset="0"/>
              </a:rPr>
              <a:t>relationship or transaction with the listed entity, its HSA, their promoters or directors amounting to </a:t>
            </a:r>
            <a:r>
              <a:rPr lang="en-US" sz="2000" dirty="0" smtClean="0">
                <a:solidFill>
                  <a:srgbClr val="00B0F0"/>
                </a:solidFill>
                <a:latin typeface="Verdana" pitchFamily="34" charset="0"/>
                <a:ea typeface="Verdana" pitchFamily="34" charset="0"/>
                <a:cs typeface="Verdana" pitchFamily="34" charset="0"/>
              </a:rPr>
              <a:t>two per cent </a:t>
            </a:r>
            <a:r>
              <a:rPr lang="en-US" sz="2000" dirty="0" smtClean="0">
                <a:latin typeface="Verdana" pitchFamily="34" charset="0"/>
                <a:ea typeface="Verdana" pitchFamily="34" charset="0"/>
                <a:cs typeface="Verdana" pitchFamily="34" charset="0"/>
              </a:rPr>
              <a:t>or more of </a:t>
            </a:r>
            <a:r>
              <a:rPr lang="en-US" sz="2000" dirty="0" smtClean="0">
                <a:solidFill>
                  <a:srgbClr val="00B0F0"/>
                </a:solidFill>
                <a:latin typeface="Verdana" pitchFamily="34" charset="0"/>
                <a:ea typeface="Verdana" pitchFamily="34" charset="0"/>
                <a:cs typeface="Verdana" pitchFamily="34" charset="0"/>
              </a:rPr>
              <a:t>its gross turnover or total income </a:t>
            </a:r>
            <a:r>
              <a:rPr lang="en-US" sz="2000" dirty="0" smtClean="0">
                <a:latin typeface="Verdana" pitchFamily="34" charset="0"/>
                <a:ea typeface="Verdana" pitchFamily="34" charset="0"/>
                <a:cs typeface="Verdana" pitchFamily="34" charset="0"/>
              </a:rPr>
              <a:t>or </a:t>
            </a:r>
            <a:r>
              <a:rPr lang="en-US" sz="2000" dirty="0" smtClean="0">
                <a:solidFill>
                  <a:srgbClr val="00B0F0"/>
                </a:solidFill>
                <a:latin typeface="Verdana" pitchFamily="34" charset="0"/>
                <a:ea typeface="Verdana" pitchFamily="34" charset="0"/>
                <a:cs typeface="Verdana" pitchFamily="34" charset="0"/>
              </a:rPr>
              <a:t>fifty </a:t>
            </a:r>
            <a:r>
              <a:rPr lang="en-US" sz="2000" dirty="0" err="1" smtClean="0">
                <a:solidFill>
                  <a:srgbClr val="00B0F0"/>
                </a:solidFill>
                <a:latin typeface="Verdana" pitchFamily="34" charset="0"/>
                <a:ea typeface="Verdana" pitchFamily="34" charset="0"/>
                <a:cs typeface="Verdana" pitchFamily="34" charset="0"/>
              </a:rPr>
              <a:t>lakh</a:t>
            </a:r>
            <a:r>
              <a:rPr lang="en-US" sz="2000" dirty="0" smtClean="0">
                <a:solidFill>
                  <a:srgbClr val="00B0F0"/>
                </a:solidFill>
                <a:latin typeface="Verdana" pitchFamily="34" charset="0"/>
                <a:ea typeface="Verdana" pitchFamily="34" charset="0"/>
                <a:cs typeface="Verdana" pitchFamily="34" charset="0"/>
              </a:rPr>
              <a:t> rupees </a:t>
            </a:r>
            <a:r>
              <a:rPr lang="en-US" sz="2000" dirty="0" smtClean="0">
                <a:latin typeface="Verdana" pitchFamily="34" charset="0"/>
                <a:ea typeface="Verdana" pitchFamily="34" charset="0"/>
                <a:cs typeface="Verdana" pitchFamily="34" charset="0"/>
              </a:rPr>
              <a:t>whichever is </a:t>
            </a:r>
            <a:r>
              <a:rPr lang="en-US" sz="2000" dirty="0" smtClean="0">
                <a:solidFill>
                  <a:srgbClr val="00B0F0"/>
                </a:solidFill>
                <a:latin typeface="Verdana" pitchFamily="34" charset="0"/>
                <a:ea typeface="Verdana" pitchFamily="34" charset="0"/>
                <a:cs typeface="Verdana" pitchFamily="34" charset="0"/>
              </a:rPr>
              <a:t>lower</a:t>
            </a:r>
            <a:r>
              <a:rPr lang="en-US" sz="2000" dirty="0" smtClean="0">
                <a:latin typeface="Verdana" pitchFamily="34" charset="0"/>
                <a:ea typeface="Verdana" pitchFamily="34" charset="0"/>
                <a:cs typeface="Verdana" pitchFamily="34" charset="0"/>
              </a:rPr>
              <a:t> for current financial year &amp; two immediately preceding financial years.</a:t>
            </a:r>
          </a:p>
          <a:p>
            <a:pPr algn="just"/>
            <a:endParaRPr lang="en-US" sz="2000" dirty="0" smtClean="0">
              <a:latin typeface="Verdana" pitchFamily="34" charset="0"/>
              <a:ea typeface="Verdana" pitchFamily="34" charset="0"/>
              <a:cs typeface="Verdana" pitchFamily="34" charset="0"/>
            </a:endParaRPr>
          </a:p>
          <a:p>
            <a:pPr algn="just"/>
            <a:r>
              <a:rPr lang="en-US" sz="2000" dirty="0" smtClean="0">
                <a:latin typeface="Verdana" pitchFamily="34" charset="0"/>
                <a:ea typeface="Verdana" pitchFamily="34" charset="0"/>
                <a:cs typeface="Verdana" pitchFamily="34" charset="0"/>
              </a:rPr>
              <a:t>neither himself, nor whose relative(s) holds or has held the position of </a:t>
            </a:r>
            <a:r>
              <a:rPr lang="en-US" sz="2000" dirty="0" smtClean="0">
                <a:solidFill>
                  <a:srgbClr val="00B0F0"/>
                </a:solidFill>
                <a:latin typeface="Verdana" pitchFamily="34" charset="0"/>
                <a:ea typeface="Verdana" pitchFamily="34" charset="0"/>
                <a:cs typeface="Verdana" pitchFamily="34" charset="0"/>
              </a:rPr>
              <a:t>a KMP </a:t>
            </a:r>
            <a:r>
              <a:rPr lang="en-US" sz="2000" dirty="0" smtClean="0">
                <a:latin typeface="Verdana" pitchFamily="34" charset="0"/>
                <a:ea typeface="Verdana" pitchFamily="34" charset="0"/>
                <a:cs typeface="Verdana" pitchFamily="34" charset="0"/>
              </a:rPr>
              <a:t>[Key Managerial Personnel] or an </a:t>
            </a:r>
            <a:r>
              <a:rPr lang="en-US" sz="2000" dirty="0" smtClean="0">
                <a:solidFill>
                  <a:srgbClr val="00B0F0"/>
                </a:solidFill>
                <a:latin typeface="Verdana" pitchFamily="34" charset="0"/>
                <a:ea typeface="Verdana" pitchFamily="34" charset="0"/>
                <a:cs typeface="Verdana" pitchFamily="34" charset="0"/>
              </a:rPr>
              <a:t>Employee </a:t>
            </a:r>
            <a:r>
              <a:rPr lang="en-US" sz="2000" dirty="0" smtClean="0">
                <a:latin typeface="Verdana" pitchFamily="34" charset="0"/>
                <a:ea typeface="Verdana" pitchFamily="34" charset="0"/>
                <a:cs typeface="Verdana" pitchFamily="34" charset="0"/>
              </a:rPr>
              <a:t>of listed entity, its HSA for 3 years immediately preceding the year of proposed appointment. </a:t>
            </a:r>
            <a:endParaRPr lang="en-US" altLang="en-US" sz="2000" dirty="0" smtClean="0">
              <a:latin typeface="Verdana" pitchFamily="34" charset="0"/>
              <a:ea typeface="Verdana" pitchFamily="34" charset="0"/>
              <a:cs typeface="Verdana" pitchFamily="34" charset="0"/>
            </a:endParaRPr>
          </a:p>
          <a:p>
            <a:endParaRPr lang="en-IN" altLang="en-US" dirty="0" smtClean="0">
              <a:latin typeface="Verdana" pitchFamily="34" charset="0"/>
              <a:ea typeface="Verdana" pitchFamily="34" charset="0"/>
              <a:cs typeface="Verdana" pitchFamily="34" charset="0"/>
            </a:endParaRPr>
          </a:p>
        </p:txBody>
      </p:sp>
      <p:sp>
        <p:nvSpPr>
          <p:cNvPr id="7" name="Footer Placeholder 6"/>
          <p:cNvSpPr>
            <a:spLocks noGrp="1"/>
          </p:cNvSpPr>
          <p:nvPr>
            <p:ph type="ftr" sz="quarter" idx="16"/>
          </p:nvPr>
        </p:nvSpPr>
        <p:spPr/>
        <p:txBody>
          <a:bodyPr/>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sz="quarter" idx="1"/>
          </p:nvPr>
        </p:nvSpPr>
        <p:spPr>
          <a:xfrm>
            <a:off x="457200" y="500042"/>
            <a:ext cx="7467600" cy="5973910"/>
          </a:xfrm>
        </p:spPr>
        <p:txBody>
          <a:bodyPr>
            <a:normAutofit/>
          </a:bodyPr>
          <a:lstStyle/>
          <a:p>
            <a:pPr algn="just">
              <a:spcBef>
                <a:spcPts val="0"/>
              </a:spcBef>
            </a:pPr>
            <a:r>
              <a:rPr lang="en-US" sz="2000" dirty="0" smtClean="0">
                <a:latin typeface="Verdana" pitchFamily="34" charset="0"/>
                <a:ea typeface="Verdana" pitchFamily="34" charset="0"/>
                <a:cs typeface="Verdana" pitchFamily="34" charset="0"/>
              </a:rPr>
              <a:t>neither himself nor whose relative(s), is or has been an </a:t>
            </a:r>
            <a:r>
              <a:rPr lang="en-US" sz="2000" dirty="0" smtClean="0">
                <a:solidFill>
                  <a:srgbClr val="00B0F0"/>
                </a:solidFill>
                <a:latin typeface="Verdana" pitchFamily="34" charset="0"/>
                <a:ea typeface="Verdana" pitchFamily="34" charset="0"/>
                <a:cs typeface="Verdana" pitchFamily="34" charset="0"/>
              </a:rPr>
              <a:t>employee or proprietor or a partner</a:t>
            </a:r>
            <a:r>
              <a:rPr lang="en-US" sz="2000" dirty="0" smtClean="0">
                <a:latin typeface="Verdana" pitchFamily="34" charset="0"/>
                <a:ea typeface="Verdana" pitchFamily="34" charset="0"/>
                <a:cs typeface="Verdana" pitchFamily="34" charset="0"/>
              </a:rPr>
              <a:t>, in any of the immediately preceding three financial years, of —</a:t>
            </a:r>
          </a:p>
          <a:p>
            <a:pPr lvl="1" algn="just">
              <a:spcBef>
                <a:spcPts val="0"/>
              </a:spcBef>
              <a:buNone/>
            </a:pPr>
            <a:r>
              <a:rPr lang="en-US" sz="1700" dirty="0" smtClean="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rPr>
              <a:t>(1) a </a:t>
            </a:r>
            <a:r>
              <a:rPr lang="en-US" sz="2000" dirty="0" smtClean="0">
                <a:solidFill>
                  <a:srgbClr val="00B0F0"/>
                </a:solidFill>
                <a:latin typeface="Verdana" pitchFamily="34" charset="0"/>
                <a:ea typeface="Verdana" pitchFamily="34" charset="0"/>
                <a:cs typeface="Verdana" pitchFamily="34" charset="0"/>
              </a:rPr>
              <a:t>firm of auditors or company secretaries</a:t>
            </a:r>
            <a:r>
              <a:rPr lang="en-US" sz="2000" dirty="0" smtClean="0">
                <a:latin typeface="Verdana" pitchFamily="34" charset="0"/>
                <a:ea typeface="Verdana" pitchFamily="34" charset="0"/>
                <a:cs typeface="Verdana" pitchFamily="34" charset="0"/>
              </a:rPr>
              <a:t> in practice or </a:t>
            </a:r>
            <a:r>
              <a:rPr lang="en-US" sz="2000" dirty="0" smtClean="0">
                <a:solidFill>
                  <a:srgbClr val="00B0F0"/>
                </a:solidFill>
                <a:latin typeface="Verdana" pitchFamily="34" charset="0"/>
                <a:ea typeface="Verdana" pitchFamily="34" charset="0"/>
                <a:cs typeface="Verdana" pitchFamily="34" charset="0"/>
              </a:rPr>
              <a:t>cost auditors </a:t>
            </a:r>
            <a:r>
              <a:rPr lang="en-US" sz="2000" dirty="0" smtClean="0">
                <a:latin typeface="Verdana" pitchFamily="34" charset="0"/>
                <a:ea typeface="Verdana" pitchFamily="34" charset="0"/>
                <a:cs typeface="Verdana" pitchFamily="34" charset="0"/>
              </a:rPr>
              <a:t>of the listed entity or its HSA; or</a:t>
            </a:r>
          </a:p>
          <a:p>
            <a:pPr lvl="1" algn="just">
              <a:spcBef>
                <a:spcPts val="0"/>
              </a:spcBef>
              <a:buNone/>
            </a:pPr>
            <a:r>
              <a:rPr lang="en-US" sz="2000" dirty="0" smtClean="0">
                <a:latin typeface="Verdana" pitchFamily="34" charset="0"/>
                <a:ea typeface="Verdana" pitchFamily="34" charset="0"/>
                <a:cs typeface="Verdana" pitchFamily="34" charset="0"/>
              </a:rPr>
              <a:t>	(2) any </a:t>
            </a:r>
            <a:r>
              <a:rPr lang="en-US" sz="2000" dirty="0" smtClean="0">
                <a:solidFill>
                  <a:srgbClr val="00B0F0"/>
                </a:solidFill>
                <a:latin typeface="Verdana" pitchFamily="34" charset="0"/>
                <a:ea typeface="Verdana" pitchFamily="34" charset="0"/>
                <a:cs typeface="Verdana" pitchFamily="34" charset="0"/>
              </a:rPr>
              <a:t>legal or a consulting firm </a:t>
            </a:r>
            <a:r>
              <a:rPr lang="en-US" sz="2000" dirty="0" smtClean="0">
                <a:latin typeface="Verdana" pitchFamily="34" charset="0"/>
                <a:ea typeface="Verdana" pitchFamily="34" charset="0"/>
                <a:cs typeface="Verdana" pitchFamily="34" charset="0"/>
              </a:rPr>
              <a:t>that has or had </a:t>
            </a:r>
            <a:r>
              <a:rPr lang="en-US" sz="2000" dirty="0" smtClean="0">
                <a:solidFill>
                  <a:srgbClr val="00B0F0"/>
                </a:solidFill>
                <a:latin typeface="Verdana" pitchFamily="34" charset="0"/>
                <a:ea typeface="Verdana" pitchFamily="34" charset="0"/>
                <a:cs typeface="Verdana" pitchFamily="34" charset="0"/>
              </a:rPr>
              <a:t>any transaction </a:t>
            </a:r>
            <a:r>
              <a:rPr lang="en-US" sz="2000" dirty="0" smtClean="0">
                <a:latin typeface="Verdana" pitchFamily="34" charset="0"/>
                <a:ea typeface="Verdana" pitchFamily="34" charset="0"/>
                <a:cs typeface="Verdana" pitchFamily="34" charset="0"/>
              </a:rPr>
              <a:t>with the listed entity, its HSA amounting to </a:t>
            </a:r>
            <a:r>
              <a:rPr lang="en-US" sz="2000" dirty="0" smtClean="0">
                <a:solidFill>
                  <a:srgbClr val="00B0F0"/>
                </a:solidFill>
                <a:latin typeface="Verdana" pitchFamily="34" charset="0"/>
                <a:ea typeface="Verdana" pitchFamily="34" charset="0"/>
                <a:cs typeface="Verdana" pitchFamily="34" charset="0"/>
              </a:rPr>
              <a:t>10 % or more </a:t>
            </a:r>
            <a:r>
              <a:rPr lang="en-US" sz="2000" dirty="0" smtClean="0">
                <a:latin typeface="Verdana" pitchFamily="34" charset="0"/>
                <a:ea typeface="Verdana" pitchFamily="34" charset="0"/>
                <a:cs typeface="Verdana" pitchFamily="34" charset="0"/>
              </a:rPr>
              <a:t>of the gross turnover of such firm;</a:t>
            </a:r>
          </a:p>
          <a:p>
            <a:pPr algn="just">
              <a:spcBef>
                <a:spcPts val="0"/>
              </a:spcBef>
            </a:pPr>
            <a:endParaRPr lang="en-US" sz="2000" dirty="0" smtClean="0">
              <a:latin typeface="Verdana" pitchFamily="34" charset="0"/>
              <a:ea typeface="Verdana" pitchFamily="34" charset="0"/>
              <a:cs typeface="Verdana" pitchFamily="34" charset="0"/>
            </a:endParaRPr>
          </a:p>
          <a:p>
            <a:pPr algn="just">
              <a:spcBef>
                <a:spcPts val="0"/>
              </a:spcBef>
            </a:pPr>
            <a:r>
              <a:rPr lang="en-US" sz="2000" dirty="0" smtClean="0">
                <a:latin typeface="Verdana" pitchFamily="34" charset="0"/>
                <a:ea typeface="Verdana" pitchFamily="34" charset="0"/>
                <a:cs typeface="Verdana" pitchFamily="34" charset="0"/>
              </a:rPr>
              <a:t>holds together with his relatives </a:t>
            </a:r>
            <a:r>
              <a:rPr lang="en-US" sz="2000" dirty="0" smtClean="0">
                <a:solidFill>
                  <a:srgbClr val="00B0F0"/>
                </a:solidFill>
                <a:latin typeface="Verdana" pitchFamily="34" charset="0"/>
                <a:ea typeface="Verdana" pitchFamily="34" charset="0"/>
                <a:cs typeface="Verdana" pitchFamily="34" charset="0"/>
              </a:rPr>
              <a:t>two per cent or more </a:t>
            </a:r>
            <a:r>
              <a:rPr lang="en-US" sz="2000" dirty="0" smtClean="0">
                <a:latin typeface="Verdana" pitchFamily="34" charset="0"/>
                <a:ea typeface="Verdana" pitchFamily="34" charset="0"/>
                <a:cs typeface="Verdana" pitchFamily="34" charset="0"/>
              </a:rPr>
              <a:t>of the total voting power of the listed entity;</a:t>
            </a:r>
          </a:p>
          <a:p>
            <a:pPr algn="just">
              <a:spcBef>
                <a:spcPts val="0"/>
              </a:spcBef>
            </a:pPr>
            <a:endParaRPr lang="en-US" sz="2000" dirty="0" smtClean="0">
              <a:latin typeface="Verdana" pitchFamily="34" charset="0"/>
              <a:ea typeface="Verdana" pitchFamily="34" charset="0"/>
              <a:cs typeface="Verdana" pitchFamily="34" charset="0"/>
            </a:endParaRPr>
          </a:p>
          <a:p>
            <a:pPr algn="just">
              <a:spcBef>
                <a:spcPts val="0"/>
              </a:spcBef>
            </a:pPr>
            <a:r>
              <a:rPr lang="en-US" sz="2000" dirty="0" smtClean="0">
                <a:latin typeface="Verdana" pitchFamily="34" charset="0"/>
                <a:ea typeface="Verdana" pitchFamily="34" charset="0"/>
                <a:cs typeface="Verdana" pitchFamily="34" charset="0"/>
              </a:rPr>
              <a:t>is a material </a:t>
            </a:r>
            <a:r>
              <a:rPr lang="en-US" sz="2000" dirty="0" smtClean="0">
                <a:solidFill>
                  <a:srgbClr val="00B0F0"/>
                </a:solidFill>
                <a:latin typeface="Verdana" pitchFamily="34" charset="0"/>
                <a:ea typeface="Verdana" pitchFamily="34" charset="0"/>
                <a:cs typeface="Verdana" pitchFamily="34" charset="0"/>
              </a:rPr>
              <a:t>supplier, service provider or customer </a:t>
            </a:r>
            <a:r>
              <a:rPr lang="en-US" sz="2000" dirty="0" smtClean="0">
                <a:latin typeface="Verdana" pitchFamily="34" charset="0"/>
                <a:ea typeface="Verdana" pitchFamily="34" charset="0"/>
                <a:cs typeface="Verdana" pitchFamily="34" charset="0"/>
              </a:rPr>
              <a:t>or a </a:t>
            </a:r>
            <a:r>
              <a:rPr lang="en-US" sz="2000" dirty="0" err="1" smtClean="0">
                <a:latin typeface="Verdana" pitchFamily="34" charset="0"/>
                <a:ea typeface="Verdana" pitchFamily="34" charset="0"/>
                <a:cs typeface="Verdana" pitchFamily="34" charset="0"/>
              </a:rPr>
              <a:t>lessor</a:t>
            </a:r>
            <a:r>
              <a:rPr lang="en-US" sz="2000" dirty="0" smtClean="0">
                <a:latin typeface="Verdana" pitchFamily="34" charset="0"/>
                <a:ea typeface="Verdana" pitchFamily="34" charset="0"/>
                <a:cs typeface="Verdana" pitchFamily="34" charset="0"/>
              </a:rPr>
              <a:t> or lessee of the listed entity;</a:t>
            </a:r>
          </a:p>
          <a:p>
            <a:pPr algn="just">
              <a:spcBef>
                <a:spcPts val="0"/>
              </a:spcBef>
            </a:pPr>
            <a:endParaRPr lang="en-US" sz="2000" dirty="0" smtClean="0">
              <a:latin typeface="Verdana" pitchFamily="34" charset="0"/>
              <a:ea typeface="Verdana" pitchFamily="34" charset="0"/>
              <a:cs typeface="Verdana" pitchFamily="34" charset="0"/>
            </a:endParaRPr>
          </a:p>
          <a:p>
            <a:pPr algn="just">
              <a:spcBef>
                <a:spcPts val="0"/>
              </a:spcBef>
            </a:pPr>
            <a:r>
              <a:rPr lang="en-US" sz="2000" dirty="0" smtClean="0">
                <a:latin typeface="Verdana" pitchFamily="34" charset="0"/>
                <a:ea typeface="Verdana" pitchFamily="34" charset="0"/>
                <a:cs typeface="Verdana" pitchFamily="34" charset="0"/>
              </a:rPr>
              <a:t>who is not less than </a:t>
            </a:r>
            <a:r>
              <a:rPr lang="en-US" sz="2000" dirty="0" smtClean="0">
                <a:solidFill>
                  <a:srgbClr val="00B0F0"/>
                </a:solidFill>
                <a:latin typeface="Verdana" pitchFamily="34" charset="0"/>
                <a:ea typeface="Verdana" pitchFamily="34" charset="0"/>
                <a:cs typeface="Verdana" pitchFamily="34" charset="0"/>
              </a:rPr>
              <a:t>21 years </a:t>
            </a:r>
            <a:r>
              <a:rPr lang="en-US" sz="2000" dirty="0" smtClean="0">
                <a:latin typeface="Verdana" pitchFamily="34" charset="0"/>
                <a:ea typeface="Verdana" pitchFamily="34" charset="0"/>
                <a:cs typeface="Verdana" pitchFamily="34" charset="0"/>
              </a:rPr>
              <a:t>of age.</a:t>
            </a:r>
            <a:endParaRPr lang="en-US" altLang="en-US" sz="2000" dirty="0" smtClean="0">
              <a:latin typeface="Verdana" pitchFamily="34" charset="0"/>
              <a:ea typeface="Verdana" pitchFamily="34" charset="0"/>
              <a:cs typeface="Verdana" pitchFamily="34" charset="0"/>
            </a:endParaRPr>
          </a:p>
        </p:txBody>
      </p:sp>
      <p:sp>
        <p:nvSpPr>
          <p:cNvPr id="7" name="Footer Placeholder 6"/>
          <p:cNvSpPr>
            <a:spLocks noGrp="1"/>
          </p:cNvSpPr>
          <p:nvPr>
            <p:ph type="ftr" sz="quarter" idx="16"/>
          </p:nvPr>
        </p:nvSpPr>
        <p:spPr/>
        <p:txBody>
          <a:bodyPr/>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357166"/>
            <a:ext cx="7467600" cy="928694"/>
          </a:xfrm>
        </p:spPr>
        <p:txBody>
          <a:bodyPr>
            <a:normAutofit/>
          </a:bodyPr>
          <a:lstStyle/>
          <a:p>
            <a:pPr algn="ctr"/>
            <a:r>
              <a:rPr lang="en-US" altLang="en-US" b="1" dirty="0" smtClean="0">
                <a:latin typeface="Verdana" pitchFamily="34" charset="0"/>
                <a:ea typeface="Verdana" pitchFamily="34" charset="0"/>
                <a:cs typeface="Verdana" pitchFamily="34" charset="0"/>
              </a:rPr>
              <a:t>Code for independent directors</a:t>
            </a:r>
            <a:br>
              <a:rPr lang="en-US" altLang="en-US" b="1" dirty="0" smtClean="0">
                <a:latin typeface="Verdana" pitchFamily="34" charset="0"/>
                <a:ea typeface="Verdana" pitchFamily="34" charset="0"/>
                <a:cs typeface="Verdana" pitchFamily="34" charset="0"/>
              </a:rPr>
            </a:br>
            <a:r>
              <a:rPr lang="en-US" altLang="en-US" sz="2200" b="1" dirty="0" err="1" smtClean="0">
                <a:latin typeface="Verdana" pitchFamily="34" charset="0"/>
                <a:ea typeface="Verdana" pitchFamily="34" charset="0"/>
                <a:cs typeface="Verdana" pitchFamily="34" charset="0"/>
              </a:rPr>
              <a:t>Sch</a:t>
            </a:r>
            <a:r>
              <a:rPr lang="en-US" altLang="en-US" sz="2200" b="1" dirty="0" smtClean="0">
                <a:latin typeface="Verdana" pitchFamily="34" charset="0"/>
                <a:ea typeface="Verdana" pitchFamily="34" charset="0"/>
                <a:cs typeface="Verdana" pitchFamily="34" charset="0"/>
              </a:rPr>
              <a:t> IV of the act</a:t>
            </a:r>
            <a:endParaRPr lang="en-IN" altLang="en-US" sz="2200" b="1" dirty="0" smtClean="0">
              <a:latin typeface="Verdana" pitchFamily="34" charset="0"/>
              <a:ea typeface="Verdana" pitchFamily="34" charset="0"/>
              <a:cs typeface="Verdana" pitchFamily="34" charset="0"/>
            </a:endParaRPr>
          </a:p>
        </p:txBody>
      </p:sp>
      <p:sp>
        <p:nvSpPr>
          <p:cNvPr id="19459" name="Content Placeholder 2"/>
          <p:cNvSpPr>
            <a:spLocks noGrp="1"/>
          </p:cNvSpPr>
          <p:nvPr>
            <p:ph sz="quarter" idx="1"/>
          </p:nvPr>
        </p:nvSpPr>
        <p:spPr>
          <a:xfrm>
            <a:off x="457200" y="1285860"/>
            <a:ext cx="7686700" cy="5188092"/>
          </a:xfrm>
        </p:spPr>
        <p:txBody>
          <a:bodyPr>
            <a:normAutofit/>
          </a:bodyPr>
          <a:lstStyle/>
          <a:p>
            <a:pPr algn="just">
              <a:spcBef>
                <a:spcPts val="0"/>
              </a:spcBef>
            </a:pPr>
            <a:r>
              <a:rPr lang="en-US" sz="2000" dirty="0" smtClean="0">
                <a:latin typeface="Verdana" pitchFamily="34" charset="0"/>
                <a:ea typeface="Verdana" pitchFamily="34" charset="0"/>
                <a:cs typeface="Verdana" pitchFamily="34" charset="0"/>
              </a:rPr>
              <a:t>Code is a guide to professional conduct for IDs.</a:t>
            </a:r>
          </a:p>
          <a:p>
            <a:pPr algn="just">
              <a:spcBef>
                <a:spcPts val="0"/>
              </a:spcBef>
              <a:buNone/>
            </a:pPr>
            <a:endParaRPr lang="en-US" sz="2000" dirty="0" smtClean="0">
              <a:latin typeface="Verdana" pitchFamily="34" charset="0"/>
              <a:ea typeface="Verdana" pitchFamily="34" charset="0"/>
              <a:cs typeface="Verdana" pitchFamily="34" charset="0"/>
            </a:endParaRPr>
          </a:p>
          <a:p>
            <a:pPr algn="just">
              <a:spcBef>
                <a:spcPts val="0"/>
              </a:spcBef>
            </a:pPr>
            <a:r>
              <a:rPr lang="en-US" sz="2000" dirty="0" smtClean="0">
                <a:solidFill>
                  <a:srgbClr val="00B0F0"/>
                </a:solidFill>
                <a:latin typeface="Verdana" pitchFamily="34" charset="0"/>
                <a:ea typeface="Verdana" pitchFamily="34" charset="0"/>
                <a:cs typeface="Verdana" pitchFamily="34" charset="0"/>
              </a:rPr>
              <a:t>Adherence </a:t>
            </a:r>
            <a:r>
              <a:rPr lang="en-US" sz="2000" dirty="0" smtClean="0">
                <a:latin typeface="Verdana" pitchFamily="34" charset="0"/>
                <a:ea typeface="Verdana" pitchFamily="34" charset="0"/>
                <a:cs typeface="Verdana" pitchFamily="34" charset="0"/>
              </a:rPr>
              <a:t>to these standards and fulfillment of their responsibilities in a professional and faithful manner will </a:t>
            </a:r>
            <a:r>
              <a:rPr lang="en-US" sz="2000" dirty="0" smtClean="0">
                <a:solidFill>
                  <a:srgbClr val="00B0F0"/>
                </a:solidFill>
                <a:latin typeface="Verdana" pitchFamily="34" charset="0"/>
                <a:ea typeface="Verdana" pitchFamily="34" charset="0"/>
                <a:cs typeface="Verdana" pitchFamily="34" charset="0"/>
              </a:rPr>
              <a:t>promote confidence </a:t>
            </a:r>
            <a:r>
              <a:rPr lang="en-US" sz="2000" dirty="0" smtClean="0">
                <a:latin typeface="Verdana" pitchFamily="34" charset="0"/>
                <a:ea typeface="Verdana" pitchFamily="34" charset="0"/>
                <a:cs typeface="Verdana" pitchFamily="34" charset="0"/>
              </a:rPr>
              <a:t>of the investment community, particularly minority shareholders, regulators and companies in the institution of IDs.</a:t>
            </a:r>
          </a:p>
          <a:p>
            <a:pPr algn="just">
              <a:spcBef>
                <a:spcPts val="0"/>
              </a:spcBef>
            </a:pPr>
            <a:endParaRPr lang="en-US" altLang="en-US" sz="2000" dirty="0" smtClean="0">
              <a:latin typeface="Verdana" pitchFamily="34" charset="0"/>
              <a:ea typeface="Verdana" pitchFamily="34" charset="0"/>
              <a:cs typeface="Verdana" pitchFamily="34" charset="0"/>
            </a:endParaRPr>
          </a:p>
          <a:p>
            <a:pPr algn="just">
              <a:spcBef>
                <a:spcPts val="0"/>
              </a:spcBef>
            </a:pPr>
            <a:r>
              <a:rPr lang="en-US" altLang="en-US" sz="2000" dirty="0" smtClean="0">
                <a:latin typeface="Verdana" pitchFamily="34" charset="0"/>
                <a:ea typeface="Verdana" pitchFamily="34" charset="0"/>
                <a:cs typeface="Verdana" pitchFamily="34" charset="0"/>
              </a:rPr>
              <a:t>Code has 8 clauses which provides</a:t>
            </a:r>
          </a:p>
          <a:p>
            <a:pPr lvl="1" algn="just">
              <a:spcBef>
                <a:spcPts val="0"/>
              </a:spcBef>
              <a:buFont typeface="Wingdings" pitchFamily="2" charset="2"/>
              <a:buChar char="Ø"/>
            </a:pPr>
            <a:endParaRPr lang="en-US" altLang="en-US" sz="1800" dirty="0" smtClean="0">
              <a:latin typeface="Verdana" pitchFamily="34" charset="0"/>
              <a:ea typeface="Verdana" pitchFamily="34" charset="0"/>
              <a:cs typeface="Verdana" pitchFamily="34" charset="0"/>
            </a:endParaRPr>
          </a:p>
          <a:p>
            <a:pPr lvl="1" algn="just">
              <a:spcBef>
                <a:spcPts val="0"/>
              </a:spcBef>
              <a:buFont typeface="Wingdings" pitchFamily="2" charset="2"/>
              <a:buChar char="Ø"/>
            </a:pPr>
            <a:r>
              <a:rPr lang="en-US" altLang="en-US" sz="1800" dirty="0" smtClean="0">
                <a:latin typeface="Verdana" pitchFamily="34" charset="0"/>
                <a:ea typeface="Verdana" pitchFamily="34" charset="0"/>
                <a:cs typeface="Verdana" pitchFamily="34" charset="0"/>
              </a:rPr>
              <a:t>Guidelines for professional conduct</a:t>
            </a:r>
          </a:p>
          <a:p>
            <a:pPr lvl="1" algn="just">
              <a:spcBef>
                <a:spcPts val="0"/>
              </a:spcBef>
              <a:buFont typeface="Wingdings" pitchFamily="2" charset="2"/>
              <a:buChar char="Ø"/>
            </a:pPr>
            <a:r>
              <a:rPr lang="en-US" altLang="en-US" sz="1800" dirty="0" smtClean="0">
                <a:latin typeface="Verdana" pitchFamily="34" charset="0"/>
                <a:ea typeface="Verdana" pitchFamily="34" charset="0"/>
                <a:cs typeface="Verdana" pitchFamily="34" charset="0"/>
              </a:rPr>
              <a:t>Roles &amp; functions</a:t>
            </a:r>
          </a:p>
          <a:p>
            <a:pPr lvl="1" algn="just">
              <a:spcBef>
                <a:spcPts val="0"/>
              </a:spcBef>
              <a:buFont typeface="Wingdings" pitchFamily="2" charset="2"/>
              <a:buChar char="Ø"/>
            </a:pPr>
            <a:r>
              <a:rPr lang="en-US" altLang="en-US" sz="1800" dirty="0" smtClean="0">
                <a:latin typeface="Verdana" pitchFamily="34" charset="0"/>
                <a:ea typeface="Verdana" pitchFamily="34" charset="0"/>
                <a:cs typeface="Verdana" pitchFamily="34" charset="0"/>
              </a:rPr>
              <a:t>Duties</a:t>
            </a:r>
          </a:p>
          <a:p>
            <a:pPr lvl="1" algn="just">
              <a:spcBef>
                <a:spcPts val="0"/>
              </a:spcBef>
              <a:buFont typeface="Wingdings" pitchFamily="2" charset="2"/>
              <a:buChar char="Ø"/>
            </a:pPr>
            <a:r>
              <a:rPr lang="en-US" altLang="en-US" sz="1800" dirty="0" smtClean="0">
                <a:latin typeface="Verdana" pitchFamily="34" charset="0"/>
                <a:ea typeface="Verdana" pitchFamily="34" charset="0"/>
                <a:cs typeface="Verdana" pitchFamily="34" charset="0"/>
              </a:rPr>
              <a:t>Manner of Appointment, Reappointment, Resignation and Removal </a:t>
            </a:r>
          </a:p>
          <a:p>
            <a:pPr lvl="1" algn="just">
              <a:spcBef>
                <a:spcPts val="0"/>
              </a:spcBef>
              <a:buFont typeface="Wingdings" pitchFamily="2" charset="2"/>
              <a:buChar char="Ø"/>
            </a:pPr>
            <a:r>
              <a:rPr lang="en-US" altLang="en-US" sz="1800" dirty="0" smtClean="0">
                <a:latin typeface="Verdana" pitchFamily="34" charset="0"/>
                <a:ea typeface="Verdana" pitchFamily="34" charset="0"/>
                <a:cs typeface="Verdana" pitchFamily="34" charset="0"/>
              </a:rPr>
              <a:t>Hold at least one separate meeting of IDs</a:t>
            </a:r>
          </a:p>
          <a:p>
            <a:pPr lvl="1" algn="just">
              <a:spcBef>
                <a:spcPts val="0"/>
              </a:spcBef>
              <a:buFont typeface="Wingdings" pitchFamily="2" charset="2"/>
              <a:buChar char="Ø"/>
            </a:pPr>
            <a:r>
              <a:rPr lang="en-US" altLang="en-US" sz="1800" dirty="0" smtClean="0">
                <a:latin typeface="Verdana" pitchFamily="34" charset="0"/>
                <a:ea typeface="Verdana" pitchFamily="34" charset="0"/>
                <a:cs typeface="Verdana" pitchFamily="34" charset="0"/>
              </a:rPr>
              <a:t>Performance Evaluation of IDs by </a:t>
            </a:r>
            <a:r>
              <a:rPr lang="en-US" altLang="en-US" sz="1800" dirty="0" err="1" smtClean="0">
                <a:latin typeface="Verdana" pitchFamily="34" charset="0"/>
                <a:ea typeface="Verdana" pitchFamily="34" charset="0"/>
                <a:cs typeface="Verdana" pitchFamily="34" charset="0"/>
              </a:rPr>
              <a:t>BoD</a:t>
            </a:r>
            <a:r>
              <a:rPr lang="en-US" altLang="en-US" sz="1800" dirty="0" smtClean="0">
                <a:latin typeface="Verdana" pitchFamily="34" charset="0"/>
                <a:ea typeface="Verdana" pitchFamily="34" charset="0"/>
                <a:cs typeface="Verdana" pitchFamily="34" charset="0"/>
              </a:rPr>
              <a:t> </a:t>
            </a:r>
          </a:p>
          <a:p>
            <a:pPr algn="just"/>
            <a:endParaRPr lang="en-IN" altLang="en-US" sz="2000" dirty="0" smtClean="0">
              <a:latin typeface="Verdana" pitchFamily="34" charset="0"/>
              <a:ea typeface="Verdana" pitchFamily="34" charset="0"/>
              <a:cs typeface="Verdana" pitchFamily="34" charset="0"/>
            </a:endParaRPr>
          </a:p>
        </p:txBody>
      </p:sp>
      <p:sp>
        <p:nvSpPr>
          <p:cNvPr id="8" name="Footer Placeholder 7"/>
          <p:cNvSpPr>
            <a:spLocks noGrp="1"/>
          </p:cNvSpPr>
          <p:nvPr>
            <p:ph type="ftr" sz="quarter" idx="16"/>
          </p:nvPr>
        </p:nvSpPr>
        <p:spPr/>
        <p:txBody>
          <a:bodyPr/>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42918"/>
            <a:ext cx="7467600" cy="5802446"/>
          </a:xfrm>
        </p:spPr>
        <p:txBody>
          <a:bodyPr>
            <a:normAutofit fontScale="77500" lnSpcReduction="20000"/>
          </a:bodyPr>
          <a:lstStyle/>
          <a:p>
            <a:pPr algn="just">
              <a:buFont typeface="Wingdings" pitchFamily="2" charset="2"/>
              <a:buChar char="Ø"/>
              <a:defRPr/>
            </a:pPr>
            <a:r>
              <a:rPr lang="en-US" sz="2800" dirty="0" smtClean="0">
                <a:latin typeface="Verdana" pitchFamily="34" charset="0"/>
                <a:ea typeface="Verdana" pitchFamily="34" charset="0"/>
                <a:cs typeface="Verdana" pitchFamily="34" charset="0"/>
              </a:rPr>
              <a:t>An ID can hold office up to </a:t>
            </a:r>
            <a:r>
              <a:rPr lang="en-US" sz="2800" dirty="0" smtClean="0">
                <a:solidFill>
                  <a:srgbClr val="00B0F0"/>
                </a:solidFill>
                <a:latin typeface="Verdana" pitchFamily="34" charset="0"/>
                <a:ea typeface="Verdana" pitchFamily="34" charset="0"/>
                <a:cs typeface="Verdana" pitchFamily="34" charset="0"/>
              </a:rPr>
              <a:t>5 consecutive years </a:t>
            </a:r>
            <a:r>
              <a:rPr lang="en-US" sz="2800" dirty="0" smtClean="0">
                <a:latin typeface="Verdana" pitchFamily="34" charset="0"/>
                <a:ea typeface="Verdana" pitchFamily="34" charset="0"/>
                <a:cs typeface="Verdana" pitchFamily="34" charset="0"/>
              </a:rPr>
              <a:t>and can be appointed for maximum </a:t>
            </a:r>
            <a:r>
              <a:rPr lang="en-US" sz="2800" dirty="0" smtClean="0">
                <a:solidFill>
                  <a:srgbClr val="00B0F0"/>
                </a:solidFill>
                <a:latin typeface="Verdana" pitchFamily="34" charset="0"/>
                <a:ea typeface="Verdana" pitchFamily="34" charset="0"/>
                <a:cs typeface="Verdana" pitchFamily="34" charset="0"/>
              </a:rPr>
              <a:t>2 consecutive </a:t>
            </a:r>
            <a:r>
              <a:rPr lang="en-US" sz="2800" dirty="0" smtClean="0">
                <a:latin typeface="Verdana" pitchFamily="34" charset="0"/>
                <a:ea typeface="Verdana" pitchFamily="34" charset="0"/>
                <a:cs typeface="Verdana" pitchFamily="34" charset="0"/>
              </a:rPr>
              <a:t>terms.</a:t>
            </a:r>
          </a:p>
          <a:p>
            <a:pPr algn="just">
              <a:buNone/>
              <a:defRPr/>
            </a:pPr>
            <a:endParaRPr lang="en-US" sz="2800" dirty="0" smtClean="0">
              <a:latin typeface="Verdana" pitchFamily="34" charset="0"/>
              <a:ea typeface="Verdana" pitchFamily="34" charset="0"/>
              <a:cs typeface="Verdana" pitchFamily="34" charset="0"/>
            </a:endParaRPr>
          </a:p>
          <a:p>
            <a:pPr algn="just">
              <a:buFont typeface="Wingdings" pitchFamily="2" charset="2"/>
              <a:buChar char="Ø"/>
              <a:defRPr/>
            </a:pPr>
            <a:r>
              <a:rPr lang="en-US" sz="2800" dirty="0" smtClean="0">
                <a:latin typeface="Verdana" pitchFamily="34" charset="0"/>
                <a:ea typeface="Verdana" pitchFamily="34" charset="0"/>
                <a:cs typeface="Verdana" pitchFamily="34" charset="0"/>
              </a:rPr>
              <a:t>Reappointment only after a </a:t>
            </a:r>
            <a:r>
              <a:rPr lang="en-US" sz="2800" dirty="0" smtClean="0">
                <a:solidFill>
                  <a:srgbClr val="00B0F0"/>
                </a:solidFill>
                <a:latin typeface="Verdana" pitchFamily="34" charset="0"/>
                <a:ea typeface="Verdana" pitchFamily="34" charset="0"/>
                <a:cs typeface="Verdana" pitchFamily="34" charset="0"/>
              </a:rPr>
              <a:t>cooling period of 3 years </a:t>
            </a:r>
            <a:r>
              <a:rPr lang="en-US" sz="2800" dirty="0" smtClean="0">
                <a:latin typeface="Verdana" pitchFamily="34" charset="0"/>
                <a:ea typeface="Verdana" pitchFamily="34" charset="0"/>
                <a:cs typeface="Verdana" pitchFamily="34" charset="0"/>
              </a:rPr>
              <a:t>after 2 consecutive terms.</a:t>
            </a:r>
          </a:p>
          <a:p>
            <a:pPr algn="just">
              <a:buFont typeface="Wingdings" pitchFamily="2" charset="2"/>
              <a:buChar char="Ø"/>
              <a:defRPr/>
            </a:pPr>
            <a:endParaRPr lang="en-US" sz="2800" dirty="0" smtClean="0">
              <a:latin typeface="Verdana" pitchFamily="34" charset="0"/>
              <a:ea typeface="Verdana" pitchFamily="34" charset="0"/>
              <a:cs typeface="Verdana" pitchFamily="34" charset="0"/>
            </a:endParaRPr>
          </a:p>
          <a:p>
            <a:pPr algn="just">
              <a:buFont typeface="Wingdings" pitchFamily="2" charset="2"/>
              <a:buChar char="Ø"/>
              <a:defRPr/>
            </a:pPr>
            <a:r>
              <a:rPr lang="en-US" sz="2800" dirty="0" smtClean="0">
                <a:latin typeface="Verdana" pitchFamily="34" charset="0"/>
                <a:ea typeface="Verdana" pitchFamily="34" charset="0"/>
                <a:cs typeface="Verdana" pitchFamily="34" charset="0"/>
              </a:rPr>
              <a:t>IDs not eligible for Retirement by Rotation</a:t>
            </a:r>
          </a:p>
          <a:p>
            <a:pPr algn="just">
              <a:buFont typeface="Wingdings" pitchFamily="2" charset="2"/>
              <a:buChar char="Ø"/>
              <a:defRPr/>
            </a:pPr>
            <a:endParaRPr lang="en-US" sz="2800" dirty="0" smtClean="0">
              <a:latin typeface="Verdana" pitchFamily="34" charset="0"/>
              <a:ea typeface="Verdana" pitchFamily="34" charset="0"/>
              <a:cs typeface="Verdana" pitchFamily="34" charset="0"/>
            </a:endParaRPr>
          </a:p>
          <a:p>
            <a:pPr algn="just">
              <a:buFont typeface="Wingdings" pitchFamily="2" charset="2"/>
              <a:buChar char="Ø"/>
              <a:defRPr/>
            </a:pPr>
            <a:r>
              <a:rPr lang="en-US" sz="2800" dirty="0" smtClean="0">
                <a:latin typeface="Verdana" pitchFamily="34" charset="0"/>
                <a:ea typeface="Verdana" pitchFamily="34" charset="0"/>
                <a:cs typeface="Verdana" pitchFamily="34" charset="0"/>
              </a:rPr>
              <a:t>ID must give a declaration in first BM after his appointment that he meets guidelines of ID.</a:t>
            </a:r>
          </a:p>
          <a:p>
            <a:pPr algn="just">
              <a:buFont typeface="Wingdings" pitchFamily="2" charset="2"/>
              <a:buChar char="Ø"/>
              <a:defRPr/>
            </a:pPr>
            <a:endParaRPr lang="en-US" sz="2800" dirty="0" smtClean="0">
              <a:latin typeface="Verdana" pitchFamily="34" charset="0"/>
              <a:ea typeface="Verdana" pitchFamily="34" charset="0"/>
              <a:cs typeface="Verdana" pitchFamily="34" charset="0"/>
            </a:endParaRPr>
          </a:p>
          <a:p>
            <a:pPr algn="just">
              <a:buFont typeface="Wingdings" pitchFamily="2" charset="2"/>
              <a:buChar char="Ø"/>
              <a:defRPr/>
            </a:pPr>
            <a:r>
              <a:rPr lang="en-US" sz="2800" dirty="0" smtClean="0">
                <a:latin typeface="Verdana" pitchFamily="34" charset="0"/>
                <a:ea typeface="Verdana" pitchFamily="34" charset="0"/>
                <a:cs typeface="Verdana" pitchFamily="34" charset="0"/>
              </a:rPr>
              <a:t>Declaration to be furnished in first BM of every year thereafter.</a:t>
            </a:r>
          </a:p>
          <a:p>
            <a:pPr algn="just">
              <a:buFont typeface="Wingdings" pitchFamily="2" charset="2"/>
              <a:buChar char="Ø"/>
              <a:defRPr/>
            </a:pPr>
            <a:endParaRPr lang="en-US" sz="2800" dirty="0" smtClean="0">
              <a:latin typeface="Verdana" pitchFamily="34" charset="0"/>
              <a:ea typeface="Verdana" pitchFamily="34" charset="0"/>
              <a:cs typeface="Verdana" pitchFamily="34" charset="0"/>
            </a:endParaRPr>
          </a:p>
          <a:p>
            <a:pPr algn="just">
              <a:buFont typeface="Wingdings" pitchFamily="2" charset="2"/>
              <a:buChar char="Ø"/>
              <a:defRPr/>
            </a:pPr>
            <a:r>
              <a:rPr lang="en-US" sz="2800" dirty="0" smtClean="0">
                <a:latin typeface="Verdana" pitchFamily="34" charset="0"/>
                <a:ea typeface="Verdana" pitchFamily="34" charset="0"/>
                <a:cs typeface="Verdana" pitchFamily="34" charset="0"/>
              </a:rPr>
              <a:t>Any change occurs to his status as ID must be intimated to Board immediately.  </a:t>
            </a:r>
          </a:p>
          <a:p>
            <a:pPr marL="0" indent="0" algn="just">
              <a:defRPr/>
            </a:pPr>
            <a:endParaRPr lang="en-US" sz="3200" dirty="0" smtClean="0"/>
          </a:p>
          <a:p>
            <a:pPr>
              <a:buNone/>
              <a:defRPr/>
            </a:pPr>
            <a:endParaRPr lang="en-IN" sz="2800" dirty="0"/>
          </a:p>
        </p:txBody>
      </p:sp>
      <p:sp>
        <p:nvSpPr>
          <p:cNvPr id="8" name="Footer Placeholder 7"/>
          <p:cNvSpPr>
            <a:spLocks noGrp="1"/>
          </p:cNvSpPr>
          <p:nvPr>
            <p:ph type="ftr" sz="quarter" idx="16"/>
          </p:nvPr>
        </p:nvSpPr>
        <p:spPr/>
        <p:txBody>
          <a:bodyPr/>
          <a:lstStyle/>
          <a:p>
            <a:pPr>
              <a:defRPr/>
            </a:pPr>
            <a:r>
              <a:rPr lang="en-IN" smtClean="0"/>
              <a:t>A. G. RANADE &amp; Assocaites</a:t>
            </a:r>
            <a:endParaRPr lang="en-IN"/>
          </a:p>
        </p:txBody>
      </p:sp>
    </p:spTree>
  </p:cSld>
  <p:clrMapOvr>
    <a:masterClrMapping/>
  </p:clrMapOvr>
  <p:transition>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10760</TotalTime>
  <Words>756</Words>
  <Application>Microsoft Office PowerPoint</Application>
  <PresentationFormat>On-screen Show (4:3)</PresentationFormat>
  <Paragraphs>125</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Oriel</vt:lpstr>
      <vt:lpstr>Custom Design</vt:lpstr>
      <vt:lpstr>Slide 1</vt:lpstr>
      <vt:lpstr>CONCEPT OF INDEPENDENT DIRECTORS</vt:lpstr>
      <vt:lpstr>applicability</vt:lpstr>
      <vt:lpstr>Slide 4</vt:lpstr>
      <vt:lpstr>Who can be an ID</vt:lpstr>
      <vt:lpstr>Slide 6</vt:lpstr>
      <vt:lpstr>Slide 7</vt:lpstr>
      <vt:lpstr>Code for independent directors Sch IV of the act</vt:lpstr>
      <vt:lpstr>Slide 9</vt:lpstr>
      <vt:lpstr>Slide 10</vt:lpstr>
      <vt:lpstr>DATABANK OF IDs</vt:lpstr>
      <vt:lpstr>Slide 12</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Events</cp:lastModifiedBy>
  <cp:revision>1077</cp:revision>
  <dcterms:created xsi:type="dcterms:W3CDTF">2013-01-10T04:26:44Z</dcterms:created>
  <dcterms:modified xsi:type="dcterms:W3CDTF">2017-07-03T04:38:43Z</dcterms:modified>
</cp:coreProperties>
</file>