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6.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8.xml" ContentType="application/vnd.openxmlformats-officedocument.theme+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9.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0.xml" ContentType="application/vnd.openxmlformats-officedocument.theme+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11.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theme/theme12.xml" ContentType="application/vnd.openxmlformats-officedocument.theme+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theme/theme13.xml" ContentType="application/vnd.openxmlformats-officedocument.theme+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theme/theme14.xml" ContentType="application/vnd.openxmlformats-officedocument.theme+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theme/theme15.xml" ContentType="application/vnd.openxmlformats-officedocument.theme+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theme/theme16.xml" ContentType="application/vnd.openxmlformats-officedocument.theme+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theme/theme17.xml" ContentType="application/vnd.openxmlformats-officedocument.theme+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theme/theme18.xml" ContentType="application/vnd.openxmlformats-officedocument.theme+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theme/theme19.xml" ContentType="application/vnd.openxmlformats-officedocument.theme+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theme/theme20.xml" ContentType="application/vnd.openxmlformats-officedocument.theme+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theme/theme21.xml" ContentType="application/vnd.openxmlformats-officedocument.theme+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theme/theme22.xml" ContentType="application/vnd.openxmlformats-officedocument.theme+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theme/theme23.xml" ContentType="application/vnd.openxmlformats-officedocument.theme+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theme/theme24.xml" ContentType="application/vnd.openxmlformats-officedocument.theme+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theme/theme25.xml" ContentType="application/vnd.openxmlformats-officedocument.theme+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theme/theme26.xml" ContentType="application/vnd.openxmlformats-officedocument.theme+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theme/theme27.xml" ContentType="application/vnd.openxmlformats-officedocument.theme+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theme/theme28.xml" ContentType="application/vnd.openxmlformats-officedocument.theme+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theme/theme29.xml" ContentType="application/vnd.openxmlformats-officedocument.theme+xml"/>
  <Override PartName="/ppt/theme/theme30.xml" ContentType="application/vnd.openxmlformats-officedocument.theme+xml"/>
  <Override PartName="/ppt/theme/theme3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notesSlides/notesSlide60.xml" ContentType="application/vnd.openxmlformats-officedocument.presentationml.notesSlide+xml"/>
  <Override PartName="/ppt/theme/themeOverride6.xml" ContentType="application/vnd.openxmlformats-officedocument.themeOverr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8" r:id="rId3"/>
    <p:sldMasterId id="2147483702" r:id="rId4"/>
    <p:sldMasterId id="2147483716" r:id="rId5"/>
    <p:sldMasterId id="2147483730" r:id="rId6"/>
    <p:sldMasterId id="2147483744" r:id="rId7"/>
    <p:sldMasterId id="2147483756" r:id="rId8"/>
    <p:sldMasterId id="2147483768" r:id="rId9"/>
    <p:sldMasterId id="2147483782" r:id="rId10"/>
    <p:sldMasterId id="2147483796" r:id="rId11"/>
    <p:sldMasterId id="2147483810" r:id="rId12"/>
    <p:sldMasterId id="2147483822" r:id="rId13"/>
    <p:sldMasterId id="2147483836" r:id="rId14"/>
    <p:sldMasterId id="2147483850" r:id="rId15"/>
    <p:sldMasterId id="2147483862" r:id="rId16"/>
    <p:sldMasterId id="2147483876" r:id="rId17"/>
    <p:sldMasterId id="2147483889" r:id="rId18"/>
    <p:sldMasterId id="2147483902" r:id="rId19"/>
    <p:sldMasterId id="2147483915" r:id="rId20"/>
    <p:sldMasterId id="2147483928" r:id="rId21"/>
    <p:sldMasterId id="2147483953" r:id="rId22"/>
    <p:sldMasterId id="2147483971" r:id="rId23"/>
    <p:sldMasterId id="2147483983" r:id="rId24"/>
    <p:sldMasterId id="2147484013" r:id="rId25"/>
    <p:sldMasterId id="2147484030" r:id="rId26"/>
    <p:sldMasterId id="2147484042" r:id="rId27"/>
    <p:sldMasterId id="2147484054" r:id="rId28"/>
    <p:sldMasterId id="2147484066" r:id="rId29"/>
  </p:sldMasterIdLst>
  <p:notesMasterIdLst>
    <p:notesMasterId r:id="rId157"/>
  </p:notesMasterIdLst>
  <p:handoutMasterIdLst>
    <p:handoutMasterId r:id="rId158"/>
  </p:handoutMasterIdLst>
  <p:sldIdLst>
    <p:sldId id="323" r:id="rId30"/>
    <p:sldId id="365" r:id="rId31"/>
    <p:sldId id="364" r:id="rId32"/>
    <p:sldId id="398" r:id="rId33"/>
    <p:sldId id="366" r:id="rId34"/>
    <p:sldId id="367" r:id="rId35"/>
    <p:sldId id="368" r:id="rId36"/>
    <p:sldId id="437" r:id="rId37"/>
    <p:sldId id="370" r:id="rId38"/>
    <p:sldId id="371" r:id="rId39"/>
    <p:sldId id="428" r:id="rId40"/>
    <p:sldId id="372" r:id="rId41"/>
    <p:sldId id="373" r:id="rId42"/>
    <p:sldId id="375" r:id="rId43"/>
    <p:sldId id="376" r:id="rId44"/>
    <p:sldId id="377" r:id="rId45"/>
    <p:sldId id="378" r:id="rId46"/>
    <p:sldId id="379" r:id="rId47"/>
    <p:sldId id="423" r:id="rId48"/>
    <p:sldId id="380" r:id="rId49"/>
    <p:sldId id="381" r:id="rId50"/>
    <p:sldId id="397" r:id="rId51"/>
    <p:sldId id="388" r:id="rId52"/>
    <p:sldId id="389" r:id="rId53"/>
    <p:sldId id="424" r:id="rId54"/>
    <p:sldId id="391" r:id="rId55"/>
    <p:sldId id="393" r:id="rId56"/>
    <p:sldId id="394" r:id="rId57"/>
    <p:sldId id="395" r:id="rId58"/>
    <p:sldId id="327" r:id="rId59"/>
    <p:sldId id="261" r:id="rId60"/>
    <p:sldId id="328" r:id="rId61"/>
    <p:sldId id="263" r:id="rId62"/>
    <p:sldId id="264" r:id="rId63"/>
    <p:sldId id="329" r:id="rId64"/>
    <p:sldId id="269" r:id="rId65"/>
    <p:sldId id="268" r:id="rId66"/>
    <p:sldId id="330" r:id="rId67"/>
    <p:sldId id="271" r:id="rId68"/>
    <p:sldId id="350" r:id="rId69"/>
    <p:sldId id="439" r:id="rId70"/>
    <p:sldId id="276" r:id="rId71"/>
    <p:sldId id="274" r:id="rId72"/>
    <p:sldId id="277" r:id="rId73"/>
    <p:sldId id="280" r:id="rId74"/>
    <p:sldId id="278" r:id="rId75"/>
    <p:sldId id="279" r:id="rId76"/>
    <p:sldId id="425" r:id="rId77"/>
    <p:sldId id="426" r:id="rId78"/>
    <p:sldId id="282" r:id="rId79"/>
    <p:sldId id="283" r:id="rId80"/>
    <p:sldId id="331" r:id="rId81"/>
    <p:sldId id="332" r:id="rId82"/>
    <p:sldId id="333" r:id="rId83"/>
    <p:sldId id="334" r:id="rId84"/>
    <p:sldId id="335" r:id="rId85"/>
    <p:sldId id="336" r:id="rId86"/>
    <p:sldId id="337" r:id="rId87"/>
    <p:sldId id="338" r:id="rId88"/>
    <p:sldId id="339" r:id="rId89"/>
    <p:sldId id="340" r:id="rId90"/>
    <p:sldId id="341" r:id="rId91"/>
    <p:sldId id="342" r:id="rId92"/>
    <p:sldId id="343" r:id="rId93"/>
    <p:sldId id="346" r:id="rId94"/>
    <p:sldId id="347" r:id="rId95"/>
    <p:sldId id="348" r:id="rId96"/>
    <p:sldId id="349" r:id="rId97"/>
    <p:sldId id="431" r:id="rId98"/>
    <p:sldId id="432" r:id="rId99"/>
    <p:sldId id="433" r:id="rId100"/>
    <p:sldId id="285" r:id="rId101"/>
    <p:sldId id="441" r:id="rId102"/>
    <p:sldId id="442" r:id="rId103"/>
    <p:sldId id="286" r:id="rId104"/>
    <p:sldId id="288" r:id="rId105"/>
    <p:sldId id="287" r:id="rId106"/>
    <p:sldId id="440" r:id="rId107"/>
    <p:sldId id="293" r:id="rId108"/>
    <p:sldId id="290" r:id="rId109"/>
    <p:sldId id="309" r:id="rId110"/>
    <p:sldId id="310" r:id="rId111"/>
    <p:sldId id="311" r:id="rId112"/>
    <p:sldId id="312" r:id="rId113"/>
    <p:sldId id="313" r:id="rId114"/>
    <p:sldId id="354" r:id="rId115"/>
    <p:sldId id="359" r:id="rId116"/>
    <p:sldId id="355" r:id="rId117"/>
    <p:sldId id="361" r:id="rId118"/>
    <p:sldId id="362" r:id="rId119"/>
    <p:sldId id="294" r:id="rId120"/>
    <p:sldId id="295" r:id="rId121"/>
    <p:sldId id="314" r:id="rId122"/>
    <p:sldId id="315" r:id="rId123"/>
    <p:sldId id="316" r:id="rId124"/>
    <p:sldId id="317" r:id="rId125"/>
    <p:sldId id="318" r:id="rId126"/>
    <p:sldId id="319" r:id="rId127"/>
    <p:sldId id="320" r:id="rId128"/>
    <p:sldId id="321" r:id="rId129"/>
    <p:sldId id="322" r:id="rId130"/>
    <p:sldId id="303" r:id="rId131"/>
    <p:sldId id="304" r:id="rId132"/>
    <p:sldId id="305" r:id="rId133"/>
    <p:sldId id="402" r:id="rId134"/>
    <p:sldId id="403" r:id="rId135"/>
    <p:sldId id="404" r:id="rId136"/>
    <p:sldId id="405" r:id="rId137"/>
    <p:sldId id="406" r:id="rId138"/>
    <p:sldId id="407" r:id="rId139"/>
    <p:sldId id="408" r:id="rId140"/>
    <p:sldId id="409" r:id="rId141"/>
    <p:sldId id="410" r:id="rId142"/>
    <p:sldId id="411" r:id="rId143"/>
    <p:sldId id="412" r:id="rId144"/>
    <p:sldId id="429" r:id="rId145"/>
    <p:sldId id="430" r:id="rId146"/>
    <p:sldId id="413" r:id="rId147"/>
    <p:sldId id="414" r:id="rId148"/>
    <p:sldId id="415" r:id="rId149"/>
    <p:sldId id="416" r:id="rId150"/>
    <p:sldId id="417" r:id="rId151"/>
    <p:sldId id="418" r:id="rId152"/>
    <p:sldId id="419" r:id="rId153"/>
    <p:sldId id="422" r:id="rId154"/>
    <p:sldId id="427" r:id="rId155"/>
    <p:sldId id="396" r:id="rId156"/>
  </p:sldIdLst>
  <p:sldSz cx="9144000" cy="6858000" type="screen4x3"/>
  <p:notesSz cx="6797675" cy="9926638"/>
  <p:defaultTextStyle>
    <a:defPPr>
      <a:defRPr lang="en-US"/>
    </a:defPPr>
    <a:lvl1pPr marL="0" algn="l" defTabSz="908622" rtl="0" eaLnBrk="1" latinLnBrk="0" hangingPunct="1">
      <a:defRPr sz="1800" kern="1200">
        <a:solidFill>
          <a:schemeClr val="tx1"/>
        </a:solidFill>
        <a:latin typeface="+mn-lt"/>
        <a:ea typeface="+mn-ea"/>
        <a:cs typeface="+mn-cs"/>
      </a:defRPr>
    </a:lvl1pPr>
    <a:lvl2pPr marL="454311" algn="l" defTabSz="908622" rtl="0" eaLnBrk="1" latinLnBrk="0" hangingPunct="1">
      <a:defRPr sz="1800" kern="1200">
        <a:solidFill>
          <a:schemeClr val="tx1"/>
        </a:solidFill>
        <a:latin typeface="+mn-lt"/>
        <a:ea typeface="+mn-ea"/>
        <a:cs typeface="+mn-cs"/>
      </a:defRPr>
    </a:lvl2pPr>
    <a:lvl3pPr marL="908622" algn="l" defTabSz="908622" rtl="0" eaLnBrk="1" latinLnBrk="0" hangingPunct="1">
      <a:defRPr sz="1800" kern="1200">
        <a:solidFill>
          <a:schemeClr val="tx1"/>
        </a:solidFill>
        <a:latin typeface="+mn-lt"/>
        <a:ea typeface="+mn-ea"/>
        <a:cs typeface="+mn-cs"/>
      </a:defRPr>
    </a:lvl3pPr>
    <a:lvl4pPr marL="1362921" algn="l" defTabSz="908622" rtl="0" eaLnBrk="1" latinLnBrk="0" hangingPunct="1">
      <a:defRPr sz="1800" kern="1200">
        <a:solidFill>
          <a:schemeClr val="tx1"/>
        </a:solidFill>
        <a:latin typeface="+mn-lt"/>
        <a:ea typeface="+mn-ea"/>
        <a:cs typeface="+mn-cs"/>
      </a:defRPr>
    </a:lvl4pPr>
    <a:lvl5pPr marL="1817243" algn="l" defTabSz="908622" rtl="0" eaLnBrk="1" latinLnBrk="0" hangingPunct="1">
      <a:defRPr sz="1800" kern="1200">
        <a:solidFill>
          <a:schemeClr val="tx1"/>
        </a:solidFill>
        <a:latin typeface="+mn-lt"/>
        <a:ea typeface="+mn-ea"/>
        <a:cs typeface="+mn-cs"/>
      </a:defRPr>
    </a:lvl5pPr>
    <a:lvl6pPr marL="2271539" algn="l" defTabSz="908622" rtl="0" eaLnBrk="1" latinLnBrk="0" hangingPunct="1">
      <a:defRPr sz="1800" kern="1200">
        <a:solidFill>
          <a:schemeClr val="tx1"/>
        </a:solidFill>
        <a:latin typeface="+mn-lt"/>
        <a:ea typeface="+mn-ea"/>
        <a:cs typeface="+mn-cs"/>
      </a:defRPr>
    </a:lvl6pPr>
    <a:lvl7pPr marL="2725846" algn="l" defTabSz="908622" rtl="0" eaLnBrk="1" latinLnBrk="0" hangingPunct="1">
      <a:defRPr sz="1800" kern="1200">
        <a:solidFill>
          <a:schemeClr val="tx1"/>
        </a:solidFill>
        <a:latin typeface="+mn-lt"/>
        <a:ea typeface="+mn-ea"/>
        <a:cs typeface="+mn-cs"/>
      </a:defRPr>
    </a:lvl7pPr>
    <a:lvl8pPr marL="3180143" algn="l" defTabSz="908622" rtl="0" eaLnBrk="1" latinLnBrk="0" hangingPunct="1">
      <a:defRPr sz="1800" kern="1200">
        <a:solidFill>
          <a:schemeClr val="tx1"/>
        </a:solidFill>
        <a:latin typeface="+mn-lt"/>
        <a:ea typeface="+mn-ea"/>
        <a:cs typeface="+mn-cs"/>
      </a:defRPr>
    </a:lvl8pPr>
    <a:lvl9pPr marL="3634481" algn="l" defTabSz="908622"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11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230" y="-67"/>
      </p:cViewPr>
      <p:guideLst>
        <p:guide orient="horz" pos="2160"/>
        <p:guide pos="2880"/>
      </p:guideLst>
    </p:cSldViewPr>
  </p:slideViewPr>
  <p:notesTextViewPr>
    <p:cViewPr>
      <p:scale>
        <a:sx n="1" d="1"/>
        <a:sy n="1" d="1"/>
      </p:scale>
      <p:origin x="0" y="0"/>
    </p:cViewPr>
  </p:notesTextViewPr>
  <p:notesViewPr>
    <p:cSldViewPr>
      <p:cViewPr varScale="1">
        <p:scale>
          <a:sx n="76" d="100"/>
          <a:sy n="76" d="100"/>
        </p:scale>
        <p:origin x="-3072"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117" Type="http://schemas.openxmlformats.org/officeDocument/2006/relationships/slide" Target="slides/slide88.xml"/><Relationship Id="rId21" Type="http://schemas.openxmlformats.org/officeDocument/2006/relationships/slideMaster" Target="slideMasters/slideMaster21.xml"/><Relationship Id="rId42" Type="http://schemas.openxmlformats.org/officeDocument/2006/relationships/slide" Target="slides/slide13.xml"/><Relationship Id="rId47" Type="http://schemas.openxmlformats.org/officeDocument/2006/relationships/slide" Target="slides/slide18.xml"/><Relationship Id="rId63" Type="http://schemas.openxmlformats.org/officeDocument/2006/relationships/slide" Target="slides/slide34.xml"/><Relationship Id="rId68" Type="http://schemas.openxmlformats.org/officeDocument/2006/relationships/slide" Target="slides/slide39.xml"/><Relationship Id="rId84" Type="http://schemas.openxmlformats.org/officeDocument/2006/relationships/slide" Target="slides/slide55.xml"/><Relationship Id="rId89" Type="http://schemas.openxmlformats.org/officeDocument/2006/relationships/slide" Target="slides/slide60.xml"/><Relationship Id="rId112" Type="http://schemas.openxmlformats.org/officeDocument/2006/relationships/slide" Target="slides/slide83.xml"/><Relationship Id="rId133" Type="http://schemas.openxmlformats.org/officeDocument/2006/relationships/slide" Target="slides/slide104.xml"/><Relationship Id="rId138" Type="http://schemas.openxmlformats.org/officeDocument/2006/relationships/slide" Target="slides/slide109.xml"/><Relationship Id="rId154" Type="http://schemas.openxmlformats.org/officeDocument/2006/relationships/slide" Target="slides/slide125.xml"/><Relationship Id="rId159" Type="http://schemas.openxmlformats.org/officeDocument/2006/relationships/presProps" Target="presProps.xml"/><Relationship Id="rId16" Type="http://schemas.openxmlformats.org/officeDocument/2006/relationships/slideMaster" Target="slideMasters/slideMaster16.xml"/><Relationship Id="rId107" Type="http://schemas.openxmlformats.org/officeDocument/2006/relationships/slide" Target="slides/slide78.xml"/><Relationship Id="rId11" Type="http://schemas.openxmlformats.org/officeDocument/2006/relationships/slideMaster" Target="slideMasters/slideMaster11.xml"/><Relationship Id="rId32" Type="http://schemas.openxmlformats.org/officeDocument/2006/relationships/slide" Target="slides/slide3.xml"/><Relationship Id="rId37" Type="http://schemas.openxmlformats.org/officeDocument/2006/relationships/slide" Target="slides/slide8.xml"/><Relationship Id="rId53" Type="http://schemas.openxmlformats.org/officeDocument/2006/relationships/slide" Target="slides/slide24.xml"/><Relationship Id="rId58" Type="http://schemas.openxmlformats.org/officeDocument/2006/relationships/slide" Target="slides/slide29.xml"/><Relationship Id="rId74" Type="http://schemas.openxmlformats.org/officeDocument/2006/relationships/slide" Target="slides/slide45.xml"/><Relationship Id="rId79" Type="http://schemas.openxmlformats.org/officeDocument/2006/relationships/slide" Target="slides/slide50.xml"/><Relationship Id="rId102" Type="http://schemas.openxmlformats.org/officeDocument/2006/relationships/slide" Target="slides/slide73.xml"/><Relationship Id="rId123" Type="http://schemas.openxmlformats.org/officeDocument/2006/relationships/slide" Target="slides/slide94.xml"/><Relationship Id="rId128" Type="http://schemas.openxmlformats.org/officeDocument/2006/relationships/slide" Target="slides/slide99.xml"/><Relationship Id="rId144" Type="http://schemas.openxmlformats.org/officeDocument/2006/relationships/slide" Target="slides/slide115.xml"/><Relationship Id="rId149" Type="http://schemas.openxmlformats.org/officeDocument/2006/relationships/slide" Target="slides/slide120.xml"/><Relationship Id="rId5" Type="http://schemas.openxmlformats.org/officeDocument/2006/relationships/slideMaster" Target="slideMasters/slideMaster5.xml"/><Relationship Id="rId90" Type="http://schemas.openxmlformats.org/officeDocument/2006/relationships/slide" Target="slides/slide61.xml"/><Relationship Id="rId95" Type="http://schemas.openxmlformats.org/officeDocument/2006/relationships/slide" Target="slides/slide66.xml"/><Relationship Id="rId160" Type="http://schemas.openxmlformats.org/officeDocument/2006/relationships/viewProps" Target="viewProps.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43" Type="http://schemas.openxmlformats.org/officeDocument/2006/relationships/slide" Target="slides/slide14.xml"/><Relationship Id="rId48" Type="http://schemas.openxmlformats.org/officeDocument/2006/relationships/slide" Target="slides/slide19.xml"/><Relationship Id="rId64" Type="http://schemas.openxmlformats.org/officeDocument/2006/relationships/slide" Target="slides/slide35.xml"/><Relationship Id="rId69" Type="http://schemas.openxmlformats.org/officeDocument/2006/relationships/slide" Target="slides/slide40.xml"/><Relationship Id="rId113" Type="http://schemas.openxmlformats.org/officeDocument/2006/relationships/slide" Target="slides/slide84.xml"/><Relationship Id="rId118" Type="http://schemas.openxmlformats.org/officeDocument/2006/relationships/slide" Target="slides/slide89.xml"/><Relationship Id="rId134" Type="http://schemas.openxmlformats.org/officeDocument/2006/relationships/slide" Target="slides/slide105.xml"/><Relationship Id="rId139" Type="http://schemas.openxmlformats.org/officeDocument/2006/relationships/slide" Target="slides/slide110.xml"/><Relationship Id="rId80" Type="http://schemas.openxmlformats.org/officeDocument/2006/relationships/slide" Target="slides/slide51.xml"/><Relationship Id="rId85" Type="http://schemas.openxmlformats.org/officeDocument/2006/relationships/slide" Target="slides/slide56.xml"/><Relationship Id="rId150" Type="http://schemas.openxmlformats.org/officeDocument/2006/relationships/slide" Target="slides/slide121.xml"/><Relationship Id="rId155" Type="http://schemas.openxmlformats.org/officeDocument/2006/relationships/slide" Target="slides/slide126.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33" Type="http://schemas.openxmlformats.org/officeDocument/2006/relationships/slide" Target="slides/slide4.xml"/><Relationship Id="rId38" Type="http://schemas.openxmlformats.org/officeDocument/2006/relationships/slide" Target="slides/slide9.xml"/><Relationship Id="rId59" Type="http://schemas.openxmlformats.org/officeDocument/2006/relationships/slide" Target="slides/slide30.xml"/><Relationship Id="rId103" Type="http://schemas.openxmlformats.org/officeDocument/2006/relationships/slide" Target="slides/slide74.xml"/><Relationship Id="rId108" Type="http://schemas.openxmlformats.org/officeDocument/2006/relationships/slide" Target="slides/slide79.xml"/><Relationship Id="rId124" Type="http://schemas.openxmlformats.org/officeDocument/2006/relationships/slide" Target="slides/slide95.xml"/><Relationship Id="rId129" Type="http://schemas.openxmlformats.org/officeDocument/2006/relationships/slide" Target="slides/slide100.xml"/><Relationship Id="rId20" Type="http://schemas.openxmlformats.org/officeDocument/2006/relationships/slideMaster" Target="slideMasters/slideMaster20.xml"/><Relationship Id="rId41" Type="http://schemas.openxmlformats.org/officeDocument/2006/relationships/slide" Target="slides/slide12.xml"/><Relationship Id="rId54" Type="http://schemas.openxmlformats.org/officeDocument/2006/relationships/slide" Target="slides/slide25.xml"/><Relationship Id="rId62" Type="http://schemas.openxmlformats.org/officeDocument/2006/relationships/slide" Target="slides/slide33.xml"/><Relationship Id="rId70" Type="http://schemas.openxmlformats.org/officeDocument/2006/relationships/slide" Target="slides/slide41.xml"/><Relationship Id="rId75" Type="http://schemas.openxmlformats.org/officeDocument/2006/relationships/slide" Target="slides/slide46.xml"/><Relationship Id="rId83" Type="http://schemas.openxmlformats.org/officeDocument/2006/relationships/slide" Target="slides/slide54.xml"/><Relationship Id="rId88" Type="http://schemas.openxmlformats.org/officeDocument/2006/relationships/slide" Target="slides/slide59.xml"/><Relationship Id="rId91" Type="http://schemas.openxmlformats.org/officeDocument/2006/relationships/slide" Target="slides/slide62.xml"/><Relationship Id="rId96" Type="http://schemas.openxmlformats.org/officeDocument/2006/relationships/slide" Target="slides/slide67.xml"/><Relationship Id="rId111" Type="http://schemas.openxmlformats.org/officeDocument/2006/relationships/slide" Target="slides/slide82.xml"/><Relationship Id="rId132" Type="http://schemas.openxmlformats.org/officeDocument/2006/relationships/slide" Target="slides/slide103.xml"/><Relationship Id="rId140" Type="http://schemas.openxmlformats.org/officeDocument/2006/relationships/slide" Target="slides/slide111.xml"/><Relationship Id="rId145" Type="http://schemas.openxmlformats.org/officeDocument/2006/relationships/slide" Target="slides/slide116.xml"/><Relationship Id="rId153" Type="http://schemas.openxmlformats.org/officeDocument/2006/relationships/slide" Target="slides/slide124.xml"/><Relationship Id="rId16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 Target="slides/slide7.xml"/><Relationship Id="rId49" Type="http://schemas.openxmlformats.org/officeDocument/2006/relationships/slide" Target="slides/slide20.xml"/><Relationship Id="rId57" Type="http://schemas.openxmlformats.org/officeDocument/2006/relationships/slide" Target="slides/slide28.xml"/><Relationship Id="rId106" Type="http://schemas.openxmlformats.org/officeDocument/2006/relationships/slide" Target="slides/slide77.xml"/><Relationship Id="rId114" Type="http://schemas.openxmlformats.org/officeDocument/2006/relationships/slide" Target="slides/slide85.xml"/><Relationship Id="rId119" Type="http://schemas.openxmlformats.org/officeDocument/2006/relationships/slide" Target="slides/slide90.xml"/><Relationship Id="rId127" Type="http://schemas.openxmlformats.org/officeDocument/2006/relationships/slide" Target="slides/slide98.xml"/><Relationship Id="rId10" Type="http://schemas.openxmlformats.org/officeDocument/2006/relationships/slideMaster" Target="slideMasters/slideMaster10.xml"/><Relationship Id="rId31" Type="http://schemas.openxmlformats.org/officeDocument/2006/relationships/slide" Target="slides/slide2.xml"/><Relationship Id="rId44" Type="http://schemas.openxmlformats.org/officeDocument/2006/relationships/slide" Target="slides/slide15.xml"/><Relationship Id="rId52" Type="http://schemas.openxmlformats.org/officeDocument/2006/relationships/slide" Target="slides/slide23.xml"/><Relationship Id="rId60" Type="http://schemas.openxmlformats.org/officeDocument/2006/relationships/slide" Target="slides/slide31.xml"/><Relationship Id="rId65" Type="http://schemas.openxmlformats.org/officeDocument/2006/relationships/slide" Target="slides/slide36.xml"/><Relationship Id="rId73" Type="http://schemas.openxmlformats.org/officeDocument/2006/relationships/slide" Target="slides/slide44.xml"/><Relationship Id="rId78" Type="http://schemas.openxmlformats.org/officeDocument/2006/relationships/slide" Target="slides/slide49.xml"/><Relationship Id="rId81" Type="http://schemas.openxmlformats.org/officeDocument/2006/relationships/slide" Target="slides/slide52.xml"/><Relationship Id="rId86" Type="http://schemas.openxmlformats.org/officeDocument/2006/relationships/slide" Target="slides/slide57.xml"/><Relationship Id="rId94" Type="http://schemas.openxmlformats.org/officeDocument/2006/relationships/slide" Target="slides/slide65.xml"/><Relationship Id="rId99" Type="http://schemas.openxmlformats.org/officeDocument/2006/relationships/slide" Target="slides/slide70.xml"/><Relationship Id="rId101" Type="http://schemas.openxmlformats.org/officeDocument/2006/relationships/slide" Target="slides/slide72.xml"/><Relationship Id="rId122" Type="http://schemas.openxmlformats.org/officeDocument/2006/relationships/slide" Target="slides/slide93.xml"/><Relationship Id="rId130" Type="http://schemas.openxmlformats.org/officeDocument/2006/relationships/slide" Target="slides/slide101.xml"/><Relationship Id="rId135" Type="http://schemas.openxmlformats.org/officeDocument/2006/relationships/slide" Target="slides/slide106.xml"/><Relationship Id="rId143" Type="http://schemas.openxmlformats.org/officeDocument/2006/relationships/slide" Target="slides/slide114.xml"/><Relationship Id="rId148" Type="http://schemas.openxmlformats.org/officeDocument/2006/relationships/slide" Target="slides/slide119.xml"/><Relationship Id="rId151" Type="http://schemas.openxmlformats.org/officeDocument/2006/relationships/slide" Target="slides/slide122.xml"/><Relationship Id="rId156" Type="http://schemas.openxmlformats.org/officeDocument/2006/relationships/slide" Target="slides/slide127.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0.xml"/><Relationship Id="rId109" Type="http://schemas.openxmlformats.org/officeDocument/2006/relationships/slide" Target="slides/slide80.xml"/><Relationship Id="rId34" Type="http://schemas.openxmlformats.org/officeDocument/2006/relationships/slide" Target="slides/slide5.xml"/><Relationship Id="rId50" Type="http://schemas.openxmlformats.org/officeDocument/2006/relationships/slide" Target="slides/slide21.xml"/><Relationship Id="rId55" Type="http://schemas.openxmlformats.org/officeDocument/2006/relationships/slide" Target="slides/slide26.xml"/><Relationship Id="rId76" Type="http://schemas.openxmlformats.org/officeDocument/2006/relationships/slide" Target="slides/slide47.xml"/><Relationship Id="rId97" Type="http://schemas.openxmlformats.org/officeDocument/2006/relationships/slide" Target="slides/slide68.xml"/><Relationship Id="rId104" Type="http://schemas.openxmlformats.org/officeDocument/2006/relationships/slide" Target="slides/slide75.xml"/><Relationship Id="rId120" Type="http://schemas.openxmlformats.org/officeDocument/2006/relationships/slide" Target="slides/slide91.xml"/><Relationship Id="rId125" Type="http://schemas.openxmlformats.org/officeDocument/2006/relationships/slide" Target="slides/slide96.xml"/><Relationship Id="rId141" Type="http://schemas.openxmlformats.org/officeDocument/2006/relationships/slide" Target="slides/slide112.xml"/><Relationship Id="rId146" Type="http://schemas.openxmlformats.org/officeDocument/2006/relationships/slide" Target="slides/slide117.xml"/><Relationship Id="rId7" Type="http://schemas.openxmlformats.org/officeDocument/2006/relationships/slideMaster" Target="slideMasters/slideMaster7.xml"/><Relationship Id="rId71" Type="http://schemas.openxmlformats.org/officeDocument/2006/relationships/slide" Target="slides/slide42.xml"/><Relationship Id="rId92" Type="http://schemas.openxmlformats.org/officeDocument/2006/relationships/slide" Target="slides/slide63.xml"/><Relationship Id="rId162" Type="http://schemas.openxmlformats.org/officeDocument/2006/relationships/tableStyles" Target="tableStyles.xml"/><Relationship Id="rId2" Type="http://schemas.openxmlformats.org/officeDocument/2006/relationships/slideMaster" Target="slideMasters/slideMaster2.xml"/><Relationship Id="rId29" Type="http://schemas.openxmlformats.org/officeDocument/2006/relationships/slideMaster" Target="slideMasters/slideMaster29.xml"/><Relationship Id="rId24" Type="http://schemas.openxmlformats.org/officeDocument/2006/relationships/slideMaster" Target="slideMasters/slideMaster24.xml"/><Relationship Id="rId40" Type="http://schemas.openxmlformats.org/officeDocument/2006/relationships/slide" Target="slides/slide11.xml"/><Relationship Id="rId45" Type="http://schemas.openxmlformats.org/officeDocument/2006/relationships/slide" Target="slides/slide16.xml"/><Relationship Id="rId66" Type="http://schemas.openxmlformats.org/officeDocument/2006/relationships/slide" Target="slides/slide37.xml"/><Relationship Id="rId87" Type="http://schemas.openxmlformats.org/officeDocument/2006/relationships/slide" Target="slides/slide58.xml"/><Relationship Id="rId110" Type="http://schemas.openxmlformats.org/officeDocument/2006/relationships/slide" Target="slides/slide81.xml"/><Relationship Id="rId115" Type="http://schemas.openxmlformats.org/officeDocument/2006/relationships/slide" Target="slides/slide86.xml"/><Relationship Id="rId131" Type="http://schemas.openxmlformats.org/officeDocument/2006/relationships/slide" Target="slides/slide102.xml"/><Relationship Id="rId136" Type="http://schemas.openxmlformats.org/officeDocument/2006/relationships/slide" Target="slides/slide107.xml"/><Relationship Id="rId157" Type="http://schemas.openxmlformats.org/officeDocument/2006/relationships/notesMaster" Target="notesMasters/notesMaster1.xml"/><Relationship Id="rId61" Type="http://schemas.openxmlformats.org/officeDocument/2006/relationships/slide" Target="slides/slide32.xml"/><Relationship Id="rId82" Type="http://schemas.openxmlformats.org/officeDocument/2006/relationships/slide" Target="slides/slide53.xml"/><Relationship Id="rId152" Type="http://schemas.openxmlformats.org/officeDocument/2006/relationships/slide" Target="slides/slide123.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30" Type="http://schemas.openxmlformats.org/officeDocument/2006/relationships/slide" Target="slides/slide1.xml"/><Relationship Id="rId35" Type="http://schemas.openxmlformats.org/officeDocument/2006/relationships/slide" Target="slides/slide6.xml"/><Relationship Id="rId56" Type="http://schemas.openxmlformats.org/officeDocument/2006/relationships/slide" Target="slides/slide27.xml"/><Relationship Id="rId77" Type="http://schemas.openxmlformats.org/officeDocument/2006/relationships/slide" Target="slides/slide48.xml"/><Relationship Id="rId100" Type="http://schemas.openxmlformats.org/officeDocument/2006/relationships/slide" Target="slides/slide71.xml"/><Relationship Id="rId105" Type="http://schemas.openxmlformats.org/officeDocument/2006/relationships/slide" Target="slides/slide76.xml"/><Relationship Id="rId126" Type="http://schemas.openxmlformats.org/officeDocument/2006/relationships/slide" Target="slides/slide97.xml"/><Relationship Id="rId147" Type="http://schemas.openxmlformats.org/officeDocument/2006/relationships/slide" Target="slides/slide118.xml"/><Relationship Id="rId8" Type="http://schemas.openxmlformats.org/officeDocument/2006/relationships/slideMaster" Target="slideMasters/slideMaster8.xml"/><Relationship Id="rId51" Type="http://schemas.openxmlformats.org/officeDocument/2006/relationships/slide" Target="slides/slide22.xml"/><Relationship Id="rId72" Type="http://schemas.openxmlformats.org/officeDocument/2006/relationships/slide" Target="slides/slide43.xml"/><Relationship Id="rId93" Type="http://schemas.openxmlformats.org/officeDocument/2006/relationships/slide" Target="slides/slide64.xml"/><Relationship Id="rId98" Type="http://schemas.openxmlformats.org/officeDocument/2006/relationships/slide" Target="slides/slide69.xml"/><Relationship Id="rId121" Type="http://schemas.openxmlformats.org/officeDocument/2006/relationships/slide" Target="slides/slide92.xml"/><Relationship Id="rId142" Type="http://schemas.openxmlformats.org/officeDocument/2006/relationships/slide" Target="slides/slide113.xml"/><Relationship Id="rId3" Type="http://schemas.openxmlformats.org/officeDocument/2006/relationships/slideMaster" Target="slideMasters/slideMaster3.xml"/><Relationship Id="rId25" Type="http://schemas.openxmlformats.org/officeDocument/2006/relationships/slideMaster" Target="slideMasters/slideMaster25.xml"/><Relationship Id="rId46" Type="http://schemas.openxmlformats.org/officeDocument/2006/relationships/slide" Target="slides/slide17.xml"/><Relationship Id="rId67" Type="http://schemas.openxmlformats.org/officeDocument/2006/relationships/slide" Target="slides/slide38.xml"/><Relationship Id="rId116" Type="http://schemas.openxmlformats.org/officeDocument/2006/relationships/slide" Target="slides/slide87.xml"/><Relationship Id="rId137" Type="http://schemas.openxmlformats.org/officeDocument/2006/relationships/slide" Target="slides/slide108.xml"/><Relationship Id="rId15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C07A37D2-F5FA-4E9D-8D23-18D95E3F70E5}" type="datetimeFigureOut">
              <a:rPr lang="en-IN" smtClean="0"/>
              <a:t>04-07-2014</a:t>
            </a:fld>
            <a:endParaRPr lang="en-IN"/>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2910320E-5EE7-4500-A189-5F2BD21E6811}" type="slidenum">
              <a:rPr lang="en-IN" smtClean="0"/>
              <a:t>‹#›</a:t>
            </a:fld>
            <a:endParaRPr lang="en-IN"/>
          </a:p>
        </p:txBody>
      </p:sp>
    </p:spTree>
    <p:extLst>
      <p:ext uri="{BB962C8B-B14F-4D97-AF65-F5344CB8AC3E}">
        <p14:creationId xmlns:p14="http://schemas.microsoft.com/office/powerpoint/2010/main" val="24700707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AB36489D-B94F-4A37-ADF6-7A2FC139D2ED}" type="datetimeFigureOut">
              <a:rPr lang="en-IN" smtClean="0"/>
              <a:t>04-07-2014</a:t>
            </a:fld>
            <a:endParaRPr lang="en-IN"/>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65438FD8-7197-4317-8843-B813D3C7C932}" type="slidenum">
              <a:rPr lang="en-IN" smtClean="0"/>
              <a:t>‹#›</a:t>
            </a:fld>
            <a:endParaRPr lang="en-IN"/>
          </a:p>
        </p:txBody>
      </p:sp>
    </p:spTree>
    <p:extLst>
      <p:ext uri="{BB962C8B-B14F-4D97-AF65-F5344CB8AC3E}">
        <p14:creationId xmlns:p14="http://schemas.microsoft.com/office/powerpoint/2010/main" val="630041525"/>
      </p:ext>
    </p:extLst>
  </p:cSld>
  <p:clrMap bg1="lt1" tx1="dk1" bg2="lt2" tx2="dk2" accent1="accent1" accent2="accent2" accent3="accent3" accent4="accent4" accent5="accent5" accent6="accent6" hlink="hlink" folHlink="folHlink"/>
  <p:notesStyle>
    <a:lvl1pPr marL="0" algn="l" defTabSz="908622" rtl="0" eaLnBrk="1" latinLnBrk="0" hangingPunct="1">
      <a:defRPr sz="1200" kern="1200">
        <a:solidFill>
          <a:schemeClr val="tx1"/>
        </a:solidFill>
        <a:latin typeface="+mn-lt"/>
        <a:ea typeface="+mn-ea"/>
        <a:cs typeface="+mn-cs"/>
      </a:defRPr>
    </a:lvl1pPr>
    <a:lvl2pPr marL="454311" algn="l" defTabSz="908622" rtl="0" eaLnBrk="1" latinLnBrk="0" hangingPunct="1">
      <a:defRPr sz="1200" kern="1200">
        <a:solidFill>
          <a:schemeClr val="tx1"/>
        </a:solidFill>
        <a:latin typeface="+mn-lt"/>
        <a:ea typeface="+mn-ea"/>
        <a:cs typeface="+mn-cs"/>
      </a:defRPr>
    </a:lvl2pPr>
    <a:lvl3pPr marL="908622" algn="l" defTabSz="908622" rtl="0" eaLnBrk="1" latinLnBrk="0" hangingPunct="1">
      <a:defRPr sz="1200" kern="1200">
        <a:solidFill>
          <a:schemeClr val="tx1"/>
        </a:solidFill>
        <a:latin typeface="+mn-lt"/>
        <a:ea typeface="+mn-ea"/>
        <a:cs typeface="+mn-cs"/>
      </a:defRPr>
    </a:lvl3pPr>
    <a:lvl4pPr marL="1362921" algn="l" defTabSz="908622" rtl="0" eaLnBrk="1" latinLnBrk="0" hangingPunct="1">
      <a:defRPr sz="1200" kern="1200">
        <a:solidFill>
          <a:schemeClr val="tx1"/>
        </a:solidFill>
        <a:latin typeface="+mn-lt"/>
        <a:ea typeface="+mn-ea"/>
        <a:cs typeface="+mn-cs"/>
      </a:defRPr>
    </a:lvl4pPr>
    <a:lvl5pPr marL="1817243" algn="l" defTabSz="908622" rtl="0" eaLnBrk="1" latinLnBrk="0" hangingPunct="1">
      <a:defRPr sz="1200" kern="1200">
        <a:solidFill>
          <a:schemeClr val="tx1"/>
        </a:solidFill>
        <a:latin typeface="+mn-lt"/>
        <a:ea typeface="+mn-ea"/>
        <a:cs typeface="+mn-cs"/>
      </a:defRPr>
    </a:lvl5pPr>
    <a:lvl6pPr marL="2271539" algn="l" defTabSz="908622" rtl="0" eaLnBrk="1" latinLnBrk="0" hangingPunct="1">
      <a:defRPr sz="1200" kern="1200">
        <a:solidFill>
          <a:schemeClr val="tx1"/>
        </a:solidFill>
        <a:latin typeface="+mn-lt"/>
        <a:ea typeface="+mn-ea"/>
        <a:cs typeface="+mn-cs"/>
      </a:defRPr>
    </a:lvl6pPr>
    <a:lvl7pPr marL="2725846" algn="l" defTabSz="908622" rtl="0" eaLnBrk="1" latinLnBrk="0" hangingPunct="1">
      <a:defRPr sz="1200" kern="1200">
        <a:solidFill>
          <a:schemeClr val="tx1"/>
        </a:solidFill>
        <a:latin typeface="+mn-lt"/>
        <a:ea typeface="+mn-ea"/>
        <a:cs typeface="+mn-cs"/>
      </a:defRPr>
    </a:lvl7pPr>
    <a:lvl8pPr marL="3180143" algn="l" defTabSz="908622" rtl="0" eaLnBrk="1" latinLnBrk="0" hangingPunct="1">
      <a:defRPr sz="1200" kern="1200">
        <a:solidFill>
          <a:schemeClr val="tx1"/>
        </a:solidFill>
        <a:latin typeface="+mn-lt"/>
        <a:ea typeface="+mn-ea"/>
        <a:cs typeface="+mn-cs"/>
      </a:defRPr>
    </a:lvl8pPr>
    <a:lvl9pPr marL="3634481" algn="l" defTabSz="90862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4294967295"/>
          </p:nvPr>
        </p:nvSpPr>
        <p:spPr bwMode="auto">
          <a:xfrm>
            <a:off x="3849687" y="9428165"/>
            <a:ext cx="2946401" cy="496887"/>
          </a:xfrm>
          <a:prstGeom prst="rect">
            <a:avLst/>
          </a:prstGeom>
          <a:noFill/>
          <a:ln>
            <a:miter lim="800000"/>
            <a:headEnd/>
            <a:tailEnd/>
          </a:ln>
        </p:spPr>
        <p:txBody>
          <a:bodyPr/>
          <a:lstStyle/>
          <a:p>
            <a:fld id="{B8FFD9C2-BAFD-4DD7-B8A4-AA1B9CEA9A2B}" type="slidenum">
              <a:rPr lang="en-US">
                <a:solidFill>
                  <a:srgbClr val="000000"/>
                </a:solidFill>
              </a:rPr>
              <a:pPr/>
              <a:t>5</a:t>
            </a:fld>
            <a:endParaRPr lang="en-US" dirty="0">
              <a:solidFill>
                <a:srgbClr val="000000"/>
              </a:solidFill>
            </a:endParaRPr>
          </a:p>
        </p:txBody>
      </p:sp>
      <p:sp>
        <p:nvSpPr>
          <p:cNvPr id="74755" name="Rectangle 2"/>
          <p:cNvSpPr>
            <a:spLocks noGrp="1" noRot="1" noChangeAspect="1" noChangeArrowheads="1" noTextEdit="1"/>
          </p:cNvSpPr>
          <p:nvPr>
            <p:ph type="sldImg"/>
          </p:nvPr>
        </p:nvSpPr>
        <p:spPr>
          <a:xfrm>
            <a:off x="931863" y="754063"/>
            <a:ext cx="4937125" cy="3703637"/>
          </a:xfrm>
          <a:ln w="12700" cap="flat">
            <a:solidFill>
              <a:schemeClr val="tx1"/>
            </a:solidFill>
          </a:ln>
        </p:spPr>
      </p:sp>
      <p:sp>
        <p:nvSpPr>
          <p:cNvPr id="74756" name="Rectangle 3"/>
          <p:cNvSpPr>
            <a:spLocks noGrp="1" noChangeArrowheads="1"/>
          </p:cNvSpPr>
          <p:nvPr>
            <p:ph type="body" idx="1"/>
          </p:nvPr>
        </p:nvSpPr>
        <p:spPr>
          <a:xfrm>
            <a:off x="906464" y="4713288"/>
            <a:ext cx="4984751" cy="4470400"/>
          </a:xfrm>
          <a:noFill/>
          <a:ln/>
        </p:spPr>
        <p:txBody>
          <a:bodyPr lIns="87782" tIns="44661" rIns="87782" bIns="44661"/>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00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5D2407E-EB03-4A31-A77D-3AD315D83ECB}" type="slidenum">
              <a:rPr lang="en-US" altLang="en-US">
                <a:solidFill>
                  <a:prstClr val="black"/>
                </a:solidFill>
              </a:rPr>
              <a:pPr eaLnBrk="1" hangingPunct="1">
                <a:spcBef>
                  <a:spcPct val="0"/>
                </a:spcBef>
              </a:pPr>
              <a:t>25</a:t>
            </a:fld>
            <a:endParaRPr lang="en-US" altLang="en-US">
              <a:solidFill>
                <a:prstClr val="black"/>
              </a:solidFill>
            </a:endParaRPr>
          </a:p>
        </p:txBody>
      </p:sp>
      <p:sp>
        <p:nvSpPr>
          <p:cNvPr id="62467" name="Rectangle 7"/>
          <p:cNvSpPr txBox="1">
            <a:spLocks noGrp="1" noChangeArrowheads="1"/>
          </p:cNvSpPr>
          <p:nvPr/>
        </p:nvSpPr>
        <p:spPr bwMode="auto">
          <a:xfrm>
            <a:off x="3850443" y="9428583"/>
            <a:ext cx="2945659" cy="496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defTabSz="914400" eaLnBrk="1" fontAlgn="base" hangingPunct="1">
              <a:spcBef>
                <a:spcPct val="0"/>
              </a:spcBef>
              <a:spcAft>
                <a:spcPct val="0"/>
              </a:spcAft>
            </a:pPr>
            <a:fld id="{BB251B53-D0BC-4ED2-B688-C94086380212}" type="slidenum">
              <a:rPr lang="en-US" altLang="en-US" smtClean="0">
                <a:solidFill>
                  <a:prstClr val="black"/>
                </a:solidFill>
              </a:rPr>
              <a:pPr algn="r" defTabSz="914400" eaLnBrk="1" fontAlgn="base" hangingPunct="1">
                <a:spcBef>
                  <a:spcPct val="0"/>
                </a:spcBef>
                <a:spcAft>
                  <a:spcPct val="0"/>
                </a:spcAft>
              </a:pPr>
              <a:t>25</a:t>
            </a:fld>
            <a:endParaRPr lang="en-US" altLang="en-US" smtClean="0">
              <a:solidFill>
                <a:prstClr val="black"/>
              </a:solidFill>
            </a:endParaRPr>
          </a:p>
        </p:txBody>
      </p:sp>
      <p:sp>
        <p:nvSpPr>
          <p:cNvPr id="62468" name="Rectangle 2"/>
          <p:cNvSpPr>
            <a:spLocks noGrp="1" noRot="1" noChangeAspect="1" noChangeArrowheads="1" noTextEdit="1"/>
          </p:cNvSpPr>
          <p:nvPr>
            <p:ph type="sldImg"/>
          </p:nvPr>
        </p:nvSpPr>
        <p:spPr>
          <a:xfrm>
            <a:off x="1339850" y="617538"/>
            <a:ext cx="4122738" cy="3094037"/>
          </a:xfrm>
          <a:ln w="12700" cap="flat"/>
        </p:spPr>
      </p:sp>
      <p:sp>
        <p:nvSpPr>
          <p:cNvPr id="62469" name="Rectangle 3"/>
          <p:cNvSpPr>
            <a:spLocks noGrp="1" noChangeArrowheads="1"/>
          </p:cNvSpPr>
          <p:nvPr>
            <p:ph type="body" idx="1"/>
          </p:nvPr>
        </p:nvSpPr>
        <p:spPr>
          <a:xfrm>
            <a:off x="928386" y="3868977"/>
            <a:ext cx="4953491" cy="531833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1" hangingPunct="1"/>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476E968-CC21-4E78-9469-51F8C6D2B9C2}" type="slidenum">
              <a:rPr lang="en-US" altLang="en-US">
                <a:solidFill>
                  <a:prstClr val="black"/>
                </a:solidFill>
              </a:rPr>
              <a:pPr eaLnBrk="1" hangingPunct="1">
                <a:spcBef>
                  <a:spcPct val="0"/>
                </a:spcBef>
              </a:pPr>
              <a:t>26</a:t>
            </a:fld>
            <a:endParaRPr lang="en-US" altLang="en-US">
              <a:solidFill>
                <a:prstClr val="black"/>
              </a:solidFill>
            </a:endParaRPr>
          </a:p>
        </p:txBody>
      </p:sp>
      <p:sp>
        <p:nvSpPr>
          <p:cNvPr id="63491" name="Rectangle 7"/>
          <p:cNvSpPr txBox="1">
            <a:spLocks noGrp="1" noChangeArrowheads="1"/>
          </p:cNvSpPr>
          <p:nvPr/>
        </p:nvSpPr>
        <p:spPr bwMode="auto">
          <a:xfrm>
            <a:off x="3850443" y="9428583"/>
            <a:ext cx="2945659" cy="496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defTabSz="914400" eaLnBrk="1" fontAlgn="base" hangingPunct="1">
              <a:spcBef>
                <a:spcPct val="0"/>
              </a:spcBef>
              <a:spcAft>
                <a:spcPct val="0"/>
              </a:spcAft>
            </a:pPr>
            <a:fld id="{DDBA1126-3749-4C8D-A8BA-47CFF42DD1AA}" type="slidenum">
              <a:rPr lang="en-US" altLang="en-US" smtClean="0">
                <a:solidFill>
                  <a:prstClr val="black"/>
                </a:solidFill>
              </a:rPr>
              <a:pPr algn="r" defTabSz="914400" eaLnBrk="1" fontAlgn="base" hangingPunct="1">
                <a:spcBef>
                  <a:spcPct val="0"/>
                </a:spcBef>
                <a:spcAft>
                  <a:spcPct val="0"/>
                </a:spcAft>
              </a:pPr>
              <a:t>26</a:t>
            </a:fld>
            <a:endParaRPr lang="en-US" altLang="en-US" smtClean="0">
              <a:solidFill>
                <a:prstClr val="black"/>
              </a:solidFill>
            </a:endParaRPr>
          </a:p>
        </p:txBody>
      </p:sp>
      <p:sp>
        <p:nvSpPr>
          <p:cNvPr id="63492" name="Rectangle 2"/>
          <p:cNvSpPr>
            <a:spLocks noGrp="1" noRot="1" noChangeAspect="1" noChangeArrowheads="1" noTextEdit="1"/>
          </p:cNvSpPr>
          <p:nvPr>
            <p:ph type="sldImg"/>
          </p:nvPr>
        </p:nvSpPr>
        <p:spPr>
          <a:xfrm>
            <a:off x="1516889" y="616968"/>
            <a:ext cx="3768619" cy="3095181"/>
          </a:xfrm>
          <a:ln w="12700" cap="flat"/>
        </p:spPr>
      </p:sp>
      <p:sp>
        <p:nvSpPr>
          <p:cNvPr id="63493" name="Rectangle 3"/>
          <p:cNvSpPr>
            <a:spLocks noGrp="1" noChangeArrowheads="1"/>
          </p:cNvSpPr>
          <p:nvPr>
            <p:ph type="body" idx="1"/>
          </p:nvPr>
        </p:nvSpPr>
        <p:spPr>
          <a:xfrm>
            <a:off x="928386" y="3868977"/>
            <a:ext cx="4953491" cy="531833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1" hangingPunct="1"/>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D4869DA-5D3C-4361-8EA0-5E0384846728}" type="slidenum">
              <a:rPr lang="en-US" altLang="en-US">
                <a:solidFill>
                  <a:prstClr val="black"/>
                </a:solidFill>
              </a:rPr>
              <a:pPr eaLnBrk="1" hangingPunct="1">
                <a:spcBef>
                  <a:spcPct val="0"/>
                </a:spcBef>
              </a:pPr>
              <a:t>27</a:t>
            </a:fld>
            <a:endParaRPr lang="en-US" altLang="en-US">
              <a:solidFill>
                <a:prstClr val="black"/>
              </a:solidFill>
            </a:endParaRPr>
          </a:p>
        </p:txBody>
      </p:sp>
      <p:sp>
        <p:nvSpPr>
          <p:cNvPr id="68611" name="Rectangle 7"/>
          <p:cNvSpPr txBox="1">
            <a:spLocks noGrp="1" noChangeArrowheads="1"/>
          </p:cNvSpPr>
          <p:nvPr/>
        </p:nvSpPr>
        <p:spPr bwMode="auto">
          <a:xfrm>
            <a:off x="3850443" y="9428583"/>
            <a:ext cx="2945659" cy="496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defTabSz="914400" eaLnBrk="1" fontAlgn="base" hangingPunct="1">
              <a:spcBef>
                <a:spcPct val="0"/>
              </a:spcBef>
              <a:spcAft>
                <a:spcPct val="0"/>
              </a:spcAft>
            </a:pPr>
            <a:fld id="{CC5FFBC7-57EA-4739-A463-3E765CED0B46}" type="slidenum">
              <a:rPr lang="en-US" altLang="en-US" smtClean="0">
                <a:solidFill>
                  <a:prstClr val="black"/>
                </a:solidFill>
              </a:rPr>
              <a:pPr algn="r" defTabSz="914400" eaLnBrk="1" fontAlgn="base" hangingPunct="1">
                <a:spcBef>
                  <a:spcPct val="0"/>
                </a:spcBef>
                <a:spcAft>
                  <a:spcPct val="0"/>
                </a:spcAft>
              </a:pPr>
              <a:t>27</a:t>
            </a:fld>
            <a:endParaRPr lang="en-US" altLang="en-US" smtClean="0">
              <a:solidFill>
                <a:prstClr val="black"/>
              </a:solidFill>
            </a:endParaRPr>
          </a:p>
        </p:txBody>
      </p:sp>
      <p:sp>
        <p:nvSpPr>
          <p:cNvPr id="68612" name="Rectangle 2"/>
          <p:cNvSpPr>
            <a:spLocks noGrp="1" noRot="1" noChangeAspect="1" noChangeArrowheads="1" noTextEdit="1"/>
          </p:cNvSpPr>
          <p:nvPr>
            <p:ph type="sldImg"/>
          </p:nvPr>
        </p:nvSpPr>
        <p:spPr>
          <a:xfrm>
            <a:off x="1339850" y="617538"/>
            <a:ext cx="4122738" cy="3094037"/>
          </a:xfrm>
          <a:ln w="12700" cap="flat"/>
        </p:spPr>
      </p:sp>
      <p:sp>
        <p:nvSpPr>
          <p:cNvPr id="68613" name="Rectangle 3"/>
          <p:cNvSpPr>
            <a:spLocks noGrp="1" noChangeArrowheads="1"/>
          </p:cNvSpPr>
          <p:nvPr>
            <p:ph type="body" idx="1"/>
          </p:nvPr>
        </p:nvSpPr>
        <p:spPr>
          <a:xfrm>
            <a:off x="928386" y="3868977"/>
            <a:ext cx="4953491" cy="531833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1" hangingPunct="1"/>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50C7DC8-C888-45CA-AE01-719881212D5B}" type="slidenum">
              <a:rPr lang="en-US" altLang="en-US">
                <a:solidFill>
                  <a:prstClr val="black"/>
                </a:solidFill>
              </a:rPr>
              <a:pPr eaLnBrk="1" hangingPunct="1">
                <a:spcBef>
                  <a:spcPct val="0"/>
                </a:spcBef>
              </a:pPr>
              <a:t>28</a:t>
            </a:fld>
            <a:endParaRPr lang="en-US" altLang="en-US">
              <a:solidFill>
                <a:prstClr val="black"/>
              </a:solidFill>
            </a:endParaRPr>
          </a:p>
        </p:txBody>
      </p:sp>
      <p:sp>
        <p:nvSpPr>
          <p:cNvPr id="71683" name="Rectangle 7"/>
          <p:cNvSpPr txBox="1">
            <a:spLocks noGrp="1" noChangeArrowheads="1"/>
          </p:cNvSpPr>
          <p:nvPr/>
        </p:nvSpPr>
        <p:spPr bwMode="auto">
          <a:xfrm>
            <a:off x="3850443" y="9428583"/>
            <a:ext cx="2945659" cy="496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defTabSz="914400" eaLnBrk="1" fontAlgn="base" hangingPunct="1">
              <a:spcBef>
                <a:spcPct val="0"/>
              </a:spcBef>
              <a:spcAft>
                <a:spcPct val="0"/>
              </a:spcAft>
            </a:pPr>
            <a:fld id="{8BB6A44A-5BFE-4908-80A1-8B22387CB59D}" type="slidenum">
              <a:rPr lang="en-US" altLang="en-US" smtClean="0">
                <a:solidFill>
                  <a:prstClr val="black"/>
                </a:solidFill>
              </a:rPr>
              <a:pPr algn="r" defTabSz="914400" eaLnBrk="1" fontAlgn="base" hangingPunct="1">
                <a:spcBef>
                  <a:spcPct val="0"/>
                </a:spcBef>
                <a:spcAft>
                  <a:spcPct val="0"/>
                </a:spcAft>
              </a:pPr>
              <a:t>28</a:t>
            </a:fld>
            <a:endParaRPr lang="en-US" altLang="en-US" smtClean="0">
              <a:solidFill>
                <a:prstClr val="black"/>
              </a:solidFill>
            </a:endParaRPr>
          </a:p>
        </p:txBody>
      </p:sp>
      <p:sp>
        <p:nvSpPr>
          <p:cNvPr id="71684" name="Rectangle 2"/>
          <p:cNvSpPr>
            <a:spLocks noGrp="1" noRot="1" noChangeAspect="1" noChangeArrowheads="1" noTextEdit="1"/>
          </p:cNvSpPr>
          <p:nvPr>
            <p:ph type="sldImg"/>
          </p:nvPr>
        </p:nvSpPr>
        <p:spPr>
          <a:xfrm>
            <a:off x="1339850" y="617538"/>
            <a:ext cx="4122738" cy="3094037"/>
          </a:xfrm>
          <a:ln w="12700" cap="flat"/>
        </p:spPr>
      </p:sp>
      <p:sp>
        <p:nvSpPr>
          <p:cNvPr id="71685" name="Rectangle 3"/>
          <p:cNvSpPr>
            <a:spLocks noGrp="1" noChangeArrowheads="1"/>
          </p:cNvSpPr>
          <p:nvPr>
            <p:ph type="body" idx="1"/>
          </p:nvPr>
        </p:nvSpPr>
        <p:spPr>
          <a:xfrm>
            <a:off x="928386" y="3868977"/>
            <a:ext cx="4953491" cy="531833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1" hangingPunct="1"/>
            <a:r>
              <a:rPr lang="en-US" altLang="en-US" dirty="0" smtClean="0"/>
              <a:t>Followed in A P Moller Muller</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FB196CC7-2980-4719-A319-D12DF1D918A4}" type="slidenum">
              <a:rPr lang="en-US" altLang="en-US">
                <a:solidFill>
                  <a:prstClr val="black"/>
                </a:solidFill>
              </a:rPr>
              <a:pPr eaLnBrk="1" hangingPunct="1">
                <a:spcBef>
                  <a:spcPct val="0"/>
                </a:spcBef>
              </a:pPr>
              <a:t>29</a:t>
            </a:fld>
            <a:endParaRPr lang="en-US" altLang="en-US">
              <a:solidFill>
                <a:prstClr val="black"/>
              </a:solidFill>
            </a:endParaRPr>
          </a:p>
        </p:txBody>
      </p:sp>
      <p:sp>
        <p:nvSpPr>
          <p:cNvPr id="73731" name="Rectangle 7"/>
          <p:cNvSpPr txBox="1">
            <a:spLocks noGrp="1" noChangeArrowheads="1"/>
          </p:cNvSpPr>
          <p:nvPr/>
        </p:nvSpPr>
        <p:spPr bwMode="auto">
          <a:xfrm>
            <a:off x="3850443" y="9428583"/>
            <a:ext cx="2945659" cy="496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defTabSz="914400" eaLnBrk="1" fontAlgn="base" hangingPunct="1">
              <a:spcBef>
                <a:spcPct val="0"/>
              </a:spcBef>
              <a:spcAft>
                <a:spcPct val="0"/>
              </a:spcAft>
            </a:pPr>
            <a:fld id="{10D0ED9A-01F5-41B5-BF5E-1CA3C437F719}" type="slidenum">
              <a:rPr lang="en-US" altLang="en-US" smtClean="0">
                <a:solidFill>
                  <a:prstClr val="black"/>
                </a:solidFill>
              </a:rPr>
              <a:pPr algn="r" defTabSz="914400" eaLnBrk="1" fontAlgn="base" hangingPunct="1">
                <a:spcBef>
                  <a:spcPct val="0"/>
                </a:spcBef>
                <a:spcAft>
                  <a:spcPct val="0"/>
                </a:spcAft>
              </a:pPr>
              <a:t>29</a:t>
            </a:fld>
            <a:endParaRPr lang="en-US" altLang="en-US" smtClean="0">
              <a:solidFill>
                <a:prstClr val="black"/>
              </a:solidFill>
            </a:endParaRPr>
          </a:p>
        </p:txBody>
      </p:sp>
      <p:sp>
        <p:nvSpPr>
          <p:cNvPr id="73732" name="Rectangle 2"/>
          <p:cNvSpPr>
            <a:spLocks noGrp="1" noRot="1" noChangeAspect="1" noChangeArrowheads="1" noTextEdit="1"/>
          </p:cNvSpPr>
          <p:nvPr>
            <p:ph type="sldImg"/>
          </p:nvPr>
        </p:nvSpPr>
        <p:spPr>
          <a:xfrm>
            <a:off x="1339850" y="617538"/>
            <a:ext cx="4122738" cy="3094037"/>
          </a:xfrm>
          <a:ln w="12700" cap="flat"/>
        </p:spPr>
      </p:sp>
      <p:sp>
        <p:nvSpPr>
          <p:cNvPr id="73733" name="Rectangle 3"/>
          <p:cNvSpPr>
            <a:spLocks noGrp="1" noChangeArrowheads="1"/>
          </p:cNvSpPr>
          <p:nvPr>
            <p:ph type="body" idx="1"/>
          </p:nvPr>
        </p:nvSpPr>
        <p:spPr>
          <a:xfrm>
            <a:off x="928386" y="3868977"/>
            <a:ext cx="4953491" cy="531833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1" hangingPunct="1"/>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59350" cy="3719513"/>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59350" cy="3719513"/>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59350" cy="3719513"/>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4294967295"/>
          </p:nvPr>
        </p:nvSpPr>
        <p:spPr bwMode="auto">
          <a:xfrm>
            <a:off x="3849687" y="9428165"/>
            <a:ext cx="2946401" cy="496887"/>
          </a:xfrm>
          <a:prstGeom prst="rect">
            <a:avLst/>
          </a:prstGeom>
          <a:noFill/>
          <a:ln>
            <a:miter lim="800000"/>
            <a:headEnd/>
            <a:tailEnd/>
          </a:ln>
        </p:spPr>
        <p:txBody>
          <a:bodyPr/>
          <a:lstStyle/>
          <a:p>
            <a:fld id="{B8FFD9C2-BAFD-4DD7-B8A4-AA1B9CEA9A2B}" type="slidenum">
              <a:rPr lang="en-US">
                <a:solidFill>
                  <a:srgbClr val="000000"/>
                </a:solidFill>
              </a:rPr>
              <a:pPr/>
              <a:t>6</a:t>
            </a:fld>
            <a:endParaRPr lang="en-US" dirty="0">
              <a:solidFill>
                <a:srgbClr val="000000"/>
              </a:solidFill>
            </a:endParaRPr>
          </a:p>
        </p:txBody>
      </p:sp>
      <p:sp>
        <p:nvSpPr>
          <p:cNvPr id="74755" name="Rectangle 2"/>
          <p:cNvSpPr>
            <a:spLocks noGrp="1" noRot="1" noChangeAspect="1" noChangeArrowheads="1" noTextEdit="1"/>
          </p:cNvSpPr>
          <p:nvPr>
            <p:ph type="sldImg"/>
          </p:nvPr>
        </p:nvSpPr>
        <p:spPr>
          <a:xfrm>
            <a:off x="931863" y="754063"/>
            <a:ext cx="4937125" cy="3703637"/>
          </a:xfrm>
          <a:ln w="12700" cap="flat">
            <a:solidFill>
              <a:schemeClr val="tx1"/>
            </a:solidFill>
          </a:ln>
        </p:spPr>
      </p:sp>
      <p:sp>
        <p:nvSpPr>
          <p:cNvPr id="74756" name="Rectangle 3"/>
          <p:cNvSpPr>
            <a:spLocks noGrp="1" noChangeArrowheads="1"/>
          </p:cNvSpPr>
          <p:nvPr>
            <p:ph type="body" idx="1"/>
          </p:nvPr>
        </p:nvSpPr>
        <p:spPr>
          <a:xfrm>
            <a:off x="906464" y="4713288"/>
            <a:ext cx="4984751" cy="4470400"/>
          </a:xfrm>
          <a:noFill/>
          <a:ln/>
        </p:spPr>
        <p:txBody>
          <a:bodyPr lIns="87782" tIns="44661" rIns="87782" bIns="44661"/>
          <a:lstStyle/>
          <a:p>
            <a:pPr eaLnBrk="1" hangingPunct="1"/>
            <a:r>
              <a:rPr lang="en-US" dirty="0" smtClean="0"/>
              <a:t>V Enrico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59350" cy="3719513"/>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59350" cy="3719513"/>
          </a:xfrm>
        </p:spPr>
      </p:sp>
      <p:sp>
        <p:nvSpPr>
          <p:cNvPr id="3" name="Notes Placeholder 2"/>
          <p:cNvSpPr>
            <a:spLocks noGrp="1"/>
          </p:cNvSpPr>
          <p:nvPr>
            <p:ph type="body" idx="1"/>
          </p:nvPr>
        </p:nvSpPr>
        <p:spPr/>
        <p:txBody>
          <a:bodyPr>
            <a:normAutofit/>
          </a:bodyPr>
          <a:lstStyle/>
          <a:p>
            <a:pPr marL="0" marR="0" indent="0" algn="l" defTabSz="908622" rtl="0" eaLnBrk="1" fontAlgn="auto" latinLnBrk="0" hangingPunct="1">
              <a:lnSpc>
                <a:spcPct val="100000"/>
              </a:lnSpc>
              <a:spcBef>
                <a:spcPts val="0"/>
              </a:spcBef>
              <a:spcAft>
                <a:spcPts val="0"/>
              </a:spcAft>
              <a:buClrTx/>
              <a:buSzTx/>
              <a:buFontTx/>
              <a:buNone/>
              <a:tabLst/>
              <a:defRPr/>
            </a:pPr>
            <a:r>
              <a:rPr lang="en-US" sz="1000" kern="0" dirty="0" smtClean="0">
                <a:solidFill>
                  <a:schemeClr val="tx1"/>
                </a:solidFill>
                <a:latin typeface="+mn-lt"/>
                <a:ea typeface="+mn-ea"/>
                <a:cs typeface="+mn-cs"/>
              </a:rPr>
              <a:t>Once income is taxed on accrual basis, it cannot be taxed again on its receipt </a:t>
            </a:r>
            <a:r>
              <a:rPr lang="en-US" sz="1000" b="1" kern="0" dirty="0" smtClean="0">
                <a:solidFill>
                  <a:schemeClr val="tx1"/>
                </a:solidFill>
                <a:latin typeface="+mn-lt"/>
                <a:ea typeface="+mn-ea"/>
                <a:cs typeface="+mn-cs"/>
              </a:rPr>
              <a:t>[CIT vs. </a:t>
            </a:r>
            <a:r>
              <a:rPr lang="en-US" sz="1000" b="1" kern="0" dirty="0" err="1" smtClean="0">
                <a:solidFill>
                  <a:schemeClr val="tx1"/>
                </a:solidFill>
                <a:latin typeface="+mn-lt"/>
                <a:ea typeface="+mn-ea"/>
                <a:cs typeface="+mn-cs"/>
              </a:rPr>
              <a:t>Ashokbhai</a:t>
            </a:r>
            <a:r>
              <a:rPr lang="en-US" sz="1000" b="1" kern="0" dirty="0" smtClean="0">
                <a:solidFill>
                  <a:schemeClr val="tx1"/>
                </a:solidFill>
                <a:latin typeface="+mn-lt"/>
                <a:ea typeface="+mn-ea"/>
                <a:cs typeface="+mn-cs"/>
              </a:rPr>
              <a:t> </a:t>
            </a:r>
            <a:r>
              <a:rPr lang="en-US" sz="1000" b="1" kern="0" dirty="0" err="1" smtClean="0">
                <a:solidFill>
                  <a:schemeClr val="tx1"/>
                </a:solidFill>
                <a:latin typeface="+mn-lt"/>
                <a:ea typeface="+mn-ea"/>
                <a:cs typeface="+mn-cs"/>
              </a:rPr>
              <a:t>Chimanbhai</a:t>
            </a:r>
            <a:r>
              <a:rPr lang="en-US" sz="1000" b="1" kern="0" dirty="0" smtClean="0">
                <a:solidFill>
                  <a:schemeClr val="tx1"/>
                </a:solidFill>
                <a:latin typeface="+mn-lt"/>
                <a:ea typeface="+mn-ea"/>
                <a:cs typeface="+mn-cs"/>
              </a:rPr>
              <a:t> (1965) 56 ITR 42 (SC)]</a:t>
            </a:r>
          </a:p>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59350" cy="3719513"/>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59350" cy="3719513"/>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89F760E-1489-4CC4-AE6E-B7799D0714C6}" type="slidenum">
              <a:rPr lang="en-US">
                <a:solidFill>
                  <a:prstClr val="black"/>
                </a:solidFill>
              </a:rPr>
              <a:pPr>
                <a:defRPr/>
              </a:pPr>
              <a:t>14</a:t>
            </a:fld>
            <a:endParaRPr lang="en-US">
              <a:solidFill>
                <a:prstClr val="black"/>
              </a:solidFill>
            </a:endParaRPr>
          </a:p>
        </p:txBody>
      </p:sp>
      <p:sp>
        <p:nvSpPr>
          <p:cNvPr id="108547" name="Rectangle 2"/>
          <p:cNvSpPr>
            <a:spLocks noGrp="1" noRot="1" noChangeAspect="1" noChangeArrowheads="1" noTextEdit="1"/>
          </p:cNvSpPr>
          <p:nvPr>
            <p:ph type="sldImg"/>
          </p:nvPr>
        </p:nvSpPr>
        <p:spPr bwMode="auto">
          <a:xfrm>
            <a:off x="928688" y="754063"/>
            <a:ext cx="4940300" cy="3706812"/>
          </a:xfrm>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8" name="Rectangle 3"/>
          <p:cNvSpPr>
            <a:spLocks noGrp="1" noChangeArrowheads="1"/>
          </p:cNvSpPr>
          <p:nvPr>
            <p:ph type="body" idx="1"/>
          </p:nvPr>
        </p:nvSpPr>
        <p:spPr bwMode="auto">
          <a:xfrm>
            <a:off x="908051" y="4716464"/>
            <a:ext cx="4981575" cy="4462462"/>
          </a:xfrm>
          <a:solidFill>
            <a:srgbClr val="FFFFFF"/>
          </a:solidFill>
          <a:ln w="12700" cap="flat">
            <a:solidFill>
              <a:srgbClr val="000000"/>
            </a:solidFill>
            <a:miter lim="800000"/>
            <a:headEnd/>
            <a:tailEnd/>
          </a:ln>
        </p:spPr>
        <p:txBody>
          <a:bodyPr wrap="square" lIns="88888" tIns="44443" rIns="88888" bIns="44443" numCol="1" anchor="t" anchorCtr="0" compatLnSpc="1">
            <a:prstTxWarp prst="textNoShape">
              <a:avLst/>
            </a:prstTxWarp>
          </a:bodyPr>
          <a:lstStyle/>
          <a:p>
            <a:pPr defTabSz="911225"/>
            <a:endParaRPr lang="en-US"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4887DC62-0A4C-4991-A97C-6D21A3EE9DEB}" type="slidenum">
              <a:rPr lang="en-US" altLang="en-US" smtClean="0">
                <a:solidFill>
                  <a:srgbClr val="000000"/>
                </a:solidFill>
              </a:rPr>
              <a:pPr eaLnBrk="1" fontAlgn="base" hangingPunct="1">
                <a:spcBef>
                  <a:spcPct val="0"/>
                </a:spcBef>
                <a:spcAft>
                  <a:spcPct val="0"/>
                </a:spcAft>
              </a:pPr>
              <a:t>65</a:t>
            </a:fld>
            <a:endParaRPr lang="en-US" altLang="en-US" smtClean="0">
              <a:solidFill>
                <a:srgbClr val="000000"/>
              </a:solidFil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D253EDA3-B53A-45E1-BD4B-59E383ABAE3D}" type="slidenum">
              <a:rPr lang="en-US" altLang="en-US" smtClean="0">
                <a:solidFill>
                  <a:srgbClr val="000000"/>
                </a:solidFill>
              </a:rPr>
              <a:pPr eaLnBrk="1" fontAlgn="base" hangingPunct="1">
                <a:spcBef>
                  <a:spcPct val="0"/>
                </a:spcBef>
                <a:spcAft>
                  <a:spcPct val="0"/>
                </a:spcAft>
              </a:pPr>
              <a:t>66</a:t>
            </a:fld>
            <a:endParaRPr lang="en-US" altLang="en-US" smtClean="0">
              <a:solidFill>
                <a:srgbClr val="000000"/>
              </a:solidFil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6F60EE54-E8A5-4054-BC00-D891C7A8E3E0}" type="slidenum">
              <a:rPr lang="en-GB">
                <a:solidFill>
                  <a:prstClr val="black"/>
                </a:solidFill>
              </a:rPr>
              <a:pPr>
                <a:defRPr/>
              </a:pPr>
              <a:t>15</a:t>
            </a:fld>
            <a:endParaRPr lang="en-GB">
              <a:solidFill>
                <a:prstClr val="black"/>
              </a:solidFill>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59350" cy="3719513"/>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59350" cy="3719513"/>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59350" cy="3719513"/>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59350" cy="3719513"/>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59350" cy="3719513"/>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59350" cy="3719513"/>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65438FD8-7197-4317-8843-B813D3C7C932}" type="slidenum">
              <a:rPr lang="en-IN" smtClean="0"/>
              <a:t>86</a:t>
            </a:fld>
            <a:endParaRPr lang="en-IN"/>
          </a:p>
        </p:txBody>
      </p:sp>
    </p:spTree>
    <p:extLst>
      <p:ext uri="{BB962C8B-B14F-4D97-AF65-F5344CB8AC3E}">
        <p14:creationId xmlns:p14="http://schemas.microsoft.com/office/powerpoint/2010/main" val="105682727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xfrm>
            <a:off x="3850092" y="9430846"/>
            <a:ext cx="2946065" cy="49425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20507" indent="-277118" eaLnBrk="0" hangingPunct="0">
              <a:defRPr>
                <a:solidFill>
                  <a:schemeClr val="tx1"/>
                </a:solidFill>
                <a:latin typeface="Arial" charset="0"/>
              </a:defRPr>
            </a:lvl2pPr>
            <a:lvl3pPr marL="1108473" indent="-221694" eaLnBrk="0" hangingPunct="0">
              <a:defRPr>
                <a:solidFill>
                  <a:schemeClr val="tx1"/>
                </a:solidFill>
                <a:latin typeface="Arial" charset="0"/>
              </a:defRPr>
            </a:lvl3pPr>
            <a:lvl4pPr marL="1551861" indent="-221694" eaLnBrk="0" hangingPunct="0">
              <a:defRPr>
                <a:solidFill>
                  <a:schemeClr val="tx1"/>
                </a:solidFill>
                <a:latin typeface="Arial" charset="0"/>
              </a:defRPr>
            </a:lvl4pPr>
            <a:lvl5pPr marL="1995250" indent="-221694" eaLnBrk="0" hangingPunct="0">
              <a:defRPr>
                <a:solidFill>
                  <a:schemeClr val="tx1"/>
                </a:solidFill>
                <a:latin typeface="Arial" charset="0"/>
              </a:defRPr>
            </a:lvl5pPr>
            <a:lvl6pPr marL="2438639" indent="-221694" eaLnBrk="0" fontAlgn="base" hangingPunct="0">
              <a:spcBef>
                <a:spcPct val="0"/>
              </a:spcBef>
              <a:spcAft>
                <a:spcPct val="0"/>
              </a:spcAft>
              <a:defRPr>
                <a:solidFill>
                  <a:schemeClr val="tx1"/>
                </a:solidFill>
                <a:latin typeface="Arial" charset="0"/>
              </a:defRPr>
            </a:lvl6pPr>
            <a:lvl7pPr marL="2882028" indent="-221694" eaLnBrk="0" fontAlgn="base" hangingPunct="0">
              <a:spcBef>
                <a:spcPct val="0"/>
              </a:spcBef>
              <a:spcAft>
                <a:spcPct val="0"/>
              </a:spcAft>
              <a:defRPr>
                <a:solidFill>
                  <a:schemeClr val="tx1"/>
                </a:solidFill>
                <a:latin typeface="Arial" charset="0"/>
              </a:defRPr>
            </a:lvl7pPr>
            <a:lvl8pPr marL="3325416" indent="-221694" eaLnBrk="0" fontAlgn="base" hangingPunct="0">
              <a:spcBef>
                <a:spcPct val="0"/>
              </a:spcBef>
              <a:spcAft>
                <a:spcPct val="0"/>
              </a:spcAft>
              <a:defRPr>
                <a:solidFill>
                  <a:schemeClr val="tx1"/>
                </a:solidFill>
                <a:latin typeface="Arial" charset="0"/>
              </a:defRPr>
            </a:lvl8pPr>
            <a:lvl9pPr marL="3768805" indent="-221694" eaLnBrk="0" fontAlgn="base" hangingPunct="0">
              <a:spcBef>
                <a:spcPct val="0"/>
              </a:spcBef>
              <a:spcAft>
                <a:spcPct val="0"/>
              </a:spcAft>
              <a:defRPr>
                <a:solidFill>
                  <a:schemeClr val="tx1"/>
                </a:solidFill>
                <a:latin typeface="Arial" charset="0"/>
              </a:defRPr>
            </a:lvl9pPr>
          </a:lstStyle>
          <a:p>
            <a:pPr eaLnBrk="1" hangingPunct="1">
              <a:defRPr/>
            </a:pPr>
            <a:fld id="{0B83C840-4A12-4E33-8B80-2108EA330246}" type="slidenum">
              <a:rPr lang="en-US">
                <a:solidFill>
                  <a:prstClr val="black"/>
                </a:solidFill>
              </a:rPr>
              <a:pPr eaLnBrk="1" hangingPunct="1">
                <a:defRPr/>
              </a:pPr>
              <a:t>93</a:t>
            </a:fld>
            <a:endParaRPr lang="en-US">
              <a:solidFill>
                <a:prstClr val="black"/>
              </a:solidFill>
            </a:endParaRPr>
          </a:p>
        </p:txBody>
      </p:sp>
      <p:sp>
        <p:nvSpPr>
          <p:cNvPr id="87043" name="Rectangle 2"/>
          <p:cNvSpPr>
            <a:spLocks noGrp="1" noRot="1" noChangeAspect="1" noChangeArrowheads="1" noTextEdit="1"/>
          </p:cNvSpPr>
          <p:nvPr>
            <p:ph type="sldImg"/>
          </p:nvPr>
        </p:nvSpPr>
        <p:spPr bwMode="auto">
          <a:xfrm>
            <a:off x="919163" y="744538"/>
            <a:ext cx="4962525" cy="3722687"/>
          </a:xfrm>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991" tIns="45496" rIns="90991" bIns="45496" numCol="1" anchor="t" anchorCtr="0" compatLnSpc="1">
            <a:prstTxWarp prst="textNoShape">
              <a:avLst/>
            </a:prstTxWarp>
          </a:bodyPr>
          <a:lstStyle/>
          <a:p>
            <a:pPr eaLnBrk="1" hangingPunct="1"/>
            <a:endParaRPr lang="en-US" alt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xfrm>
            <a:off x="3850092" y="9430846"/>
            <a:ext cx="2946065" cy="49425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20507" indent="-277118" eaLnBrk="0" hangingPunct="0">
              <a:defRPr>
                <a:solidFill>
                  <a:schemeClr val="tx1"/>
                </a:solidFill>
                <a:latin typeface="Arial" charset="0"/>
              </a:defRPr>
            </a:lvl2pPr>
            <a:lvl3pPr marL="1108473" indent="-221694" eaLnBrk="0" hangingPunct="0">
              <a:defRPr>
                <a:solidFill>
                  <a:schemeClr val="tx1"/>
                </a:solidFill>
                <a:latin typeface="Arial" charset="0"/>
              </a:defRPr>
            </a:lvl3pPr>
            <a:lvl4pPr marL="1551861" indent="-221694" eaLnBrk="0" hangingPunct="0">
              <a:defRPr>
                <a:solidFill>
                  <a:schemeClr val="tx1"/>
                </a:solidFill>
                <a:latin typeface="Arial" charset="0"/>
              </a:defRPr>
            </a:lvl4pPr>
            <a:lvl5pPr marL="1995250" indent="-221694" eaLnBrk="0" hangingPunct="0">
              <a:defRPr>
                <a:solidFill>
                  <a:schemeClr val="tx1"/>
                </a:solidFill>
                <a:latin typeface="Arial" charset="0"/>
              </a:defRPr>
            </a:lvl5pPr>
            <a:lvl6pPr marL="2438639" indent="-221694" eaLnBrk="0" fontAlgn="base" hangingPunct="0">
              <a:spcBef>
                <a:spcPct val="0"/>
              </a:spcBef>
              <a:spcAft>
                <a:spcPct val="0"/>
              </a:spcAft>
              <a:defRPr>
                <a:solidFill>
                  <a:schemeClr val="tx1"/>
                </a:solidFill>
                <a:latin typeface="Arial" charset="0"/>
              </a:defRPr>
            </a:lvl6pPr>
            <a:lvl7pPr marL="2882028" indent="-221694" eaLnBrk="0" fontAlgn="base" hangingPunct="0">
              <a:spcBef>
                <a:spcPct val="0"/>
              </a:spcBef>
              <a:spcAft>
                <a:spcPct val="0"/>
              </a:spcAft>
              <a:defRPr>
                <a:solidFill>
                  <a:schemeClr val="tx1"/>
                </a:solidFill>
                <a:latin typeface="Arial" charset="0"/>
              </a:defRPr>
            </a:lvl7pPr>
            <a:lvl8pPr marL="3325416" indent="-221694" eaLnBrk="0" fontAlgn="base" hangingPunct="0">
              <a:spcBef>
                <a:spcPct val="0"/>
              </a:spcBef>
              <a:spcAft>
                <a:spcPct val="0"/>
              </a:spcAft>
              <a:defRPr>
                <a:solidFill>
                  <a:schemeClr val="tx1"/>
                </a:solidFill>
                <a:latin typeface="Arial" charset="0"/>
              </a:defRPr>
            </a:lvl8pPr>
            <a:lvl9pPr marL="3768805" indent="-221694" eaLnBrk="0" fontAlgn="base" hangingPunct="0">
              <a:spcBef>
                <a:spcPct val="0"/>
              </a:spcBef>
              <a:spcAft>
                <a:spcPct val="0"/>
              </a:spcAft>
              <a:defRPr>
                <a:solidFill>
                  <a:schemeClr val="tx1"/>
                </a:solidFill>
                <a:latin typeface="Arial" charset="0"/>
              </a:defRPr>
            </a:lvl9pPr>
          </a:lstStyle>
          <a:p>
            <a:pPr eaLnBrk="1" hangingPunct="1">
              <a:defRPr/>
            </a:pPr>
            <a:fld id="{99E635D2-2F5F-4A98-9B34-2CA05F52E0D1}" type="slidenum">
              <a:rPr lang="en-US">
                <a:solidFill>
                  <a:prstClr val="black"/>
                </a:solidFill>
              </a:rPr>
              <a:pPr eaLnBrk="1" hangingPunct="1">
                <a:defRPr/>
              </a:pPr>
              <a:t>94</a:t>
            </a:fld>
            <a:endParaRPr lang="en-US">
              <a:solidFill>
                <a:prstClr val="black"/>
              </a:solidFill>
            </a:endParaRPr>
          </a:p>
        </p:txBody>
      </p:sp>
      <p:sp>
        <p:nvSpPr>
          <p:cNvPr id="88067" name="Rectangle 2"/>
          <p:cNvSpPr>
            <a:spLocks noGrp="1" noRot="1" noChangeAspect="1" noChangeArrowheads="1" noTextEdit="1"/>
          </p:cNvSpPr>
          <p:nvPr>
            <p:ph type="sldImg"/>
          </p:nvPr>
        </p:nvSpPr>
        <p:spPr bwMode="auto">
          <a:xfrm>
            <a:off x="919163" y="744538"/>
            <a:ext cx="4962525" cy="3722687"/>
          </a:xfrm>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991" tIns="45496" rIns="90991" bIns="45496" numCol="1" anchor="t" anchorCtr="0" compatLnSpc="1">
            <a:prstTxWarp prst="textNoShape">
              <a:avLst/>
            </a:prstTxWarp>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6F60EE54-E8A5-4054-BC00-D891C7A8E3E0}" type="slidenum">
              <a:rPr lang="en-GB">
                <a:solidFill>
                  <a:prstClr val="black"/>
                </a:solidFill>
              </a:rPr>
              <a:pPr>
                <a:defRPr/>
              </a:pPr>
              <a:t>16</a:t>
            </a:fld>
            <a:endParaRPr lang="en-GB">
              <a:solidFill>
                <a:prstClr val="black"/>
              </a:solidFill>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xfrm>
            <a:off x="3850092" y="9430846"/>
            <a:ext cx="2946065" cy="49425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20507" indent="-277118" eaLnBrk="0" hangingPunct="0">
              <a:defRPr>
                <a:solidFill>
                  <a:schemeClr val="tx1"/>
                </a:solidFill>
                <a:latin typeface="Arial" charset="0"/>
              </a:defRPr>
            </a:lvl2pPr>
            <a:lvl3pPr marL="1108473" indent="-221694" eaLnBrk="0" hangingPunct="0">
              <a:defRPr>
                <a:solidFill>
                  <a:schemeClr val="tx1"/>
                </a:solidFill>
                <a:latin typeface="Arial" charset="0"/>
              </a:defRPr>
            </a:lvl3pPr>
            <a:lvl4pPr marL="1551861" indent="-221694" eaLnBrk="0" hangingPunct="0">
              <a:defRPr>
                <a:solidFill>
                  <a:schemeClr val="tx1"/>
                </a:solidFill>
                <a:latin typeface="Arial" charset="0"/>
              </a:defRPr>
            </a:lvl4pPr>
            <a:lvl5pPr marL="1995250" indent="-221694" eaLnBrk="0" hangingPunct="0">
              <a:defRPr>
                <a:solidFill>
                  <a:schemeClr val="tx1"/>
                </a:solidFill>
                <a:latin typeface="Arial" charset="0"/>
              </a:defRPr>
            </a:lvl5pPr>
            <a:lvl6pPr marL="2438639" indent="-221694" eaLnBrk="0" fontAlgn="base" hangingPunct="0">
              <a:spcBef>
                <a:spcPct val="0"/>
              </a:spcBef>
              <a:spcAft>
                <a:spcPct val="0"/>
              </a:spcAft>
              <a:defRPr>
                <a:solidFill>
                  <a:schemeClr val="tx1"/>
                </a:solidFill>
                <a:latin typeface="Arial" charset="0"/>
              </a:defRPr>
            </a:lvl6pPr>
            <a:lvl7pPr marL="2882028" indent="-221694" eaLnBrk="0" fontAlgn="base" hangingPunct="0">
              <a:spcBef>
                <a:spcPct val="0"/>
              </a:spcBef>
              <a:spcAft>
                <a:spcPct val="0"/>
              </a:spcAft>
              <a:defRPr>
                <a:solidFill>
                  <a:schemeClr val="tx1"/>
                </a:solidFill>
                <a:latin typeface="Arial" charset="0"/>
              </a:defRPr>
            </a:lvl7pPr>
            <a:lvl8pPr marL="3325416" indent="-221694" eaLnBrk="0" fontAlgn="base" hangingPunct="0">
              <a:spcBef>
                <a:spcPct val="0"/>
              </a:spcBef>
              <a:spcAft>
                <a:spcPct val="0"/>
              </a:spcAft>
              <a:defRPr>
                <a:solidFill>
                  <a:schemeClr val="tx1"/>
                </a:solidFill>
                <a:latin typeface="Arial" charset="0"/>
              </a:defRPr>
            </a:lvl8pPr>
            <a:lvl9pPr marL="3768805" indent="-221694" eaLnBrk="0" fontAlgn="base" hangingPunct="0">
              <a:spcBef>
                <a:spcPct val="0"/>
              </a:spcBef>
              <a:spcAft>
                <a:spcPct val="0"/>
              </a:spcAft>
              <a:defRPr>
                <a:solidFill>
                  <a:schemeClr val="tx1"/>
                </a:solidFill>
                <a:latin typeface="Arial" charset="0"/>
              </a:defRPr>
            </a:lvl9pPr>
          </a:lstStyle>
          <a:p>
            <a:pPr eaLnBrk="1" hangingPunct="1">
              <a:defRPr/>
            </a:pPr>
            <a:fld id="{BC898F69-806D-4B0C-A72B-E73B2EBDA9DA}" type="slidenum">
              <a:rPr lang="en-US">
                <a:solidFill>
                  <a:prstClr val="black"/>
                </a:solidFill>
              </a:rPr>
              <a:pPr eaLnBrk="1" hangingPunct="1">
                <a:defRPr/>
              </a:pPr>
              <a:t>95</a:t>
            </a:fld>
            <a:endParaRPr lang="en-US">
              <a:solidFill>
                <a:prstClr val="black"/>
              </a:solidFill>
            </a:endParaRPr>
          </a:p>
        </p:txBody>
      </p:sp>
      <p:sp>
        <p:nvSpPr>
          <p:cNvPr id="94211" name="Rectangle 2"/>
          <p:cNvSpPr>
            <a:spLocks noGrp="1" noRot="1" noChangeAspect="1" noChangeArrowheads="1" noTextEdit="1"/>
          </p:cNvSpPr>
          <p:nvPr>
            <p:ph type="sldImg"/>
          </p:nvPr>
        </p:nvSpPr>
        <p:spPr bwMode="auto">
          <a:xfrm>
            <a:off x="919163" y="744538"/>
            <a:ext cx="4962525" cy="3722687"/>
          </a:xfrm>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991" tIns="45496" rIns="90991" bIns="45496" numCol="1" anchor="t" anchorCtr="0" compatLnSpc="1">
            <a:prstTxWarp prst="textNoShape">
              <a:avLst/>
            </a:prstTxWarp>
          </a:bodyPr>
          <a:lstStyle/>
          <a:p>
            <a:pPr eaLnBrk="1" hangingPunct="1"/>
            <a:endParaRPr lang="en-US" alt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xfrm>
            <a:off x="3850092" y="9430846"/>
            <a:ext cx="2946065" cy="49425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20507" indent="-277118" eaLnBrk="0" hangingPunct="0">
              <a:defRPr>
                <a:solidFill>
                  <a:schemeClr val="tx1"/>
                </a:solidFill>
                <a:latin typeface="Arial" charset="0"/>
              </a:defRPr>
            </a:lvl2pPr>
            <a:lvl3pPr marL="1108473" indent="-221694" eaLnBrk="0" hangingPunct="0">
              <a:defRPr>
                <a:solidFill>
                  <a:schemeClr val="tx1"/>
                </a:solidFill>
                <a:latin typeface="Arial" charset="0"/>
              </a:defRPr>
            </a:lvl3pPr>
            <a:lvl4pPr marL="1551861" indent="-221694" eaLnBrk="0" hangingPunct="0">
              <a:defRPr>
                <a:solidFill>
                  <a:schemeClr val="tx1"/>
                </a:solidFill>
                <a:latin typeface="Arial" charset="0"/>
              </a:defRPr>
            </a:lvl4pPr>
            <a:lvl5pPr marL="1995250" indent="-221694" eaLnBrk="0" hangingPunct="0">
              <a:defRPr>
                <a:solidFill>
                  <a:schemeClr val="tx1"/>
                </a:solidFill>
                <a:latin typeface="Arial" charset="0"/>
              </a:defRPr>
            </a:lvl5pPr>
            <a:lvl6pPr marL="2438639" indent="-221694" eaLnBrk="0" fontAlgn="base" hangingPunct="0">
              <a:spcBef>
                <a:spcPct val="0"/>
              </a:spcBef>
              <a:spcAft>
                <a:spcPct val="0"/>
              </a:spcAft>
              <a:defRPr>
                <a:solidFill>
                  <a:schemeClr val="tx1"/>
                </a:solidFill>
                <a:latin typeface="Arial" charset="0"/>
              </a:defRPr>
            </a:lvl6pPr>
            <a:lvl7pPr marL="2882028" indent="-221694" eaLnBrk="0" fontAlgn="base" hangingPunct="0">
              <a:spcBef>
                <a:spcPct val="0"/>
              </a:spcBef>
              <a:spcAft>
                <a:spcPct val="0"/>
              </a:spcAft>
              <a:defRPr>
                <a:solidFill>
                  <a:schemeClr val="tx1"/>
                </a:solidFill>
                <a:latin typeface="Arial" charset="0"/>
              </a:defRPr>
            </a:lvl7pPr>
            <a:lvl8pPr marL="3325416" indent="-221694" eaLnBrk="0" fontAlgn="base" hangingPunct="0">
              <a:spcBef>
                <a:spcPct val="0"/>
              </a:spcBef>
              <a:spcAft>
                <a:spcPct val="0"/>
              </a:spcAft>
              <a:defRPr>
                <a:solidFill>
                  <a:schemeClr val="tx1"/>
                </a:solidFill>
                <a:latin typeface="Arial" charset="0"/>
              </a:defRPr>
            </a:lvl8pPr>
            <a:lvl9pPr marL="3768805" indent="-221694" eaLnBrk="0" fontAlgn="base" hangingPunct="0">
              <a:spcBef>
                <a:spcPct val="0"/>
              </a:spcBef>
              <a:spcAft>
                <a:spcPct val="0"/>
              </a:spcAft>
              <a:defRPr>
                <a:solidFill>
                  <a:schemeClr val="tx1"/>
                </a:solidFill>
                <a:latin typeface="Arial" charset="0"/>
              </a:defRPr>
            </a:lvl9pPr>
          </a:lstStyle>
          <a:p>
            <a:pPr eaLnBrk="1" hangingPunct="1">
              <a:defRPr/>
            </a:pPr>
            <a:fld id="{1E892A14-A445-4FEF-8023-AE9376BA5506}" type="slidenum">
              <a:rPr lang="en-US">
                <a:solidFill>
                  <a:prstClr val="black"/>
                </a:solidFill>
              </a:rPr>
              <a:pPr eaLnBrk="1" hangingPunct="1">
                <a:defRPr/>
              </a:pPr>
              <a:t>96</a:t>
            </a:fld>
            <a:endParaRPr lang="en-US">
              <a:solidFill>
                <a:prstClr val="black"/>
              </a:solidFill>
            </a:endParaRPr>
          </a:p>
        </p:txBody>
      </p:sp>
      <p:sp>
        <p:nvSpPr>
          <p:cNvPr id="95235" name="Rectangle 2"/>
          <p:cNvSpPr>
            <a:spLocks noGrp="1" noRot="1" noChangeAspect="1" noChangeArrowheads="1" noTextEdit="1"/>
          </p:cNvSpPr>
          <p:nvPr>
            <p:ph type="sldImg"/>
          </p:nvPr>
        </p:nvSpPr>
        <p:spPr bwMode="auto">
          <a:xfrm>
            <a:off x="919163" y="744538"/>
            <a:ext cx="4962525" cy="3722687"/>
          </a:xfrm>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991" tIns="45496" rIns="90991" bIns="45496" numCol="1" anchor="t" anchorCtr="0" compatLnSpc="1">
            <a:prstTxWarp prst="textNoShape">
              <a:avLst/>
            </a:prstTxWarp>
          </a:bodyPr>
          <a:lstStyle/>
          <a:p>
            <a:pPr eaLnBrk="1" hangingPunct="1"/>
            <a:endParaRPr lang="en-US" alt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xfrm>
            <a:off x="3850092" y="9430846"/>
            <a:ext cx="2946065" cy="49425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20507" indent="-277118" eaLnBrk="0" hangingPunct="0">
              <a:defRPr>
                <a:solidFill>
                  <a:schemeClr val="tx1"/>
                </a:solidFill>
                <a:latin typeface="Arial" charset="0"/>
              </a:defRPr>
            </a:lvl2pPr>
            <a:lvl3pPr marL="1108473" indent="-221694" eaLnBrk="0" hangingPunct="0">
              <a:defRPr>
                <a:solidFill>
                  <a:schemeClr val="tx1"/>
                </a:solidFill>
                <a:latin typeface="Arial" charset="0"/>
              </a:defRPr>
            </a:lvl3pPr>
            <a:lvl4pPr marL="1551861" indent="-221694" eaLnBrk="0" hangingPunct="0">
              <a:defRPr>
                <a:solidFill>
                  <a:schemeClr val="tx1"/>
                </a:solidFill>
                <a:latin typeface="Arial" charset="0"/>
              </a:defRPr>
            </a:lvl4pPr>
            <a:lvl5pPr marL="1995250" indent="-221694" eaLnBrk="0" hangingPunct="0">
              <a:defRPr>
                <a:solidFill>
                  <a:schemeClr val="tx1"/>
                </a:solidFill>
                <a:latin typeface="Arial" charset="0"/>
              </a:defRPr>
            </a:lvl5pPr>
            <a:lvl6pPr marL="2438639" indent="-221694" eaLnBrk="0" fontAlgn="base" hangingPunct="0">
              <a:spcBef>
                <a:spcPct val="0"/>
              </a:spcBef>
              <a:spcAft>
                <a:spcPct val="0"/>
              </a:spcAft>
              <a:defRPr>
                <a:solidFill>
                  <a:schemeClr val="tx1"/>
                </a:solidFill>
                <a:latin typeface="Arial" charset="0"/>
              </a:defRPr>
            </a:lvl6pPr>
            <a:lvl7pPr marL="2882028" indent="-221694" eaLnBrk="0" fontAlgn="base" hangingPunct="0">
              <a:spcBef>
                <a:spcPct val="0"/>
              </a:spcBef>
              <a:spcAft>
                <a:spcPct val="0"/>
              </a:spcAft>
              <a:defRPr>
                <a:solidFill>
                  <a:schemeClr val="tx1"/>
                </a:solidFill>
                <a:latin typeface="Arial" charset="0"/>
              </a:defRPr>
            </a:lvl7pPr>
            <a:lvl8pPr marL="3325416" indent="-221694" eaLnBrk="0" fontAlgn="base" hangingPunct="0">
              <a:spcBef>
                <a:spcPct val="0"/>
              </a:spcBef>
              <a:spcAft>
                <a:spcPct val="0"/>
              </a:spcAft>
              <a:defRPr>
                <a:solidFill>
                  <a:schemeClr val="tx1"/>
                </a:solidFill>
                <a:latin typeface="Arial" charset="0"/>
              </a:defRPr>
            </a:lvl8pPr>
            <a:lvl9pPr marL="3768805" indent="-221694" eaLnBrk="0" fontAlgn="base" hangingPunct="0">
              <a:spcBef>
                <a:spcPct val="0"/>
              </a:spcBef>
              <a:spcAft>
                <a:spcPct val="0"/>
              </a:spcAft>
              <a:defRPr>
                <a:solidFill>
                  <a:schemeClr val="tx1"/>
                </a:solidFill>
                <a:latin typeface="Arial" charset="0"/>
              </a:defRPr>
            </a:lvl9pPr>
          </a:lstStyle>
          <a:p>
            <a:pPr eaLnBrk="1" hangingPunct="1">
              <a:defRPr/>
            </a:pPr>
            <a:fld id="{D864EFF1-ECB8-44E0-9586-263B2DCC4C1B}" type="slidenum">
              <a:rPr lang="en-US">
                <a:solidFill>
                  <a:prstClr val="black"/>
                </a:solidFill>
              </a:rPr>
              <a:pPr eaLnBrk="1" hangingPunct="1">
                <a:defRPr/>
              </a:pPr>
              <a:t>97</a:t>
            </a:fld>
            <a:endParaRPr lang="en-US">
              <a:solidFill>
                <a:prstClr val="black"/>
              </a:solidFill>
            </a:endParaRPr>
          </a:p>
        </p:txBody>
      </p:sp>
      <p:sp>
        <p:nvSpPr>
          <p:cNvPr id="96259" name="Rectangle 2"/>
          <p:cNvSpPr>
            <a:spLocks noGrp="1" noRot="1" noChangeAspect="1" noChangeArrowheads="1" noTextEdit="1"/>
          </p:cNvSpPr>
          <p:nvPr>
            <p:ph type="sldImg"/>
          </p:nvPr>
        </p:nvSpPr>
        <p:spPr bwMode="auto">
          <a:xfrm>
            <a:off x="919163" y="744538"/>
            <a:ext cx="4962525" cy="3722687"/>
          </a:xfrm>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6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991" tIns="45496" rIns="90991" bIns="45496" numCol="1" anchor="t" anchorCtr="0" compatLnSpc="1">
            <a:prstTxWarp prst="textNoShape">
              <a:avLst/>
            </a:prstTxWarp>
          </a:bodyPr>
          <a:lstStyle/>
          <a:p>
            <a:r>
              <a:rPr lang="en-IN" altLang="en-US" smtClean="0"/>
              <a:t>Payments made by Bharti for interconnection/ port access were </a:t>
            </a:r>
            <a:r>
              <a:rPr lang="en-IN" altLang="en-US" b="1" u="sng" smtClean="0"/>
              <a:t>not subject</a:t>
            </a:r>
            <a:r>
              <a:rPr lang="en-IN" altLang="en-US" smtClean="0"/>
              <a:t> to WHT as FTS.  “</a:t>
            </a:r>
            <a:r>
              <a:rPr lang="en-IN" altLang="en-US" i="1" smtClean="0"/>
              <a:t>It was contended that the mere collection of a fee for use of a standard facility provided to all those willing to pay for it, does not amount to the fee having been received for technical services</a:t>
            </a:r>
            <a:r>
              <a:rPr lang="en-IN" altLang="en-US" smtClean="0"/>
              <a:t>”</a:t>
            </a:r>
            <a:endParaRPr lang="en-US" alt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mtClean="0"/>
              <a:t>Engineering service? – </a:t>
            </a:r>
            <a:r>
              <a:rPr lang="en-US" altLang="en-US" b="1" smtClean="0"/>
              <a:t>Yes</a:t>
            </a:r>
            <a:endParaRPr lang="en-IN" altLang="en-US" smtClean="0"/>
          </a:p>
          <a:p>
            <a:pPr eaLnBrk="1" hangingPunct="1"/>
            <a:r>
              <a:rPr lang="en-US" altLang="en-US" smtClean="0"/>
              <a:t>Architectural service? - </a:t>
            </a:r>
            <a:r>
              <a:rPr lang="en-US" altLang="en-US" b="1" smtClean="0"/>
              <a:t>Yes</a:t>
            </a:r>
            <a:endParaRPr lang="en-IN" altLang="en-US" smtClean="0"/>
          </a:p>
          <a:p>
            <a:pPr eaLnBrk="1" hangingPunct="1"/>
            <a:r>
              <a:rPr lang="en-US" altLang="en-US" smtClean="0"/>
              <a:t>Computer software development? - </a:t>
            </a:r>
            <a:r>
              <a:rPr lang="en-US" altLang="en-US" b="1" smtClean="0"/>
              <a:t>Yes</a:t>
            </a:r>
            <a:endParaRPr lang="en-IN" altLang="en-US" smtClean="0"/>
          </a:p>
          <a:p>
            <a:pPr eaLnBrk="1" hangingPunct="1"/>
            <a:r>
              <a:rPr lang="en-US" altLang="en-US" smtClean="0"/>
              <a:t>Underwriting service? - </a:t>
            </a:r>
            <a:r>
              <a:rPr lang="en-US" altLang="en-US" b="1" smtClean="0"/>
              <a:t>Yes</a:t>
            </a:r>
            <a:endParaRPr lang="en-IN" altLang="en-US" smtClean="0"/>
          </a:p>
          <a:p>
            <a:pPr eaLnBrk="1" hangingPunct="1"/>
            <a:r>
              <a:rPr lang="en-US" altLang="en-US" smtClean="0"/>
              <a:t>Fabrication/ installation/ inspection/ testing? - </a:t>
            </a:r>
            <a:r>
              <a:rPr lang="en-US" altLang="en-US" b="1" smtClean="0"/>
              <a:t>Yes</a:t>
            </a:r>
            <a:endParaRPr lang="en-IN" altLang="en-US" smtClean="0"/>
          </a:p>
          <a:p>
            <a:pPr eaLnBrk="1" hangingPunct="1"/>
            <a:r>
              <a:rPr lang="en-US" altLang="en-US" smtClean="0"/>
              <a:t>Provision of drawing and designs that are tailor made and not off the shelf? - </a:t>
            </a:r>
            <a:r>
              <a:rPr lang="en-US" altLang="en-US" b="1" smtClean="0"/>
              <a:t>Yes</a:t>
            </a:r>
            <a:endParaRPr lang="en-IN" altLang="en-US" smtClean="0"/>
          </a:p>
          <a:p>
            <a:pPr eaLnBrk="1" hangingPunct="1"/>
            <a:r>
              <a:rPr lang="en-US" altLang="en-US" smtClean="0"/>
              <a:t>Technical training? - </a:t>
            </a:r>
            <a:r>
              <a:rPr lang="en-US" altLang="en-US" b="1" smtClean="0"/>
              <a:t>Yes</a:t>
            </a:r>
            <a:endParaRPr lang="en-IN" altLang="en-US" smtClean="0"/>
          </a:p>
          <a:p>
            <a:pPr eaLnBrk="1" hangingPunct="1"/>
            <a:r>
              <a:rPr lang="en-US" altLang="en-US" smtClean="0"/>
              <a:t>Geological survey? - </a:t>
            </a:r>
            <a:r>
              <a:rPr lang="en-US" altLang="en-US" b="1" smtClean="0"/>
              <a:t>Yes</a:t>
            </a:r>
            <a:endParaRPr lang="en-IN" altLang="en-US" smtClean="0"/>
          </a:p>
          <a:p>
            <a:pPr eaLnBrk="1" hangingPunct="1"/>
            <a:r>
              <a:rPr lang="en-US" altLang="en-US" smtClean="0"/>
              <a:t>Feasibility study/ preparing project report? - </a:t>
            </a:r>
            <a:r>
              <a:rPr lang="en-US" altLang="en-US" b="1" smtClean="0"/>
              <a:t>Yes</a:t>
            </a:r>
            <a:endParaRPr lang="en-IN" altLang="en-US" b="1" smtClean="0"/>
          </a:p>
          <a:p>
            <a:pPr eaLnBrk="1" hangingPunct="1"/>
            <a:r>
              <a:rPr lang="en-US" altLang="en-US" smtClean="0"/>
              <a:t>Procurement service for raw materials? - </a:t>
            </a:r>
            <a:r>
              <a:rPr lang="en-US" altLang="en-US" b="1" smtClean="0"/>
              <a:t>No</a:t>
            </a:r>
            <a:endParaRPr lang="en-IN" altLang="en-US" b="1" smtClean="0"/>
          </a:p>
          <a:p>
            <a:pPr eaLnBrk="1" hangingPunct="1"/>
            <a:r>
              <a:rPr lang="en-US" altLang="en-US" smtClean="0"/>
              <a:t>Courier service? - </a:t>
            </a:r>
            <a:r>
              <a:rPr lang="en-US" altLang="en-US" b="1" smtClean="0"/>
              <a:t>No</a:t>
            </a:r>
            <a:endParaRPr lang="en-IN" altLang="en-US" b="1" smtClean="0"/>
          </a:p>
          <a:p>
            <a:pPr eaLnBrk="1" hangingPunct="1"/>
            <a:r>
              <a:rPr lang="en-IN" altLang="en-US" smtClean="0"/>
              <a:t>Amusement park rides? - </a:t>
            </a:r>
            <a:r>
              <a:rPr lang="en-IN" altLang="en-US" b="1" smtClean="0"/>
              <a:t>No</a:t>
            </a:r>
          </a:p>
          <a:p>
            <a:pPr eaLnBrk="1" hangingPunct="1"/>
            <a:r>
              <a:rPr lang="en-US" altLang="en-US" smtClean="0"/>
              <a:t>Electrical services? - </a:t>
            </a:r>
            <a:r>
              <a:rPr lang="en-US" altLang="en-US" b="1" smtClean="0"/>
              <a:t>No</a:t>
            </a:r>
            <a:endParaRPr lang="en-IN" altLang="en-US" b="1" smtClean="0"/>
          </a:p>
          <a:p>
            <a:pPr eaLnBrk="1" hangingPunct="1"/>
            <a:r>
              <a:rPr lang="en-IN" altLang="en-US" smtClean="0"/>
              <a:t>Automated control system? - </a:t>
            </a:r>
            <a:r>
              <a:rPr lang="en-IN" altLang="en-US" b="1" smtClean="0"/>
              <a:t>No</a:t>
            </a:r>
          </a:p>
          <a:p>
            <a:endParaRPr lang="en-IN" altLang="en-US" smtClean="0"/>
          </a:p>
        </p:txBody>
      </p:sp>
      <p:sp>
        <p:nvSpPr>
          <p:cNvPr id="4" name="Slide Number Placeholder 3"/>
          <p:cNvSpPr>
            <a:spLocks noGrp="1"/>
          </p:cNvSpPr>
          <p:nvPr>
            <p:ph type="sldNum" sz="quarter" idx="5"/>
          </p:nvPr>
        </p:nvSpPr>
        <p:spPr/>
        <p:txBody>
          <a:bodyPr/>
          <a:lstStyle/>
          <a:p>
            <a:pPr>
              <a:defRPr/>
            </a:pPr>
            <a:fld id="{6AC723BB-F155-4519-A2BB-2F8601F23C4A}" type="slidenum">
              <a:rPr lang="en-GB">
                <a:solidFill>
                  <a:prstClr val="black"/>
                </a:solidFill>
              </a:rPr>
              <a:pPr>
                <a:defRPr/>
              </a:pPr>
              <a:t>98</a:t>
            </a:fld>
            <a:endParaRPr lang="en-GB">
              <a:solidFill>
                <a:prstClr val="black"/>
              </a:solidFill>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xfrm>
            <a:off x="3850092" y="9430846"/>
            <a:ext cx="2946065" cy="49425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20507" indent="-277118" eaLnBrk="0" hangingPunct="0">
              <a:defRPr>
                <a:solidFill>
                  <a:schemeClr val="tx1"/>
                </a:solidFill>
                <a:latin typeface="Arial" charset="0"/>
              </a:defRPr>
            </a:lvl2pPr>
            <a:lvl3pPr marL="1108473" indent="-221694" eaLnBrk="0" hangingPunct="0">
              <a:defRPr>
                <a:solidFill>
                  <a:schemeClr val="tx1"/>
                </a:solidFill>
                <a:latin typeface="Arial" charset="0"/>
              </a:defRPr>
            </a:lvl3pPr>
            <a:lvl4pPr marL="1551861" indent="-221694" eaLnBrk="0" hangingPunct="0">
              <a:defRPr>
                <a:solidFill>
                  <a:schemeClr val="tx1"/>
                </a:solidFill>
                <a:latin typeface="Arial" charset="0"/>
              </a:defRPr>
            </a:lvl4pPr>
            <a:lvl5pPr marL="1995250" indent="-221694" eaLnBrk="0" hangingPunct="0">
              <a:defRPr>
                <a:solidFill>
                  <a:schemeClr val="tx1"/>
                </a:solidFill>
                <a:latin typeface="Arial" charset="0"/>
              </a:defRPr>
            </a:lvl5pPr>
            <a:lvl6pPr marL="2438639" indent="-221694" eaLnBrk="0" fontAlgn="base" hangingPunct="0">
              <a:spcBef>
                <a:spcPct val="0"/>
              </a:spcBef>
              <a:spcAft>
                <a:spcPct val="0"/>
              </a:spcAft>
              <a:defRPr>
                <a:solidFill>
                  <a:schemeClr val="tx1"/>
                </a:solidFill>
                <a:latin typeface="Arial" charset="0"/>
              </a:defRPr>
            </a:lvl6pPr>
            <a:lvl7pPr marL="2882028" indent="-221694" eaLnBrk="0" fontAlgn="base" hangingPunct="0">
              <a:spcBef>
                <a:spcPct val="0"/>
              </a:spcBef>
              <a:spcAft>
                <a:spcPct val="0"/>
              </a:spcAft>
              <a:defRPr>
                <a:solidFill>
                  <a:schemeClr val="tx1"/>
                </a:solidFill>
                <a:latin typeface="Arial" charset="0"/>
              </a:defRPr>
            </a:lvl7pPr>
            <a:lvl8pPr marL="3325416" indent="-221694" eaLnBrk="0" fontAlgn="base" hangingPunct="0">
              <a:spcBef>
                <a:spcPct val="0"/>
              </a:spcBef>
              <a:spcAft>
                <a:spcPct val="0"/>
              </a:spcAft>
              <a:defRPr>
                <a:solidFill>
                  <a:schemeClr val="tx1"/>
                </a:solidFill>
                <a:latin typeface="Arial" charset="0"/>
              </a:defRPr>
            </a:lvl8pPr>
            <a:lvl9pPr marL="3768805" indent="-221694" eaLnBrk="0" fontAlgn="base" hangingPunct="0">
              <a:spcBef>
                <a:spcPct val="0"/>
              </a:spcBef>
              <a:spcAft>
                <a:spcPct val="0"/>
              </a:spcAft>
              <a:defRPr>
                <a:solidFill>
                  <a:schemeClr val="tx1"/>
                </a:solidFill>
                <a:latin typeface="Arial" charset="0"/>
              </a:defRPr>
            </a:lvl9pPr>
          </a:lstStyle>
          <a:p>
            <a:pPr eaLnBrk="1" hangingPunct="1">
              <a:defRPr/>
            </a:pPr>
            <a:fld id="{BC8E4E3D-5FC2-4C1E-A5FE-822C4EA5F869}" type="slidenum">
              <a:rPr lang="en-US">
                <a:solidFill>
                  <a:prstClr val="black"/>
                </a:solidFill>
              </a:rPr>
              <a:pPr eaLnBrk="1" hangingPunct="1">
                <a:defRPr/>
              </a:pPr>
              <a:t>99</a:t>
            </a:fld>
            <a:endParaRPr lang="en-US">
              <a:solidFill>
                <a:prstClr val="black"/>
              </a:solidFill>
            </a:endParaRPr>
          </a:p>
        </p:txBody>
      </p:sp>
      <p:sp>
        <p:nvSpPr>
          <p:cNvPr id="98307" name="Rectangle 2"/>
          <p:cNvSpPr>
            <a:spLocks noGrp="1" noRot="1" noChangeAspect="1" noChangeArrowheads="1" noTextEdit="1"/>
          </p:cNvSpPr>
          <p:nvPr>
            <p:ph type="sldImg"/>
          </p:nvPr>
        </p:nvSpPr>
        <p:spPr bwMode="auto">
          <a:xfrm>
            <a:off x="919163" y="744538"/>
            <a:ext cx="4962525" cy="3722687"/>
          </a:xfrm>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991" tIns="45496" rIns="90991" bIns="45496" numCol="1" anchor="t" anchorCtr="0" compatLnSpc="1">
            <a:prstTxWarp prst="textNoShape">
              <a:avLst/>
            </a:prstTxWarp>
          </a:bodyPr>
          <a:lstStyle/>
          <a:p>
            <a:pPr eaLnBrk="1" fontAlgn="t" hangingPunct="1"/>
            <a:r>
              <a:rPr lang="en-US" altLang="en-US" dirty="0" smtClean="0"/>
              <a:t>Managing financial operations? - </a:t>
            </a:r>
            <a:r>
              <a:rPr lang="en-US" altLang="en-US" b="1" dirty="0" smtClean="0"/>
              <a:t>Yes</a:t>
            </a:r>
            <a:endParaRPr lang="en-IN" altLang="en-US" b="1" dirty="0" smtClean="0"/>
          </a:p>
          <a:p>
            <a:pPr eaLnBrk="1" fontAlgn="t" hangingPunct="1"/>
            <a:r>
              <a:rPr lang="en-US" altLang="en-US" dirty="0" smtClean="0"/>
              <a:t>Procurement service? - </a:t>
            </a:r>
            <a:r>
              <a:rPr lang="en-US" altLang="en-US" b="1" dirty="0" smtClean="0"/>
              <a:t>Yes</a:t>
            </a:r>
            <a:endParaRPr lang="en-IN" altLang="en-US" dirty="0" smtClean="0"/>
          </a:p>
          <a:p>
            <a:pPr eaLnBrk="1" hangingPunct="1"/>
            <a:r>
              <a:rPr lang="en-US" altLang="en-US" dirty="0" smtClean="0"/>
              <a:t>Development and administration of dealer network? - </a:t>
            </a:r>
            <a:r>
              <a:rPr lang="en-US" altLang="en-US" b="1" dirty="0" smtClean="0"/>
              <a:t>Yes</a:t>
            </a:r>
            <a:endParaRPr lang="en-IN" altLang="en-US" dirty="0" smtClean="0"/>
          </a:p>
          <a:p>
            <a:pPr eaLnBrk="1" fontAlgn="t" hangingPunct="1"/>
            <a:r>
              <a:rPr lang="en-US" altLang="en-US" dirty="0" smtClean="0"/>
              <a:t>Development of software, if that is used in managing functions? - </a:t>
            </a:r>
            <a:r>
              <a:rPr lang="en-US" altLang="en-US" b="1" dirty="0" smtClean="0"/>
              <a:t>Yes</a:t>
            </a:r>
            <a:endParaRPr lang="en-IN" altLang="en-US" dirty="0" smtClean="0"/>
          </a:p>
          <a:p>
            <a:pPr eaLnBrk="1" hangingPunct="1"/>
            <a:r>
              <a:rPr lang="en-US" altLang="en-US" dirty="0" smtClean="0"/>
              <a:t>Supplier development and material management? - </a:t>
            </a:r>
            <a:r>
              <a:rPr lang="en-US" altLang="en-US" b="1" dirty="0" smtClean="0"/>
              <a:t>Yes</a:t>
            </a:r>
            <a:endParaRPr lang="en-IN" altLang="en-US" dirty="0"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xfrm>
            <a:off x="3850092" y="9430846"/>
            <a:ext cx="2946065" cy="49425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20507" indent="-277118" eaLnBrk="0" hangingPunct="0">
              <a:defRPr>
                <a:solidFill>
                  <a:schemeClr val="tx1"/>
                </a:solidFill>
                <a:latin typeface="Arial" charset="0"/>
              </a:defRPr>
            </a:lvl2pPr>
            <a:lvl3pPr marL="1108473" indent="-221694" eaLnBrk="0" hangingPunct="0">
              <a:defRPr>
                <a:solidFill>
                  <a:schemeClr val="tx1"/>
                </a:solidFill>
                <a:latin typeface="Arial" charset="0"/>
              </a:defRPr>
            </a:lvl3pPr>
            <a:lvl4pPr marL="1551861" indent="-221694" eaLnBrk="0" hangingPunct="0">
              <a:defRPr>
                <a:solidFill>
                  <a:schemeClr val="tx1"/>
                </a:solidFill>
                <a:latin typeface="Arial" charset="0"/>
              </a:defRPr>
            </a:lvl4pPr>
            <a:lvl5pPr marL="1995250" indent="-221694" eaLnBrk="0" hangingPunct="0">
              <a:defRPr>
                <a:solidFill>
                  <a:schemeClr val="tx1"/>
                </a:solidFill>
                <a:latin typeface="Arial" charset="0"/>
              </a:defRPr>
            </a:lvl5pPr>
            <a:lvl6pPr marL="2438639" indent="-221694" eaLnBrk="0" fontAlgn="base" hangingPunct="0">
              <a:spcBef>
                <a:spcPct val="0"/>
              </a:spcBef>
              <a:spcAft>
                <a:spcPct val="0"/>
              </a:spcAft>
              <a:defRPr>
                <a:solidFill>
                  <a:schemeClr val="tx1"/>
                </a:solidFill>
                <a:latin typeface="Arial" charset="0"/>
              </a:defRPr>
            </a:lvl6pPr>
            <a:lvl7pPr marL="2882028" indent="-221694" eaLnBrk="0" fontAlgn="base" hangingPunct="0">
              <a:spcBef>
                <a:spcPct val="0"/>
              </a:spcBef>
              <a:spcAft>
                <a:spcPct val="0"/>
              </a:spcAft>
              <a:defRPr>
                <a:solidFill>
                  <a:schemeClr val="tx1"/>
                </a:solidFill>
                <a:latin typeface="Arial" charset="0"/>
              </a:defRPr>
            </a:lvl7pPr>
            <a:lvl8pPr marL="3325416" indent="-221694" eaLnBrk="0" fontAlgn="base" hangingPunct="0">
              <a:spcBef>
                <a:spcPct val="0"/>
              </a:spcBef>
              <a:spcAft>
                <a:spcPct val="0"/>
              </a:spcAft>
              <a:defRPr>
                <a:solidFill>
                  <a:schemeClr val="tx1"/>
                </a:solidFill>
                <a:latin typeface="Arial" charset="0"/>
              </a:defRPr>
            </a:lvl8pPr>
            <a:lvl9pPr marL="3768805" indent="-221694" eaLnBrk="0" fontAlgn="base" hangingPunct="0">
              <a:spcBef>
                <a:spcPct val="0"/>
              </a:spcBef>
              <a:spcAft>
                <a:spcPct val="0"/>
              </a:spcAft>
              <a:defRPr>
                <a:solidFill>
                  <a:schemeClr val="tx1"/>
                </a:solidFill>
                <a:latin typeface="Arial" charset="0"/>
              </a:defRPr>
            </a:lvl9pPr>
          </a:lstStyle>
          <a:p>
            <a:pPr eaLnBrk="1" hangingPunct="1">
              <a:defRPr/>
            </a:pPr>
            <a:fld id="{01129145-3262-4669-A158-DE2E90CA56EC}" type="slidenum">
              <a:rPr lang="en-US">
                <a:solidFill>
                  <a:prstClr val="black"/>
                </a:solidFill>
              </a:rPr>
              <a:pPr eaLnBrk="1" hangingPunct="1">
                <a:defRPr/>
              </a:pPr>
              <a:t>100</a:t>
            </a:fld>
            <a:endParaRPr lang="en-US">
              <a:solidFill>
                <a:prstClr val="black"/>
              </a:solidFill>
            </a:endParaRPr>
          </a:p>
        </p:txBody>
      </p:sp>
      <p:sp>
        <p:nvSpPr>
          <p:cNvPr id="99331" name="Rectangle 2"/>
          <p:cNvSpPr>
            <a:spLocks noGrp="1" noRot="1" noChangeAspect="1" noChangeArrowheads="1" noTextEdit="1"/>
          </p:cNvSpPr>
          <p:nvPr>
            <p:ph type="sldImg"/>
          </p:nvPr>
        </p:nvSpPr>
        <p:spPr bwMode="auto">
          <a:xfrm>
            <a:off x="919163" y="744538"/>
            <a:ext cx="4962525" cy="3722687"/>
          </a:xfrm>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991" tIns="45496" rIns="90991" bIns="45496" numCol="1" anchor="t" anchorCtr="0" compatLnSpc="1">
            <a:prstTxWarp prst="textNoShape">
              <a:avLst/>
            </a:prstTxWarp>
          </a:bodyPr>
          <a:lstStyle/>
          <a:p>
            <a:pPr eaLnBrk="1" hangingPunct="1"/>
            <a:endParaRPr lang="en-US" alt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xfrm>
            <a:off x="3850092" y="9430846"/>
            <a:ext cx="2946065" cy="49425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20507" indent="-277118" eaLnBrk="0" hangingPunct="0">
              <a:defRPr>
                <a:solidFill>
                  <a:schemeClr val="tx1"/>
                </a:solidFill>
                <a:latin typeface="Arial" charset="0"/>
              </a:defRPr>
            </a:lvl2pPr>
            <a:lvl3pPr marL="1108473" indent="-221694" eaLnBrk="0" hangingPunct="0">
              <a:defRPr>
                <a:solidFill>
                  <a:schemeClr val="tx1"/>
                </a:solidFill>
                <a:latin typeface="Arial" charset="0"/>
              </a:defRPr>
            </a:lvl3pPr>
            <a:lvl4pPr marL="1551861" indent="-221694" eaLnBrk="0" hangingPunct="0">
              <a:defRPr>
                <a:solidFill>
                  <a:schemeClr val="tx1"/>
                </a:solidFill>
                <a:latin typeface="Arial" charset="0"/>
              </a:defRPr>
            </a:lvl4pPr>
            <a:lvl5pPr marL="1995250" indent="-221694" eaLnBrk="0" hangingPunct="0">
              <a:defRPr>
                <a:solidFill>
                  <a:schemeClr val="tx1"/>
                </a:solidFill>
                <a:latin typeface="Arial" charset="0"/>
              </a:defRPr>
            </a:lvl5pPr>
            <a:lvl6pPr marL="2438639" indent="-221694" eaLnBrk="0" fontAlgn="base" hangingPunct="0">
              <a:spcBef>
                <a:spcPct val="0"/>
              </a:spcBef>
              <a:spcAft>
                <a:spcPct val="0"/>
              </a:spcAft>
              <a:defRPr>
                <a:solidFill>
                  <a:schemeClr val="tx1"/>
                </a:solidFill>
                <a:latin typeface="Arial" charset="0"/>
              </a:defRPr>
            </a:lvl6pPr>
            <a:lvl7pPr marL="2882028" indent="-221694" eaLnBrk="0" fontAlgn="base" hangingPunct="0">
              <a:spcBef>
                <a:spcPct val="0"/>
              </a:spcBef>
              <a:spcAft>
                <a:spcPct val="0"/>
              </a:spcAft>
              <a:defRPr>
                <a:solidFill>
                  <a:schemeClr val="tx1"/>
                </a:solidFill>
                <a:latin typeface="Arial" charset="0"/>
              </a:defRPr>
            </a:lvl7pPr>
            <a:lvl8pPr marL="3325416" indent="-221694" eaLnBrk="0" fontAlgn="base" hangingPunct="0">
              <a:spcBef>
                <a:spcPct val="0"/>
              </a:spcBef>
              <a:spcAft>
                <a:spcPct val="0"/>
              </a:spcAft>
              <a:defRPr>
                <a:solidFill>
                  <a:schemeClr val="tx1"/>
                </a:solidFill>
                <a:latin typeface="Arial" charset="0"/>
              </a:defRPr>
            </a:lvl8pPr>
            <a:lvl9pPr marL="3768805" indent="-221694" eaLnBrk="0" fontAlgn="base" hangingPunct="0">
              <a:spcBef>
                <a:spcPct val="0"/>
              </a:spcBef>
              <a:spcAft>
                <a:spcPct val="0"/>
              </a:spcAft>
              <a:defRPr>
                <a:solidFill>
                  <a:schemeClr val="tx1"/>
                </a:solidFill>
                <a:latin typeface="Arial" charset="0"/>
              </a:defRPr>
            </a:lvl9pPr>
          </a:lstStyle>
          <a:p>
            <a:pPr eaLnBrk="1" hangingPunct="1">
              <a:defRPr/>
            </a:pPr>
            <a:fld id="{243F08C4-7D3B-4B77-849E-FCAD38309F11}" type="slidenum">
              <a:rPr lang="en-US">
                <a:solidFill>
                  <a:prstClr val="black"/>
                </a:solidFill>
              </a:rPr>
              <a:pPr eaLnBrk="1" hangingPunct="1">
                <a:defRPr/>
              </a:pPr>
              <a:t>101</a:t>
            </a:fld>
            <a:endParaRPr lang="en-US">
              <a:solidFill>
                <a:prstClr val="black"/>
              </a:solidFill>
            </a:endParaRPr>
          </a:p>
        </p:txBody>
      </p:sp>
      <p:sp>
        <p:nvSpPr>
          <p:cNvPr id="102403" name="Rectangle 2"/>
          <p:cNvSpPr>
            <a:spLocks noGrp="1" noRot="1" noChangeAspect="1" noChangeArrowheads="1" noTextEdit="1"/>
          </p:cNvSpPr>
          <p:nvPr>
            <p:ph type="sldImg"/>
          </p:nvPr>
        </p:nvSpPr>
        <p:spPr bwMode="auto">
          <a:xfrm>
            <a:off x="919163" y="744538"/>
            <a:ext cx="4962525" cy="3722687"/>
          </a:xfrm>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991" tIns="45496" rIns="90991" bIns="45496" numCol="1" anchor="t" anchorCtr="0" compatLnSpc="1">
            <a:prstTxWarp prst="textNoShape">
              <a:avLst/>
            </a:prstTxWarp>
          </a:bodyPr>
          <a:lstStyle/>
          <a:p>
            <a:r>
              <a:rPr lang="en-US" altLang="en-US" b="1" smtClean="0"/>
              <a:t>State normal rates for NRs and F Co</a:t>
            </a:r>
          </a:p>
          <a:p>
            <a:endParaRPr lang="en-US" altLang="en-US" b="1" smtClean="0"/>
          </a:p>
          <a:p>
            <a:r>
              <a:rPr lang="en-US" altLang="en-US" b="1" smtClean="0"/>
              <a:t>Effective connection : (modify below points as per domestic law)</a:t>
            </a:r>
          </a:p>
          <a:p>
            <a:r>
              <a:rPr lang="en-US" altLang="en-US" smtClean="0"/>
              <a:t>Not defined</a:t>
            </a:r>
          </a:p>
          <a:p>
            <a:pPr>
              <a:lnSpc>
                <a:spcPct val="150000"/>
              </a:lnSpc>
            </a:pPr>
            <a:r>
              <a:rPr lang="en-US" altLang="en-US" smtClean="0"/>
              <a:t>Supplements Article 7 - Restores PE principle - Similar principle in section 44DA</a:t>
            </a:r>
          </a:p>
          <a:p>
            <a:pPr>
              <a:lnSpc>
                <a:spcPct val="150000"/>
              </a:lnSpc>
            </a:pPr>
            <a:r>
              <a:rPr lang="en-US" altLang="en-US" smtClean="0"/>
              <a:t>Makes distinction between dealings with PE and those directly with HO of GE</a:t>
            </a:r>
          </a:p>
          <a:p>
            <a:pPr>
              <a:lnSpc>
                <a:spcPct val="150000"/>
              </a:lnSpc>
            </a:pPr>
            <a:r>
              <a:rPr lang="en-US" altLang="en-US" smtClean="0"/>
              <a:t>Logic – Net income can be computed – Same treatment as residents</a:t>
            </a:r>
          </a:p>
          <a:p>
            <a:pPr>
              <a:lnSpc>
                <a:spcPct val="150000"/>
              </a:lnSpc>
            </a:pPr>
            <a:r>
              <a:rPr lang="en-US" altLang="en-US" smtClean="0"/>
              <a:t>Article 7(7) makes Article 11/12 applicable to interest/ royalty/ FTS – PE Proviso restores position</a:t>
            </a:r>
          </a:p>
          <a:p>
            <a:pPr>
              <a:lnSpc>
                <a:spcPct val="150000"/>
              </a:lnSpc>
            </a:pPr>
            <a:r>
              <a:rPr lang="en-US" altLang="en-US" smtClean="0"/>
              <a:t>“Effectively connected” means “really connected” – Not only in form but also in substance</a:t>
            </a:r>
          </a:p>
          <a:p>
            <a:pPr>
              <a:lnSpc>
                <a:spcPct val="150000"/>
              </a:lnSpc>
            </a:pPr>
            <a:r>
              <a:rPr lang="en-US" altLang="en-US" smtClean="0"/>
              <a:t>Asset should form part of assets of PE or should otherwise be effectively connected with PE</a:t>
            </a:r>
          </a:p>
          <a:p>
            <a:pPr>
              <a:lnSpc>
                <a:spcPct val="150000"/>
              </a:lnSpc>
            </a:pPr>
            <a:r>
              <a:rPr lang="en-US" altLang="en-US" smtClean="0"/>
              <a:t>Asset forms part of assets of PE - If it serves the purpose or business activities of PE</a:t>
            </a:r>
          </a:p>
          <a:p>
            <a:pPr>
              <a:lnSpc>
                <a:spcPct val="150000"/>
              </a:lnSpc>
            </a:pPr>
            <a:r>
              <a:rPr lang="en-US" altLang="en-US" smtClean="0"/>
              <a:t>“Economic” ownership of asset should be allocated to PE – Means equivalent of ownership for tax purposes by a separate enterprise, with attendant benefits and burdens (for example, right to receive income attributable to ownership of asset, right to any available depreciation, potential exposure to gains or losses from appreciation or depreciation in value)</a:t>
            </a:r>
          </a:p>
          <a:p>
            <a:endParaRPr lang="en-US" altLang="en-US" b="1" smtClean="0"/>
          </a:p>
          <a:p>
            <a:r>
              <a:rPr lang="en-US" altLang="en-US" b="1" smtClean="0"/>
              <a:t>Section 44DA – From AY 2004-05 – In order to harmonise the domestic law provisions with treaty provisions where FTS is attributable to PE in India</a:t>
            </a:r>
          </a:p>
          <a:p>
            <a:r>
              <a:rPr lang="en-US" altLang="en-US" smtClean="0"/>
              <a:t>44DA(2) – Books of account as per 44AA - Audit of accounts, furnish audit report in Form 3CE</a:t>
            </a:r>
          </a:p>
          <a:p>
            <a:r>
              <a:rPr lang="en-US" altLang="en-US" smtClean="0"/>
              <a:t>Earlier Section 44D – Max 20% deduction in case of agreement before 1 April 1976, No deduction for agreement after 1 April 1976 but before 1 April 2003</a:t>
            </a:r>
          </a:p>
          <a:p>
            <a:endParaRPr lang="en-US" altLang="en-US" smtClean="0"/>
          </a:p>
          <a:p>
            <a:r>
              <a:rPr lang="en-US" altLang="en-US" b="1" smtClean="0"/>
              <a:t>Section 115A – FA 1976 – Inserted along with source rule – “after 31 March 1976</a:t>
            </a:r>
          </a:p>
          <a:p>
            <a:endParaRPr lang="en-US" altLang="en-US" b="1" smtClean="0"/>
          </a:p>
          <a:p>
            <a:r>
              <a:rPr lang="en-US" altLang="en-US" b="1" smtClean="0"/>
              <a:t>Section 44DA cases and non-115A cases – Same effect – Section 44DA takes out certain cases otherwise falling under Section 115A</a:t>
            </a: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59350" cy="3719513"/>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59350" cy="3719513"/>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59350" cy="3719513"/>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EDFA47CF-44AD-4DDD-9B19-382B7ED02CCD}" type="slidenum">
              <a:rPr lang="en-GB">
                <a:solidFill>
                  <a:prstClr val="black"/>
                </a:solidFill>
              </a:rPr>
              <a:pPr>
                <a:defRPr/>
              </a:pPr>
              <a:t>17</a:t>
            </a:fld>
            <a:endParaRPr lang="en-GB">
              <a:solidFill>
                <a:prstClr val="black"/>
              </a:solidFill>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Engineering service? – </a:t>
            </a:r>
            <a:r>
              <a:rPr lang="en-US" altLang="en-US" b="1" dirty="0" smtClean="0"/>
              <a:t>Yes</a:t>
            </a:r>
            <a:endParaRPr lang="en-IN" altLang="en-US" dirty="0" smtClean="0"/>
          </a:p>
          <a:p>
            <a:pPr eaLnBrk="1" hangingPunct="1"/>
            <a:r>
              <a:rPr lang="en-US" altLang="en-US" dirty="0" smtClean="0"/>
              <a:t>Architectural service? - </a:t>
            </a:r>
            <a:r>
              <a:rPr lang="en-US" altLang="en-US" b="1" dirty="0" smtClean="0"/>
              <a:t>Yes</a:t>
            </a:r>
            <a:endParaRPr lang="en-IN" altLang="en-US" dirty="0" smtClean="0"/>
          </a:p>
          <a:p>
            <a:pPr eaLnBrk="1" hangingPunct="1"/>
            <a:r>
              <a:rPr lang="en-US" altLang="en-US" dirty="0" smtClean="0"/>
              <a:t>Computer software development? - </a:t>
            </a:r>
            <a:r>
              <a:rPr lang="en-US" altLang="en-US" b="1" dirty="0" smtClean="0"/>
              <a:t>Yes</a:t>
            </a:r>
            <a:endParaRPr lang="en-IN" altLang="en-US" dirty="0" smtClean="0"/>
          </a:p>
          <a:p>
            <a:pPr eaLnBrk="1" hangingPunct="1"/>
            <a:r>
              <a:rPr lang="en-US" altLang="en-US" dirty="0" smtClean="0"/>
              <a:t>Underwriting service? - </a:t>
            </a:r>
            <a:r>
              <a:rPr lang="en-US" altLang="en-US" b="1" dirty="0" smtClean="0"/>
              <a:t>Yes</a:t>
            </a:r>
            <a:endParaRPr lang="en-IN" altLang="en-US" dirty="0" smtClean="0"/>
          </a:p>
          <a:p>
            <a:pPr eaLnBrk="1" hangingPunct="1"/>
            <a:r>
              <a:rPr lang="en-US" altLang="en-US" dirty="0" smtClean="0"/>
              <a:t>Fabrication/ installation/ inspection/ testing? - </a:t>
            </a:r>
            <a:r>
              <a:rPr lang="en-US" altLang="en-US" b="1" dirty="0" smtClean="0"/>
              <a:t>Yes</a:t>
            </a:r>
            <a:endParaRPr lang="en-IN" altLang="en-US" dirty="0" smtClean="0"/>
          </a:p>
          <a:p>
            <a:pPr eaLnBrk="1" hangingPunct="1"/>
            <a:r>
              <a:rPr lang="en-US" altLang="en-US" dirty="0" smtClean="0"/>
              <a:t>Provision of drawing and designs that are tailor made and not off the shelf? - </a:t>
            </a:r>
            <a:r>
              <a:rPr lang="en-US" altLang="en-US" b="1" dirty="0" smtClean="0"/>
              <a:t>Yes</a:t>
            </a:r>
            <a:endParaRPr lang="en-IN" altLang="en-US" dirty="0" smtClean="0"/>
          </a:p>
          <a:p>
            <a:pPr eaLnBrk="1" hangingPunct="1"/>
            <a:r>
              <a:rPr lang="en-US" altLang="en-US" dirty="0" smtClean="0"/>
              <a:t>Technical training? - </a:t>
            </a:r>
            <a:r>
              <a:rPr lang="en-US" altLang="en-US" b="1" dirty="0" smtClean="0"/>
              <a:t>Yes</a:t>
            </a:r>
            <a:endParaRPr lang="en-IN" altLang="en-US" dirty="0" smtClean="0"/>
          </a:p>
          <a:p>
            <a:pPr eaLnBrk="1" hangingPunct="1"/>
            <a:r>
              <a:rPr lang="en-US" altLang="en-US" dirty="0" smtClean="0"/>
              <a:t>Geological survey? - </a:t>
            </a:r>
            <a:r>
              <a:rPr lang="en-US" altLang="en-US" b="1" dirty="0" smtClean="0"/>
              <a:t>Yes</a:t>
            </a:r>
            <a:endParaRPr lang="en-IN" altLang="en-US" dirty="0" smtClean="0"/>
          </a:p>
          <a:p>
            <a:pPr eaLnBrk="1" hangingPunct="1"/>
            <a:r>
              <a:rPr lang="en-US" altLang="en-US" dirty="0" smtClean="0"/>
              <a:t>Feasibility study/ preparing project report? - </a:t>
            </a:r>
            <a:r>
              <a:rPr lang="en-US" altLang="en-US" b="1" dirty="0" smtClean="0"/>
              <a:t>Yes</a:t>
            </a:r>
            <a:endParaRPr lang="en-IN" altLang="en-US" b="1" dirty="0" smtClean="0"/>
          </a:p>
          <a:p>
            <a:pPr eaLnBrk="1" hangingPunct="1"/>
            <a:r>
              <a:rPr lang="en-US" altLang="en-US" dirty="0" smtClean="0"/>
              <a:t>Procurement service for raw materials? - </a:t>
            </a:r>
            <a:r>
              <a:rPr lang="en-US" altLang="en-US" b="1" dirty="0" smtClean="0"/>
              <a:t>No</a:t>
            </a:r>
            <a:endParaRPr lang="en-IN" altLang="en-US" b="1" dirty="0" smtClean="0"/>
          </a:p>
          <a:p>
            <a:pPr eaLnBrk="1" hangingPunct="1"/>
            <a:r>
              <a:rPr lang="en-US" altLang="en-US" dirty="0" smtClean="0"/>
              <a:t>Courier service? - </a:t>
            </a:r>
            <a:r>
              <a:rPr lang="en-US" altLang="en-US" b="1" dirty="0" smtClean="0"/>
              <a:t>No</a:t>
            </a:r>
            <a:endParaRPr lang="en-IN" altLang="en-US" b="1" dirty="0" smtClean="0"/>
          </a:p>
          <a:p>
            <a:pPr eaLnBrk="1" hangingPunct="1"/>
            <a:r>
              <a:rPr lang="en-IN" altLang="en-US" dirty="0" smtClean="0"/>
              <a:t>Amusement park rides? - </a:t>
            </a:r>
            <a:r>
              <a:rPr lang="en-IN" altLang="en-US" b="1" dirty="0" smtClean="0"/>
              <a:t>No</a:t>
            </a:r>
          </a:p>
          <a:p>
            <a:pPr eaLnBrk="1" hangingPunct="1"/>
            <a:r>
              <a:rPr lang="en-US" altLang="en-US" dirty="0" smtClean="0"/>
              <a:t>Electrical services? - </a:t>
            </a:r>
            <a:r>
              <a:rPr lang="en-US" altLang="en-US" b="1" dirty="0" smtClean="0"/>
              <a:t>No</a:t>
            </a:r>
            <a:endParaRPr lang="en-IN" altLang="en-US" b="1" dirty="0" smtClean="0"/>
          </a:p>
          <a:p>
            <a:pPr eaLnBrk="1" hangingPunct="1"/>
            <a:r>
              <a:rPr lang="en-IN" altLang="en-US" dirty="0" smtClean="0"/>
              <a:t>Automated control system? - </a:t>
            </a:r>
            <a:r>
              <a:rPr lang="en-IN" altLang="en-US" b="1" dirty="0" smtClean="0"/>
              <a:t>No</a:t>
            </a:r>
          </a:p>
          <a:p>
            <a:endParaRPr lang="en-IN" altLang="en-US" dirty="0" smtClean="0"/>
          </a:p>
        </p:txBody>
      </p:sp>
      <p:sp>
        <p:nvSpPr>
          <p:cNvPr id="4" name="Slide Number Placeholder 3"/>
          <p:cNvSpPr>
            <a:spLocks noGrp="1"/>
          </p:cNvSpPr>
          <p:nvPr>
            <p:ph type="sldNum" sz="quarter" idx="5"/>
          </p:nvPr>
        </p:nvSpPr>
        <p:spPr/>
        <p:txBody>
          <a:bodyPr/>
          <a:lstStyle/>
          <a:p>
            <a:pPr>
              <a:defRPr/>
            </a:pPr>
            <a:fld id="{6AC723BB-F155-4519-A2BB-2F8601F23C4A}" type="slidenum">
              <a:rPr lang="en-GB">
                <a:solidFill>
                  <a:prstClr val="black"/>
                </a:solidFill>
              </a:rPr>
              <a:pPr>
                <a:defRPr/>
              </a:pPr>
              <a:t>116</a:t>
            </a:fld>
            <a:endParaRPr lang="en-GB">
              <a:solidFill>
                <a:prstClr val="black"/>
              </a:solidFill>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Engineering service? – </a:t>
            </a:r>
            <a:r>
              <a:rPr lang="en-US" altLang="en-US" b="1" dirty="0" smtClean="0"/>
              <a:t>Yes</a:t>
            </a:r>
            <a:endParaRPr lang="en-IN" altLang="en-US" dirty="0" smtClean="0"/>
          </a:p>
          <a:p>
            <a:pPr eaLnBrk="1" hangingPunct="1"/>
            <a:r>
              <a:rPr lang="en-US" altLang="en-US" dirty="0" smtClean="0"/>
              <a:t>Architectural service? - </a:t>
            </a:r>
            <a:r>
              <a:rPr lang="en-US" altLang="en-US" b="1" dirty="0" smtClean="0"/>
              <a:t>Yes</a:t>
            </a:r>
            <a:endParaRPr lang="en-IN" altLang="en-US" dirty="0" smtClean="0"/>
          </a:p>
          <a:p>
            <a:pPr eaLnBrk="1" hangingPunct="1"/>
            <a:r>
              <a:rPr lang="en-US" altLang="en-US" dirty="0" smtClean="0"/>
              <a:t>Computer software development? - </a:t>
            </a:r>
            <a:r>
              <a:rPr lang="en-US" altLang="en-US" b="1" dirty="0" smtClean="0"/>
              <a:t>Yes</a:t>
            </a:r>
            <a:endParaRPr lang="en-IN" altLang="en-US" dirty="0" smtClean="0"/>
          </a:p>
          <a:p>
            <a:pPr eaLnBrk="1" hangingPunct="1"/>
            <a:r>
              <a:rPr lang="en-US" altLang="en-US" dirty="0" smtClean="0"/>
              <a:t>Underwriting service? - </a:t>
            </a:r>
            <a:r>
              <a:rPr lang="en-US" altLang="en-US" b="1" dirty="0" smtClean="0"/>
              <a:t>Yes</a:t>
            </a:r>
            <a:endParaRPr lang="en-IN" altLang="en-US" dirty="0" smtClean="0"/>
          </a:p>
          <a:p>
            <a:pPr eaLnBrk="1" hangingPunct="1"/>
            <a:r>
              <a:rPr lang="en-US" altLang="en-US" dirty="0" smtClean="0"/>
              <a:t>Fabrication/ installation/ inspection/ testing? - </a:t>
            </a:r>
            <a:r>
              <a:rPr lang="en-US" altLang="en-US" b="1" dirty="0" smtClean="0"/>
              <a:t>Yes</a:t>
            </a:r>
            <a:endParaRPr lang="en-IN" altLang="en-US" dirty="0" smtClean="0"/>
          </a:p>
          <a:p>
            <a:pPr eaLnBrk="1" hangingPunct="1"/>
            <a:r>
              <a:rPr lang="en-US" altLang="en-US" dirty="0" smtClean="0"/>
              <a:t>Provision of drawing and designs that are tailor made and not off the shelf? - </a:t>
            </a:r>
            <a:r>
              <a:rPr lang="en-US" altLang="en-US" b="1" dirty="0" smtClean="0"/>
              <a:t>Yes</a:t>
            </a:r>
            <a:endParaRPr lang="en-IN" altLang="en-US" dirty="0" smtClean="0"/>
          </a:p>
          <a:p>
            <a:pPr eaLnBrk="1" hangingPunct="1"/>
            <a:r>
              <a:rPr lang="en-US" altLang="en-US" dirty="0" smtClean="0"/>
              <a:t>Technical training? - </a:t>
            </a:r>
            <a:r>
              <a:rPr lang="en-US" altLang="en-US" b="1" dirty="0" smtClean="0"/>
              <a:t>Yes</a:t>
            </a:r>
            <a:endParaRPr lang="en-IN" altLang="en-US" dirty="0" smtClean="0"/>
          </a:p>
          <a:p>
            <a:pPr eaLnBrk="1" hangingPunct="1"/>
            <a:r>
              <a:rPr lang="en-US" altLang="en-US" dirty="0" smtClean="0"/>
              <a:t>Geological survey? - </a:t>
            </a:r>
            <a:r>
              <a:rPr lang="en-US" altLang="en-US" b="1" dirty="0" smtClean="0"/>
              <a:t>Yes</a:t>
            </a:r>
            <a:endParaRPr lang="en-IN" altLang="en-US" dirty="0" smtClean="0"/>
          </a:p>
          <a:p>
            <a:pPr eaLnBrk="1" hangingPunct="1"/>
            <a:r>
              <a:rPr lang="en-US" altLang="en-US" dirty="0" smtClean="0"/>
              <a:t>Feasibility study/ preparing project report? - </a:t>
            </a:r>
            <a:r>
              <a:rPr lang="en-US" altLang="en-US" b="1" dirty="0" smtClean="0"/>
              <a:t>Yes</a:t>
            </a:r>
            <a:endParaRPr lang="en-IN" altLang="en-US" b="1" dirty="0" smtClean="0"/>
          </a:p>
          <a:p>
            <a:pPr eaLnBrk="1" hangingPunct="1"/>
            <a:r>
              <a:rPr lang="en-US" altLang="en-US" dirty="0" smtClean="0"/>
              <a:t>Procurement service for raw materials? - </a:t>
            </a:r>
            <a:r>
              <a:rPr lang="en-US" altLang="en-US" b="1" dirty="0" smtClean="0"/>
              <a:t>No</a:t>
            </a:r>
            <a:endParaRPr lang="en-IN" altLang="en-US" b="1" dirty="0" smtClean="0"/>
          </a:p>
          <a:p>
            <a:pPr eaLnBrk="1" hangingPunct="1"/>
            <a:r>
              <a:rPr lang="en-US" altLang="en-US" dirty="0" smtClean="0"/>
              <a:t>Courier service? - </a:t>
            </a:r>
            <a:r>
              <a:rPr lang="en-US" altLang="en-US" b="1" dirty="0" smtClean="0"/>
              <a:t>No</a:t>
            </a:r>
            <a:endParaRPr lang="en-IN" altLang="en-US" b="1" dirty="0" smtClean="0"/>
          </a:p>
          <a:p>
            <a:pPr eaLnBrk="1" hangingPunct="1"/>
            <a:r>
              <a:rPr lang="en-IN" altLang="en-US" dirty="0" smtClean="0"/>
              <a:t>Amusement park rides? - </a:t>
            </a:r>
            <a:r>
              <a:rPr lang="en-IN" altLang="en-US" b="1" dirty="0" smtClean="0"/>
              <a:t>No</a:t>
            </a:r>
          </a:p>
          <a:p>
            <a:pPr eaLnBrk="1" hangingPunct="1"/>
            <a:r>
              <a:rPr lang="en-US" altLang="en-US" dirty="0" smtClean="0"/>
              <a:t>Electrical services? - </a:t>
            </a:r>
            <a:r>
              <a:rPr lang="en-US" altLang="en-US" b="1" dirty="0" smtClean="0"/>
              <a:t>No</a:t>
            </a:r>
            <a:endParaRPr lang="en-IN" altLang="en-US" b="1" dirty="0" smtClean="0"/>
          </a:p>
          <a:p>
            <a:pPr eaLnBrk="1" hangingPunct="1"/>
            <a:r>
              <a:rPr lang="en-IN" altLang="en-US" dirty="0" smtClean="0"/>
              <a:t>Automated control system? - </a:t>
            </a:r>
            <a:r>
              <a:rPr lang="en-IN" altLang="en-US" b="1" dirty="0" smtClean="0"/>
              <a:t>No</a:t>
            </a:r>
          </a:p>
          <a:p>
            <a:endParaRPr lang="en-IN" altLang="en-US" dirty="0" smtClean="0"/>
          </a:p>
        </p:txBody>
      </p:sp>
      <p:sp>
        <p:nvSpPr>
          <p:cNvPr id="4" name="Slide Number Placeholder 3"/>
          <p:cNvSpPr>
            <a:spLocks noGrp="1"/>
          </p:cNvSpPr>
          <p:nvPr>
            <p:ph type="sldNum" sz="quarter" idx="5"/>
          </p:nvPr>
        </p:nvSpPr>
        <p:spPr/>
        <p:txBody>
          <a:bodyPr/>
          <a:lstStyle/>
          <a:p>
            <a:pPr>
              <a:defRPr/>
            </a:pPr>
            <a:fld id="{6AC723BB-F155-4519-A2BB-2F8601F23C4A}" type="slidenum">
              <a:rPr lang="en-GB">
                <a:solidFill>
                  <a:prstClr val="black"/>
                </a:solidFill>
              </a:rPr>
              <a:pPr>
                <a:defRPr/>
              </a:pPr>
              <a:t>117</a:t>
            </a:fld>
            <a:endParaRPr lang="en-GB">
              <a:solidFill>
                <a:prstClr val="black"/>
              </a:solidFill>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itchFamily="34"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itchFamily="34"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itchFamily="34"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59350" cy="3719513"/>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7"/>
          <p:cNvSpPr>
            <a:spLocks noGrp="1" noChangeArrowheads="1"/>
          </p:cNvSpPr>
          <p:nvPr>
            <p:ph type="sldNum" sz="quarter" idx="5"/>
          </p:nvPr>
        </p:nvSpPr>
        <p:spPr>
          <a:extLst/>
        </p:spPr>
        <p:txBody>
          <a:bodyPr/>
          <a:lstStyle>
            <a:lvl1pPr eaLnBrk="0" hangingPunct="0">
              <a:defRPr>
                <a:solidFill>
                  <a:schemeClr val="tx1"/>
                </a:solidFill>
                <a:latin typeface="Arial" charset="0"/>
              </a:defRPr>
            </a:lvl1pPr>
            <a:lvl2pPr marL="729407" indent="-280542" eaLnBrk="0" hangingPunct="0">
              <a:defRPr>
                <a:solidFill>
                  <a:schemeClr val="tx1"/>
                </a:solidFill>
                <a:latin typeface="Arial" charset="0"/>
              </a:defRPr>
            </a:lvl2pPr>
            <a:lvl3pPr marL="1122164" indent="-224433" eaLnBrk="0" hangingPunct="0">
              <a:defRPr>
                <a:solidFill>
                  <a:schemeClr val="tx1"/>
                </a:solidFill>
                <a:latin typeface="Arial" charset="0"/>
              </a:defRPr>
            </a:lvl3pPr>
            <a:lvl4pPr marL="1571030" indent="-224433" eaLnBrk="0" hangingPunct="0">
              <a:defRPr>
                <a:solidFill>
                  <a:schemeClr val="tx1"/>
                </a:solidFill>
                <a:latin typeface="Arial" charset="0"/>
              </a:defRPr>
            </a:lvl4pPr>
            <a:lvl5pPr marL="2019896" indent="-224433" eaLnBrk="0" hangingPunct="0">
              <a:defRPr>
                <a:solidFill>
                  <a:schemeClr val="tx1"/>
                </a:solidFill>
                <a:latin typeface="Arial" charset="0"/>
              </a:defRPr>
            </a:lvl5pPr>
            <a:lvl6pPr marL="2468762" indent="-224433" eaLnBrk="0" fontAlgn="base" hangingPunct="0">
              <a:spcBef>
                <a:spcPct val="0"/>
              </a:spcBef>
              <a:spcAft>
                <a:spcPct val="0"/>
              </a:spcAft>
              <a:defRPr>
                <a:solidFill>
                  <a:schemeClr val="tx1"/>
                </a:solidFill>
                <a:latin typeface="Arial" charset="0"/>
              </a:defRPr>
            </a:lvl6pPr>
            <a:lvl7pPr marL="2917627" indent="-224433" eaLnBrk="0" fontAlgn="base" hangingPunct="0">
              <a:spcBef>
                <a:spcPct val="0"/>
              </a:spcBef>
              <a:spcAft>
                <a:spcPct val="0"/>
              </a:spcAft>
              <a:defRPr>
                <a:solidFill>
                  <a:schemeClr val="tx1"/>
                </a:solidFill>
                <a:latin typeface="Arial" charset="0"/>
              </a:defRPr>
            </a:lvl7pPr>
            <a:lvl8pPr marL="3366493" indent="-224433" eaLnBrk="0" fontAlgn="base" hangingPunct="0">
              <a:spcBef>
                <a:spcPct val="0"/>
              </a:spcBef>
              <a:spcAft>
                <a:spcPct val="0"/>
              </a:spcAft>
              <a:defRPr>
                <a:solidFill>
                  <a:schemeClr val="tx1"/>
                </a:solidFill>
                <a:latin typeface="Arial" charset="0"/>
              </a:defRPr>
            </a:lvl8pPr>
            <a:lvl9pPr marL="3815359" indent="-224433" eaLnBrk="0" fontAlgn="base" hangingPunct="0">
              <a:spcBef>
                <a:spcPct val="0"/>
              </a:spcBef>
              <a:spcAft>
                <a:spcPct val="0"/>
              </a:spcAft>
              <a:defRPr>
                <a:solidFill>
                  <a:schemeClr val="tx1"/>
                </a:solidFill>
                <a:latin typeface="Arial" charset="0"/>
              </a:defRPr>
            </a:lvl9pPr>
          </a:lstStyle>
          <a:p>
            <a:pPr eaLnBrk="1" hangingPunct="1">
              <a:defRPr/>
            </a:pPr>
            <a:fld id="{7C38E3C8-6D19-40A1-B5C7-E35D3DBE1D54}" type="slidenum">
              <a:rPr lang="en-US" sz="2400" smtClean="0">
                <a:solidFill>
                  <a:srgbClr val="646464"/>
                </a:solidFill>
              </a:rPr>
              <a:pPr eaLnBrk="1" hangingPunct="1">
                <a:defRPr/>
              </a:pPr>
              <a:t>19</a:t>
            </a:fld>
            <a:endParaRPr lang="en-US" sz="2400" dirty="0" smtClean="0">
              <a:solidFill>
                <a:srgbClr val="646464"/>
              </a:solidFill>
            </a:endParaRPr>
          </a:p>
        </p:txBody>
      </p:sp>
      <p:sp>
        <p:nvSpPr>
          <p:cNvPr id="111619" name="Rectangle 7"/>
          <p:cNvSpPr txBox="1">
            <a:spLocks noGrp="1" noChangeArrowheads="1"/>
          </p:cNvSpPr>
          <p:nvPr/>
        </p:nvSpPr>
        <p:spPr bwMode="auto">
          <a:xfrm>
            <a:off x="3849689" y="9428164"/>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73" tIns="44887" rIns="89773" bIns="44887" anchor="b"/>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defTabSz="914400" eaLnBrk="1" fontAlgn="base" hangingPunct="1">
              <a:spcBef>
                <a:spcPct val="0"/>
              </a:spcBef>
              <a:spcAft>
                <a:spcPct val="0"/>
              </a:spcAft>
            </a:pPr>
            <a:fld id="{21BFC133-6F33-43E0-B2BA-C3909C41BA35}" type="slidenum">
              <a:rPr lang="en-US" altLang="en-US">
                <a:solidFill>
                  <a:srgbClr val="646464"/>
                </a:solidFill>
                <a:latin typeface="Arial" charset="0"/>
                <a:cs typeface="Arial" charset="0"/>
              </a:rPr>
              <a:pPr algn="r" defTabSz="914400" eaLnBrk="1" fontAlgn="base" hangingPunct="1">
                <a:spcBef>
                  <a:spcPct val="0"/>
                </a:spcBef>
                <a:spcAft>
                  <a:spcPct val="0"/>
                </a:spcAft>
              </a:pPr>
              <a:t>19</a:t>
            </a:fld>
            <a:endParaRPr lang="en-US" altLang="en-US">
              <a:solidFill>
                <a:srgbClr val="646464"/>
              </a:solidFill>
              <a:latin typeface="Arial" charset="0"/>
              <a:cs typeface="Arial" charset="0"/>
            </a:endParaRPr>
          </a:p>
        </p:txBody>
      </p:sp>
      <p:sp>
        <p:nvSpPr>
          <p:cNvPr id="111620" name="Rectangle 2"/>
          <p:cNvSpPr>
            <a:spLocks noGrp="1" noRot="1" noChangeAspect="1" noChangeArrowheads="1" noTextEdit="1"/>
          </p:cNvSpPr>
          <p:nvPr>
            <p:ph type="sldImg"/>
          </p:nvPr>
        </p:nvSpPr>
        <p:spPr bwMode="auto">
          <a:xfrm>
            <a:off x="969963" y="827088"/>
            <a:ext cx="4859337" cy="36464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21" name="Rectangle 3"/>
          <p:cNvSpPr>
            <a:spLocks noGrp="1" noChangeArrowheads="1"/>
          </p:cNvSpPr>
          <p:nvPr>
            <p:ph type="body" idx="1"/>
          </p:nvPr>
        </p:nvSpPr>
        <p:spPr bwMode="auto">
          <a:xfrm>
            <a:off x="904876" y="4722813"/>
            <a:ext cx="4987925" cy="4460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p:txBody>
          <a:bodyPr/>
          <a:lstStyle>
            <a:lvl1pPr defTabSz="869950" eaLnBrk="0" hangingPunct="0">
              <a:defRPr b="1">
                <a:solidFill>
                  <a:schemeClr val="tx1"/>
                </a:solidFill>
                <a:latin typeface="Arial" charset="0"/>
              </a:defRPr>
            </a:lvl1pPr>
            <a:lvl2pPr marL="742950" indent="-285750" defTabSz="869950" eaLnBrk="0" hangingPunct="0">
              <a:defRPr b="1">
                <a:solidFill>
                  <a:schemeClr val="tx1"/>
                </a:solidFill>
                <a:latin typeface="Arial" charset="0"/>
              </a:defRPr>
            </a:lvl2pPr>
            <a:lvl3pPr marL="1143000" indent="-228600" defTabSz="869950" eaLnBrk="0" hangingPunct="0">
              <a:defRPr b="1">
                <a:solidFill>
                  <a:schemeClr val="tx1"/>
                </a:solidFill>
                <a:latin typeface="Arial" charset="0"/>
              </a:defRPr>
            </a:lvl3pPr>
            <a:lvl4pPr marL="1600200" indent="-228600" defTabSz="869950" eaLnBrk="0" hangingPunct="0">
              <a:defRPr b="1">
                <a:solidFill>
                  <a:schemeClr val="tx1"/>
                </a:solidFill>
                <a:latin typeface="Arial" charset="0"/>
              </a:defRPr>
            </a:lvl4pPr>
            <a:lvl5pPr marL="2057400" indent="-228600" defTabSz="869950" eaLnBrk="0" hangingPunct="0">
              <a:defRPr b="1">
                <a:solidFill>
                  <a:schemeClr val="tx1"/>
                </a:solidFill>
                <a:latin typeface="Arial" charset="0"/>
              </a:defRPr>
            </a:lvl5pPr>
            <a:lvl6pPr marL="2514600" indent="-228600" defTabSz="869950" eaLnBrk="0" fontAlgn="base" hangingPunct="0">
              <a:spcBef>
                <a:spcPct val="0"/>
              </a:spcBef>
              <a:spcAft>
                <a:spcPct val="0"/>
              </a:spcAft>
              <a:defRPr b="1">
                <a:solidFill>
                  <a:schemeClr val="tx1"/>
                </a:solidFill>
                <a:latin typeface="Arial" charset="0"/>
              </a:defRPr>
            </a:lvl6pPr>
            <a:lvl7pPr marL="2971800" indent="-228600" defTabSz="869950" eaLnBrk="0" fontAlgn="base" hangingPunct="0">
              <a:spcBef>
                <a:spcPct val="0"/>
              </a:spcBef>
              <a:spcAft>
                <a:spcPct val="0"/>
              </a:spcAft>
              <a:defRPr b="1">
                <a:solidFill>
                  <a:schemeClr val="tx1"/>
                </a:solidFill>
                <a:latin typeface="Arial" charset="0"/>
              </a:defRPr>
            </a:lvl7pPr>
            <a:lvl8pPr marL="3429000" indent="-228600" defTabSz="869950" eaLnBrk="0" fontAlgn="base" hangingPunct="0">
              <a:spcBef>
                <a:spcPct val="0"/>
              </a:spcBef>
              <a:spcAft>
                <a:spcPct val="0"/>
              </a:spcAft>
              <a:defRPr b="1">
                <a:solidFill>
                  <a:schemeClr val="tx1"/>
                </a:solidFill>
                <a:latin typeface="Arial" charset="0"/>
              </a:defRPr>
            </a:lvl8pPr>
            <a:lvl9pPr marL="3886200" indent="-228600" defTabSz="869950" eaLnBrk="0" fontAlgn="base" hangingPunct="0">
              <a:spcBef>
                <a:spcPct val="0"/>
              </a:spcBef>
              <a:spcAft>
                <a:spcPct val="0"/>
              </a:spcAft>
              <a:defRPr b="1">
                <a:solidFill>
                  <a:schemeClr val="tx1"/>
                </a:solidFill>
                <a:latin typeface="Arial" charset="0"/>
              </a:defRPr>
            </a:lvl9pPr>
          </a:lstStyle>
          <a:p>
            <a:pPr>
              <a:defRPr/>
            </a:pPr>
            <a:r>
              <a:rPr lang="en-GB" altLang="en-US" b="0">
                <a:solidFill>
                  <a:prstClr val="black"/>
                </a:solidFill>
              </a:rPr>
              <a:t>GTAS</a:t>
            </a:r>
          </a:p>
        </p:txBody>
      </p:sp>
      <p:sp>
        <p:nvSpPr>
          <p:cNvPr id="60419" name="Rectangle 3"/>
          <p:cNvSpPr>
            <a:spLocks noGrp="1" noChangeArrowheads="1"/>
          </p:cNvSpPr>
          <p:nvPr>
            <p:ph type="dt" sz="quarter" idx="1"/>
          </p:nvPr>
        </p:nvSpPr>
        <p:spPr/>
        <p:txBody>
          <a:bodyPr/>
          <a:lstStyle>
            <a:lvl1pPr defTabSz="869950" eaLnBrk="0" hangingPunct="0">
              <a:defRPr b="1">
                <a:solidFill>
                  <a:schemeClr val="tx1"/>
                </a:solidFill>
                <a:latin typeface="Arial" charset="0"/>
              </a:defRPr>
            </a:lvl1pPr>
            <a:lvl2pPr marL="742950" indent="-285750" defTabSz="869950" eaLnBrk="0" hangingPunct="0">
              <a:defRPr b="1">
                <a:solidFill>
                  <a:schemeClr val="tx1"/>
                </a:solidFill>
                <a:latin typeface="Arial" charset="0"/>
              </a:defRPr>
            </a:lvl2pPr>
            <a:lvl3pPr marL="1143000" indent="-228600" defTabSz="869950" eaLnBrk="0" hangingPunct="0">
              <a:defRPr b="1">
                <a:solidFill>
                  <a:schemeClr val="tx1"/>
                </a:solidFill>
                <a:latin typeface="Arial" charset="0"/>
              </a:defRPr>
            </a:lvl3pPr>
            <a:lvl4pPr marL="1600200" indent="-228600" defTabSz="869950" eaLnBrk="0" hangingPunct="0">
              <a:defRPr b="1">
                <a:solidFill>
                  <a:schemeClr val="tx1"/>
                </a:solidFill>
                <a:latin typeface="Arial" charset="0"/>
              </a:defRPr>
            </a:lvl4pPr>
            <a:lvl5pPr marL="2057400" indent="-228600" defTabSz="869950" eaLnBrk="0" hangingPunct="0">
              <a:defRPr b="1">
                <a:solidFill>
                  <a:schemeClr val="tx1"/>
                </a:solidFill>
                <a:latin typeface="Arial" charset="0"/>
              </a:defRPr>
            </a:lvl5pPr>
            <a:lvl6pPr marL="2514600" indent="-228600" defTabSz="869950" eaLnBrk="0" fontAlgn="base" hangingPunct="0">
              <a:spcBef>
                <a:spcPct val="0"/>
              </a:spcBef>
              <a:spcAft>
                <a:spcPct val="0"/>
              </a:spcAft>
              <a:defRPr b="1">
                <a:solidFill>
                  <a:schemeClr val="tx1"/>
                </a:solidFill>
                <a:latin typeface="Arial" charset="0"/>
              </a:defRPr>
            </a:lvl6pPr>
            <a:lvl7pPr marL="2971800" indent="-228600" defTabSz="869950" eaLnBrk="0" fontAlgn="base" hangingPunct="0">
              <a:spcBef>
                <a:spcPct val="0"/>
              </a:spcBef>
              <a:spcAft>
                <a:spcPct val="0"/>
              </a:spcAft>
              <a:defRPr b="1">
                <a:solidFill>
                  <a:schemeClr val="tx1"/>
                </a:solidFill>
                <a:latin typeface="Arial" charset="0"/>
              </a:defRPr>
            </a:lvl7pPr>
            <a:lvl8pPr marL="3429000" indent="-228600" defTabSz="869950" eaLnBrk="0" fontAlgn="base" hangingPunct="0">
              <a:spcBef>
                <a:spcPct val="0"/>
              </a:spcBef>
              <a:spcAft>
                <a:spcPct val="0"/>
              </a:spcAft>
              <a:defRPr b="1">
                <a:solidFill>
                  <a:schemeClr val="tx1"/>
                </a:solidFill>
                <a:latin typeface="Arial" charset="0"/>
              </a:defRPr>
            </a:lvl8pPr>
            <a:lvl9pPr marL="3886200" indent="-228600" defTabSz="869950" eaLnBrk="0" fontAlgn="base" hangingPunct="0">
              <a:spcBef>
                <a:spcPct val="0"/>
              </a:spcBef>
              <a:spcAft>
                <a:spcPct val="0"/>
              </a:spcAft>
              <a:defRPr b="1">
                <a:solidFill>
                  <a:schemeClr val="tx1"/>
                </a:solidFill>
                <a:latin typeface="Arial" charset="0"/>
              </a:defRPr>
            </a:lvl9pPr>
          </a:lstStyle>
          <a:p>
            <a:pPr>
              <a:defRPr/>
            </a:pPr>
            <a:fld id="{4D21BB57-9282-4C2C-B2FC-C7D96A06EF80}" type="datetime4">
              <a:rPr lang="en-GB" altLang="en-US" b="0">
                <a:solidFill>
                  <a:prstClr val="black"/>
                </a:solidFill>
              </a:rPr>
              <a:pPr>
                <a:defRPr/>
              </a:pPr>
              <a:t>04 July 2014</a:t>
            </a:fld>
            <a:endParaRPr lang="en-GB" altLang="en-US" b="0">
              <a:solidFill>
                <a:prstClr val="black"/>
              </a:solidFill>
            </a:endParaRPr>
          </a:p>
        </p:txBody>
      </p:sp>
      <p:sp>
        <p:nvSpPr>
          <p:cNvPr id="60420" name="Rectangle 7"/>
          <p:cNvSpPr>
            <a:spLocks noGrp="1" noChangeArrowheads="1"/>
          </p:cNvSpPr>
          <p:nvPr>
            <p:ph type="sldNum" sz="quarter" idx="5"/>
          </p:nvPr>
        </p:nvSpPr>
        <p:spPr/>
        <p:txBody>
          <a:bodyPr/>
          <a:lstStyle>
            <a:lvl1pPr defTabSz="869950" eaLnBrk="0" hangingPunct="0">
              <a:defRPr b="1">
                <a:solidFill>
                  <a:schemeClr val="tx1"/>
                </a:solidFill>
                <a:latin typeface="Arial" charset="0"/>
              </a:defRPr>
            </a:lvl1pPr>
            <a:lvl2pPr marL="742950" indent="-285750" defTabSz="869950" eaLnBrk="0" hangingPunct="0">
              <a:defRPr b="1">
                <a:solidFill>
                  <a:schemeClr val="tx1"/>
                </a:solidFill>
                <a:latin typeface="Arial" charset="0"/>
              </a:defRPr>
            </a:lvl2pPr>
            <a:lvl3pPr marL="1143000" indent="-228600" defTabSz="869950" eaLnBrk="0" hangingPunct="0">
              <a:defRPr b="1">
                <a:solidFill>
                  <a:schemeClr val="tx1"/>
                </a:solidFill>
                <a:latin typeface="Arial" charset="0"/>
              </a:defRPr>
            </a:lvl3pPr>
            <a:lvl4pPr marL="1600200" indent="-228600" defTabSz="869950" eaLnBrk="0" hangingPunct="0">
              <a:defRPr b="1">
                <a:solidFill>
                  <a:schemeClr val="tx1"/>
                </a:solidFill>
                <a:latin typeface="Arial" charset="0"/>
              </a:defRPr>
            </a:lvl4pPr>
            <a:lvl5pPr marL="2057400" indent="-228600" defTabSz="869950" eaLnBrk="0" hangingPunct="0">
              <a:defRPr b="1">
                <a:solidFill>
                  <a:schemeClr val="tx1"/>
                </a:solidFill>
                <a:latin typeface="Arial" charset="0"/>
              </a:defRPr>
            </a:lvl5pPr>
            <a:lvl6pPr marL="2514600" indent="-228600" defTabSz="869950" eaLnBrk="0" fontAlgn="base" hangingPunct="0">
              <a:spcBef>
                <a:spcPct val="0"/>
              </a:spcBef>
              <a:spcAft>
                <a:spcPct val="0"/>
              </a:spcAft>
              <a:defRPr b="1">
                <a:solidFill>
                  <a:schemeClr val="tx1"/>
                </a:solidFill>
                <a:latin typeface="Arial" charset="0"/>
              </a:defRPr>
            </a:lvl6pPr>
            <a:lvl7pPr marL="2971800" indent="-228600" defTabSz="869950" eaLnBrk="0" fontAlgn="base" hangingPunct="0">
              <a:spcBef>
                <a:spcPct val="0"/>
              </a:spcBef>
              <a:spcAft>
                <a:spcPct val="0"/>
              </a:spcAft>
              <a:defRPr b="1">
                <a:solidFill>
                  <a:schemeClr val="tx1"/>
                </a:solidFill>
                <a:latin typeface="Arial" charset="0"/>
              </a:defRPr>
            </a:lvl7pPr>
            <a:lvl8pPr marL="3429000" indent="-228600" defTabSz="869950" eaLnBrk="0" fontAlgn="base" hangingPunct="0">
              <a:spcBef>
                <a:spcPct val="0"/>
              </a:spcBef>
              <a:spcAft>
                <a:spcPct val="0"/>
              </a:spcAft>
              <a:defRPr b="1">
                <a:solidFill>
                  <a:schemeClr val="tx1"/>
                </a:solidFill>
                <a:latin typeface="Arial" charset="0"/>
              </a:defRPr>
            </a:lvl8pPr>
            <a:lvl9pPr marL="3886200" indent="-228600" defTabSz="869950" eaLnBrk="0" fontAlgn="base" hangingPunct="0">
              <a:spcBef>
                <a:spcPct val="0"/>
              </a:spcBef>
              <a:spcAft>
                <a:spcPct val="0"/>
              </a:spcAft>
              <a:defRPr b="1">
                <a:solidFill>
                  <a:schemeClr val="tx1"/>
                </a:solidFill>
                <a:latin typeface="Arial" charset="0"/>
              </a:defRPr>
            </a:lvl9pPr>
          </a:lstStyle>
          <a:p>
            <a:pPr>
              <a:defRPr/>
            </a:pPr>
            <a:fld id="{07E0A2B0-87DE-4497-A0AD-F22EE9431BB1}" type="slidenum">
              <a:rPr lang="en-GB" altLang="en-US" b="0">
                <a:solidFill>
                  <a:prstClr val="black"/>
                </a:solidFill>
              </a:rPr>
              <a:pPr>
                <a:defRPr/>
              </a:pPr>
              <a:t>21</a:t>
            </a:fld>
            <a:endParaRPr lang="en-GB" altLang="en-US" b="0">
              <a:solidFill>
                <a:prstClr val="black"/>
              </a:solidFill>
            </a:endParaRPr>
          </a:p>
        </p:txBody>
      </p:sp>
      <p:sp>
        <p:nvSpPr>
          <p:cNvPr id="117765" name="Rectangle 2"/>
          <p:cNvSpPr>
            <a:spLocks noGrp="1" noRot="1" noChangeAspect="1" noChangeArrowheads="1" noTextEdit="1"/>
          </p:cNvSpPr>
          <p:nvPr>
            <p:ph type="sldImg"/>
          </p:nvPr>
        </p:nvSpPr>
        <p:spPr bwMode="auto">
          <a:xfrm>
            <a:off x="1136094" y="746222"/>
            <a:ext cx="4528636" cy="372076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4.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6.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6.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7.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7.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8.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8.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2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2.emf"/><Relationship Id="rId1" Type="http://schemas.openxmlformats.org/officeDocument/2006/relationships/slideMaster" Target="../slideMasters/slideMaster19.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9.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2.emf"/><Relationship Id="rId1" Type="http://schemas.openxmlformats.org/officeDocument/2006/relationships/slideMaster" Target="../slideMasters/slideMaster20.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0.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2.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2.emf"/><Relationship Id="rId1" Type="http://schemas.openxmlformats.org/officeDocument/2006/relationships/slideMaster" Target="../slideMasters/slideMaster24.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4.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4.xml"/></Relationships>
</file>

<file path=ppt/slideLayouts/_rels/slideLayout3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5.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8.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6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2.emf"/><Relationship Id="rId1" Type="http://schemas.openxmlformats.org/officeDocument/2006/relationships/slideMaster" Target="../slideMasters/slideMaster29.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6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9.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sp>
        <p:nvSpPr>
          <p:cNvPr id="2" name="Title 1"/>
          <p:cNvSpPr>
            <a:spLocks noGrp="1"/>
          </p:cNvSpPr>
          <p:nvPr>
            <p:ph type="ctrTitle"/>
          </p:nvPr>
        </p:nvSpPr>
        <p:spPr>
          <a:xfrm>
            <a:off x="2314273" y="765408"/>
            <a:ext cx="6378716" cy="860400"/>
          </a:xfrm>
          <a:prstGeom prst="rect">
            <a:avLst/>
          </a:prstGeom>
        </p:spPr>
        <p:txBody>
          <a:bodyPr lIns="90960" tIns="45496" rIns="90960" bIns="45496"/>
          <a:lstStyle>
            <a:lvl1pPr>
              <a:defRPr>
                <a:latin typeface="EYInterstate Regular" pitchFamily="2"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2314399" y="1731938"/>
            <a:ext cx="4664785" cy="968400"/>
          </a:xfrm>
          <a:prstGeom prst="rect">
            <a:avLst/>
          </a:prstGeom>
        </p:spPr>
        <p:txBody>
          <a:bodyPr lIns="90960" tIns="45496" rIns="90960" bIns="45496"/>
          <a:lstStyle>
            <a:lvl1pPr marL="0" indent="0" algn="l">
              <a:buNone/>
              <a:defRPr sz="1800">
                <a:solidFill>
                  <a:schemeClr val="bg2"/>
                </a:solidFill>
                <a:latin typeface="EYInterstate Light" pitchFamily="2" charset="0"/>
              </a:defRPr>
            </a:lvl1pPr>
            <a:lvl2pPr marL="0" indent="0" algn="l">
              <a:buNone/>
              <a:defRPr sz="1400">
                <a:solidFill>
                  <a:schemeClr val="tx1">
                    <a:tint val="75000"/>
                  </a:schemeClr>
                </a:solidFill>
              </a:defRPr>
            </a:lvl2pPr>
            <a:lvl3pPr marL="795050" indent="0" algn="ctr">
              <a:buNone/>
              <a:defRPr>
                <a:solidFill>
                  <a:schemeClr val="tx1">
                    <a:tint val="75000"/>
                  </a:schemeClr>
                </a:solidFill>
              </a:defRPr>
            </a:lvl3pPr>
            <a:lvl4pPr marL="1192580" indent="0" algn="ctr">
              <a:buNone/>
              <a:defRPr>
                <a:solidFill>
                  <a:schemeClr val="tx1">
                    <a:tint val="75000"/>
                  </a:schemeClr>
                </a:solidFill>
              </a:defRPr>
            </a:lvl4pPr>
            <a:lvl5pPr marL="1590082" indent="0" algn="ctr">
              <a:buNone/>
              <a:defRPr>
                <a:solidFill>
                  <a:schemeClr val="tx1">
                    <a:tint val="75000"/>
                  </a:schemeClr>
                </a:solidFill>
              </a:defRPr>
            </a:lvl5pPr>
            <a:lvl6pPr marL="1987603" indent="0" algn="ctr">
              <a:buNone/>
              <a:defRPr>
                <a:solidFill>
                  <a:schemeClr val="tx1">
                    <a:tint val="75000"/>
                  </a:schemeClr>
                </a:solidFill>
              </a:defRPr>
            </a:lvl6pPr>
            <a:lvl7pPr marL="2385170" indent="0" algn="ctr">
              <a:buNone/>
              <a:defRPr>
                <a:solidFill>
                  <a:schemeClr val="tx1">
                    <a:tint val="75000"/>
                  </a:schemeClr>
                </a:solidFill>
              </a:defRPr>
            </a:lvl7pPr>
            <a:lvl8pPr marL="2782582" indent="0" algn="ctr">
              <a:buNone/>
              <a:defRPr>
                <a:solidFill>
                  <a:schemeClr val="tx1">
                    <a:tint val="75000"/>
                  </a:schemeClr>
                </a:solidFill>
              </a:defRPr>
            </a:lvl8pPr>
            <a:lvl9pPr marL="3180143" indent="0" algn="ctr">
              <a:buNone/>
              <a:defRPr>
                <a:solidFill>
                  <a:schemeClr val="tx1">
                    <a:tint val="75000"/>
                  </a:schemeClr>
                </a:solidFill>
              </a:defRPr>
            </a:lvl9pPr>
          </a:lstStyle>
          <a:p>
            <a:r>
              <a:rPr lang="en-US" smtClean="0"/>
              <a:t>Click to edit Master subtitle style</a:t>
            </a:r>
            <a:endParaRPr lang="en-GB" dirty="0"/>
          </a:p>
        </p:txBody>
      </p:sp>
      <p:grpSp>
        <p:nvGrpSpPr>
          <p:cNvPr id="9" name="Group 8"/>
          <p:cNvGrpSpPr/>
          <p:nvPr userDrawn="1"/>
        </p:nvGrpSpPr>
        <p:grpSpPr>
          <a:xfrm>
            <a:off x="0" y="1628775"/>
            <a:ext cx="9144000" cy="4469625"/>
            <a:chOff x="0" y="1628775"/>
            <a:chExt cx="12198350" cy="4469625"/>
          </a:xfrm>
        </p:grpSpPr>
        <p:sp>
          <p:nvSpPr>
            <p:cNvPr id="1032" name="Freeform 8"/>
            <p:cNvSpPr>
              <a:spLocks/>
            </p:cNvSpPr>
            <p:nvPr userDrawn="1"/>
          </p:nvSpPr>
          <p:spPr bwMode="gray">
            <a:xfrm>
              <a:off x="3072661" y="1628775"/>
              <a:ext cx="9125689" cy="3318440"/>
            </a:xfrm>
            <a:custGeom>
              <a:avLst/>
              <a:gdLst/>
              <a:ahLst/>
              <a:cxnLst>
                <a:cxn ang="0">
                  <a:pos x="0" y="2464"/>
                </a:cxn>
                <a:cxn ang="0">
                  <a:pos x="6761" y="0"/>
                </a:cxn>
                <a:cxn ang="0">
                  <a:pos x="6761" y="1290"/>
                </a:cxn>
                <a:cxn ang="0">
                  <a:pos x="0" y="2464"/>
                </a:cxn>
              </a:cxnLst>
              <a:rect l="0" t="0" r="r" b="b"/>
              <a:pathLst>
                <a:path w="6761" h="2464">
                  <a:moveTo>
                    <a:pt x="0" y="2464"/>
                  </a:moveTo>
                  <a:lnTo>
                    <a:pt x="6761" y="0"/>
                  </a:lnTo>
                  <a:lnTo>
                    <a:pt x="6761" y="1290"/>
                  </a:lnTo>
                  <a:lnTo>
                    <a:pt x="0" y="246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defTabSz="795050"/>
              <a:endParaRPr lang="en-GB" sz="1600" dirty="0">
                <a:solidFill>
                  <a:srgbClr val="000000"/>
                </a:solidFill>
              </a:endParaRPr>
            </a:p>
          </p:txBody>
        </p:sp>
        <p:pic>
          <p:nvPicPr>
            <p:cNvPr id="1026" name="Picture 2"/>
            <p:cNvPicPr>
              <a:picLocks noChangeAspect="1" noChangeArrowheads="1"/>
            </p:cNvPicPr>
            <p:nvPr userDrawn="1"/>
          </p:nvPicPr>
          <p:blipFill>
            <a:blip r:embed="rId2" cstate="print"/>
            <a:srcRect/>
            <a:stretch>
              <a:fillRect/>
            </a:stretch>
          </p:blipFill>
          <p:spPr bwMode="auto">
            <a:xfrm>
              <a:off x="0" y="4291200"/>
              <a:ext cx="3078523" cy="1807200"/>
            </a:xfrm>
            <a:prstGeom prst="rect">
              <a:avLst/>
            </a:prstGeom>
            <a:noFill/>
            <a:ln w="9525">
              <a:noFill/>
              <a:miter lim="800000"/>
              <a:headEnd/>
              <a:tailEnd/>
            </a:ln>
            <a:effectLst/>
          </p:spPr>
        </p:pic>
      </p:grpSp>
      <p:pic>
        <p:nvPicPr>
          <p:cNvPr id="10" name="Picture 2"/>
          <p:cNvPicPr>
            <a:picLocks noChangeAspect="1" noChangeArrowheads="1"/>
          </p:cNvPicPr>
          <p:nvPr userDrawn="1"/>
        </p:nvPicPr>
        <p:blipFill>
          <a:blip r:embed="rId3" cstate="print"/>
          <a:srcRect/>
          <a:stretch>
            <a:fillRect/>
          </a:stretch>
        </p:blipFill>
        <p:spPr bwMode="auto">
          <a:xfrm>
            <a:off x="2308479" y="5865104"/>
            <a:ext cx="840609" cy="673345"/>
          </a:xfrm>
          <a:prstGeom prst="rect">
            <a:avLst/>
          </a:prstGeom>
          <a:noFill/>
          <a:ln w="9525">
            <a:noFill/>
            <a:miter lim="800000"/>
            <a:headEnd/>
            <a:tailEnd/>
          </a:ln>
          <a:effectLst/>
        </p:spPr>
      </p:pic>
    </p:spTree>
    <p:extLst>
      <p:ext uri="{BB962C8B-B14F-4D97-AF65-F5344CB8AC3E}">
        <p14:creationId xmlns:p14="http://schemas.microsoft.com/office/powerpoint/2010/main" val="102552907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8346" tIns="39112" rIns="78346" bIns="39112" anchor="ctr"/>
          <a:lstStyle/>
          <a:p>
            <a:pPr defTabSz="795050"/>
            <a:endParaRPr lang="en-US" sz="1600" dirty="0">
              <a:solidFill>
                <a:srgbClr val="808080"/>
              </a:solidFill>
            </a:endParaRPr>
          </a:p>
        </p:txBody>
      </p:sp>
    </p:spTree>
    <p:extLst>
      <p:ext uri="{BB962C8B-B14F-4D97-AF65-F5344CB8AC3E}">
        <p14:creationId xmlns:p14="http://schemas.microsoft.com/office/powerpoint/2010/main" val="3967916373"/>
      </p:ext>
    </p:extLst>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Standard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0038490"/>
      </p:ext>
    </p:extLst>
  </p:cSld>
  <p:clrMapOvr>
    <a:masterClrMapping/>
  </p:clrMapOvr>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a:p>
        </p:txBody>
      </p:sp>
      <p:sp>
        <p:nvSpPr>
          <p:cNvPr id="5" name="Footer Placeholder 4"/>
          <p:cNvSpPr>
            <a:spLocks noGrp="1"/>
          </p:cNvSpPr>
          <p:nvPr>
            <p:ph type="ftr" sz="quarter" idx="11"/>
          </p:nvPr>
        </p:nvSpPr>
        <p:spPr/>
        <p:txBody>
          <a:bodyPr/>
          <a:lstStyle/>
          <a:p>
            <a:endParaRPr lang="en-GB" dirty="0">
              <a:solidFill>
                <a:srgbClr val="808080"/>
              </a:solidFill>
            </a:endParaRPr>
          </a:p>
        </p:txBody>
      </p:sp>
      <p:sp>
        <p:nvSpPr>
          <p:cNvPr id="7"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641" tIns="39273" rIns="78641" bIns="3927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641" tIns="39273" rIns="78641" bIns="3927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24742719"/>
      </p:ext>
    </p:extLst>
  </p:cSld>
  <p:clrMapOvr>
    <a:masterClrMapping/>
  </p:clrMapOvr>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1"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Footer Placeholder 5"/>
          <p:cNvSpPr>
            <a:spLocks noGrp="1"/>
          </p:cNvSpPr>
          <p:nvPr>
            <p:ph type="ftr" sz="quarter" idx="11"/>
          </p:nvPr>
        </p:nvSpPr>
        <p:spPr/>
        <p:txBody>
          <a:bodyPr/>
          <a:lstStyle/>
          <a:p>
            <a:endParaRPr lang="en-GB" dirty="0">
              <a:solidFill>
                <a:srgbClr val="808080"/>
              </a:solidFill>
            </a:endParaRPr>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641" tIns="39273" rIns="78641" bIns="3927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2"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641" tIns="39273" rIns="78641" bIns="3927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757922684"/>
      </p:ext>
    </p:extLst>
  </p:cSld>
  <p:clrMapOvr>
    <a:masterClrMapping/>
  </p:clrMapOvr>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2196001"/>
            <a:ext cx="4042800" cy="3994963"/>
          </a:xfrm>
          <a:prstGeom prst="rect">
            <a:avLst/>
          </a:prstGeom>
        </p:spPr>
        <p:txBody>
          <a:bodyPr lIns="90960" tIns="45496" rIns="90960" bIns="45496"/>
          <a:lstStyle>
            <a:lvl1pPr>
              <a:defRPr sz="1100"/>
            </a:lvl1pPr>
            <a:lvl2pPr>
              <a:defRPr sz="1100"/>
            </a:lvl2pPr>
            <a:lvl3pPr marL="446363" indent="-146513">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51200" y="2178000"/>
            <a:ext cx="4042800" cy="3994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Footer Placeholder 5"/>
          <p:cNvSpPr>
            <a:spLocks noGrp="1"/>
          </p:cNvSpPr>
          <p:nvPr>
            <p:ph type="ftr" sz="quarter" idx="11"/>
          </p:nvPr>
        </p:nvSpPr>
        <p:spPr/>
        <p:txBody>
          <a:bodyPr/>
          <a:lstStyle/>
          <a:p>
            <a:endParaRPr lang="en-GB" dirty="0">
              <a:solidFill>
                <a:srgbClr val="808080"/>
              </a:solidFill>
            </a:endParaRPr>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641" tIns="39273" rIns="78641" bIns="3927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0" name="Text Placeholder 9"/>
          <p:cNvSpPr>
            <a:spLocks noGrp="1"/>
          </p:cNvSpPr>
          <p:nvPr>
            <p:ph type="body" sz="quarter" idx="12"/>
          </p:nvPr>
        </p:nvSpPr>
        <p:spPr>
          <a:xfrm>
            <a:off x="457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11" name="Text Placeholder 9"/>
          <p:cNvSpPr>
            <a:spLocks noGrp="1"/>
          </p:cNvSpPr>
          <p:nvPr>
            <p:ph type="body" sz="quarter" idx="13"/>
          </p:nvPr>
        </p:nvSpPr>
        <p:spPr>
          <a:xfrm>
            <a:off x="4651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9"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641" tIns="39273" rIns="78641" bIns="3927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769467965"/>
      </p:ext>
    </p:extLst>
  </p:cSld>
  <p:clrMapOvr>
    <a:masterClrMapping/>
  </p:clrMapOvr>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p:txBody>
          <a:bodyPr/>
          <a:lstStyle/>
          <a:p>
            <a:endParaRPr lang="en-US" dirty="0">
              <a:solidFill>
                <a:srgbClr val="808080"/>
              </a:solidFill>
            </a:endParaRPr>
          </a:p>
        </p:txBody>
      </p:sp>
      <p:sp>
        <p:nvSpPr>
          <p:cNvPr id="3" name="Text Placeholder 2"/>
          <p:cNvSpPr>
            <a:spLocks noGrp="1"/>
          </p:cNvSpPr>
          <p:nvPr>
            <p:ph type="body" sz="quarter" idx="11"/>
          </p:nvPr>
        </p:nvSpPr>
        <p:spPr>
          <a:xfrm>
            <a:off x="455617" y="1025631"/>
            <a:ext cx="8229600" cy="1643063"/>
          </a:xfrm>
          <a:prstGeom prst="rect">
            <a:avLst/>
          </a:prstGeom>
        </p:spPr>
        <p:txBody>
          <a:bodyPr lIns="90960" tIns="45496" rIns="90960" bIns="45496"/>
          <a:lstStyle>
            <a:lvl1pPr marL="0" indent="0" algn="l">
              <a:lnSpc>
                <a:spcPct val="85000"/>
              </a:lnSpc>
              <a:spcBef>
                <a:spcPts val="0"/>
              </a:spcBef>
              <a:buNone/>
              <a:defRPr sz="4400" b="1">
                <a:solidFill>
                  <a:schemeClr val="bg2"/>
                </a:solidFill>
                <a:latin typeface="EYInterstate Light" pitchFamily="2"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641" tIns="39273" rIns="78641" bIns="3927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271713673"/>
      </p:ext>
    </p:extLst>
  </p:cSld>
  <p:clrMapOvr>
    <a:masterClrMapping/>
  </p:clrMapOvr>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965"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p:txBody>
          <a:bodyPr/>
          <a:lstStyle/>
          <a:p>
            <a:endParaRPr lang="en-US" dirty="0">
              <a:solidFill>
                <a:srgbClr val="808080"/>
              </a:solidFill>
            </a:endParaRPr>
          </a:p>
        </p:txBody>
      </p:sp>
      <p:sp>
        <p:nvSpPr>
          <p:cNvPr id="4102"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2"/>
          </a:solidFill>
          <a:ln w="9525">
            <a:noFill/>
            <a:round/>
            <a:headEnd/>
            <a:tailEnd/>
          </a:ln>
        </p:spPr>
        <p:txBody>
          <a:bodyPr vert="horz" wrap="square" lIns="78641" tIns="39273" rIns="78641" bIns="39273" numCol="1" anchor="t" anchorCtr="0" compatLnSpc="1">
            <a:prstTxWarp prst="textNoShape">
              <a:avLst/>
            </a:prstTxWarp>
          </a:bodyPr>
          <a:lstStyle/>
          <a:p>
            <a:pPr defTabSz="795962"/>
            <a:endParaRPr lang="en-GB" sz="1600" dirty="0">
              <a:solidFill>
                <a:srgbClr val="000000"/>
              </a:solidFill>
            </a:endParaRPr>
          </a:p>
        </p:txBody>
      </p:sp>
    </p:spTree>
    <p:extLst>
      <p:ext uri="{BB962C8B-B14F-4D97-AF65-F5344CB8AC3E}">
        <p14:creationId xmlns:p14="http://schemas.microsoft.com/office/powerpoint/2010/main" val="2922659491"/>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965"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p:txBody>
          <a:bodyPr/>
          <a:lstStyle/>
          <a:p>
            <a:endParaRPr lang="en-US" dirty="0">
              <a:solidFill>
                <a:srgbClr val="808080"/>
              </a:solidFill>
            </a:endParaRPr>
          </a:p>
        </p:txBody>
      </p:sp>
      <p:sp>
        <p:nvSpPr>
          <p:cNvPr id="7"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rgbClr val="808080"/>
          </a:solidFill>
          <a:ln w="9525">
            <a:noFill/>
            <a:round/>
            <a:headEnd/>
            <a:tailEnd/>
          </a:ln>
        </p:spPr>
        <p:txBody>
          <a:bodyPr vert="horz" wrap="square" lIns="78641" tIns="39273" rIns="78641" bIns="39273" numCol="1" anchor="t" anchorCtr="0" compatLnSpc="1">
            <a:prstTxWarp prst="textNoShape">
              <a:avLst/>
            </a:prstTxWarp>
          </a:bodyPr>
          <a:lstStyle/>
          <a:p>
            <a:pPr defTabSz="795962"/>
            <a:endParaRPr lang="en-GB" sz="1600" dirty="0">
              <a:solidFill>
                <a:srgbClr val="000000"/>
              </a:solidFill>
            </a:endParaRPr>
          </a:p>
        </p:txBody>
      </p:sp>
    </p:spTree>
    <p:extLst>
      <p:ext uri="{BB962C8B-B14F-4D97-AF65-F5344CB8AC3E}">
        <p14:creationId xmlns:p14="http://schemas.microsoft.com/office/powerpoint/2010/main" val="1818116569"/>
      </p:ext>
    </p:extLst>
  </p:cSld>
  <p:clrMapOvr>
    <a:masterClrMapping/>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965"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p:txBody>
          <a:bodyPr/>
          <a:lstStyle/>
          <a:p>
            <a:endParaRPr lang="en-US" dirty="0">
              <a:solidFill>
                <a:srgbClr val="808080"/>
              </a:solidFill>
            </a:endParaRPr>
          </a:p>
        </p:txBody>
      </p:sp>
      <p:pic>
        <p:nvPicPr>
          <p:cNvPr id="5123" name="Picture 3"/>
          <p:cNvPicPr>
            <a:picLocks noChangeAspect="1" noChangeArrowheads="1"/>
          </p:cNvPicPr>
          <p:nvPr userDrawn="1"/>
        </p:nvPicPr>
        <p:blipFill>
          <a:blip r:embed="rId2" cstate="print"/>
          <a:srcRect/>
          <a:stretch>
            <a:fillRect/>
          </a:stretch>
        </p:blipFill>
        <p:spPr bwMode="auto">
          <a:xfrm>
            <a:off x="447968" y="1058400"/>
            <a:ext cx="8238118" cy="5194800"/>
          </a:xfrm>
          <a:prstGeom prst="rect">
            <a:avLst/>
          </a:prstGeom>
          <a:noFill/>
          <a:ln w="9525">
            <a:noFill/>
            <a:miter lim="800000"/>
            <a:headEnd/>
            <a:tailEnd/>
          </a:ln>
          <a:effectLst/>
        </p:spPr>
      </p:pic>
    </p:spTree>
    <p:extLst>
      <p:ext uri="{BB962C8B-B14F-4D97-AF65-F5344CB8AC3E}">
        <p14:creationId xmlns:p14="http://schemas.microsoft.com/office/powerpoint/2010/main" val="2066715009"/>
      </p:ext>
    </p:extLst>
  </p:cSld>
  <p:clrMapOvr>
    <a:masterClrMapping/>
  </p:clrMapOvr>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p:txBody>
          <a:bodyPr/>
          <a:lstStyle/>
          <a:p>
            <a:endParaRPr lang="en-US" dirty="0">
              <a:solidFill>
                <a:srgbClr val="808080"/>
              </a:solidFill>
            </a:endParaRPr>
          </a:p>
        </p:txBody>
      </p:sp>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8641" tIns="39273" rIns="78641" bIns="39273" anchor="ctr"/>
          <a:lstStyle/>
          <a:p>
            <a:pPr defTabSz="795962"/>
            <a:endParaRPr lang="en-US" sz="1600" dirty="0">
              <a:solidFill>
                <a:srgbClr val="808080"/>
              </a:solidFill>
            </a:endParaRPr>
          </a:p>
        </p:txBody>
      </p:sp>
    </p:spTree>
    <p:extLst>
      <p:ext uri="{BB962C8B-B14F-4D97-AF65-F5344CB8AC3E}">
        <p14:creationId xmlns:p14="http://schemas.microsoft.com/office/powerpoint/2010/main" val="319497623"/>
      </p:ext>
    </p:extLst>
  </p:cSld>
  <p:clrMapOvr>
    <a:masterClrMapping/>
  </p:clrMapOvr>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8641" tIns="39273" rIns="78641" bIns="39273" anchor="ctr"/>
          <a:lstStyle/>
          <a:p>
            <a:pPr defTabSz="795962"/>
            <a:endParaRPr lang="en-US" sz="1600" dirty="0">
              <a:solidFill>
                <a:srgbClr val="808080"/>
              </a:solidFill>
            </a:endParaRPr>
          </a:p>
        </p:txBody>
      </p:sp>
    </p:spTree>
    <p:extLst>
      <p:ext uri="{BB962C8B-B14F-4D97-AF65-F5344CB8AC3E}">
        <p14:creationId xmlns:p14="http://schemas.microsoft.com/office/powerpoint/2010/main" val="95603020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8346" tIns="39112" rIns="78346" bIns="39112" anchor="ctr"/>
          <a:lstStyle/>
          <a:p>
            <a:pPr defTabSz="795050"/>
            <a:endParaRPr lang="en-US" sz="1600" dirty="0">
              <a:solidFill>
                <a:srgbClr val="808080"/>
              </a:solidFill>
            </a:endParaRPr>
          </a:p>
        </p:txBody>
      </p:sp>
    </p:spTree>
    <p:extLst>
      <p:ext uri="{BB962C8B-B14F-4D97-AF65-F5344CB8AC3E}">
        <p14:creationId xmlns:p14="http://schemas.microsoft.com/office/powerpoint/2010/main" val="3543342515"/>
      </p:ext>
    </p:extLst>
  </p:cSld>
  <p:clrMapOvr>
    <a:masterClrMapping/>
  </p:clrMapOvr>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534514547"/>
      </p:ext>
    </p:extLst>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29656" y="595976"/>
            <a:ext cx="8083334" cy="456337"/>
          </a:xfrm>
          <a:prstGeom prst="rect">
            <a:avLst/>
          </a:prstGeom>
        </p:spPr>
        <p:txBody>
          <a:bodyPr lIns="90960" tIns="45496" rIns="90960" bIns="45496"/>
          <a:lstStyle/>
          <a:p>
            <a:r>
              <a:rPr lang="en-US" smtClean="0"/>
              <a:t>Click to edit Master title style</a:t>
            </a:r>
            <a:endParaRPr lang="en-US"/>
          </a:p>
        </p:txBody>
      </p:sp>
      <p:sp>
        <p:nvSpPr>
          <p:cNvPr id="3" name="Table Placeholder 2"/>
          <p:cNvSpPr>
            <a:spLocks noGrp="1"/>
          </p:cNvSpPr>
          <p:nvPr>
            <p:ph type="tbl" idx="1"/>
          </p:nvPr>
        </p:nvSpPr>
        <p:spPr>
          <a:xfrm>
            <a:off x="529656" y="1563348"/>
            <a:ext cx="8083334" cy="4661252"/>
          </a:xfrm>
          <a:prstGeom prst="rect">
            <a:avLst/>
          </a:prstGeom>
        </p:spPr>
        <p:txBody>
          <a:bodyPr lIns="90960" tIns="45496" rIns="90960" bIns="45496"/>
          <a:lstStyle/>
          <a:p>
            <a:r>
              <a:rPr lang="en-US" dirty="0" smtClean="0"/>
              <a:t>Click icon to add table</a:t>
            </a:r>
            <a:endParaRPr lang="en-US" dirty="0"/>
          </a:p>
        </p:txBody>
      </p:sp>
    </p:spTree>
    <p:extLst>
      <p:ext uri="{BB962C8B-B14F-4D97-AF65-F5344CB8AC3E}">
        <p14:creationId xmlns:p14="http://schemas.microsoft.com/office/powerpoint/2010/main" val="2809462731"/>
      </p:ext>
    </p:extLst>
  </p:cSld>
  <p:clrMapOvr>
    <a:masterClrMapping/>
  </p:clrMapOvr>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cSld name="1_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lvl1pPr>
              <a:defRPr>
                <a:solidFill>
                  <a:schemeClr val="bg1">
                    <a:lumMod val="75000"/>
                  </a:schemeClr>
                </a:solidFill>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1" y="1425600"/>
            <a:ext cx="8229600" cy="4698000"/>
          </a:xfrm>
          <a:prstGeom prst="rect">
            <a:avLst/>
          </a:prstGeom>
        </p:spPr>
        <p:txBody>
          <a:bodyPr lIns="90960" tIns="45496" rIns="90960" bIns="45496"/>
          <a:lstStyle>
            <a:lvl1pPr>
              <a:defRPr sz="1600">
                <a:solidFill>
                  <a:schemeClr val="bg1">
                    <a:lumMod val="75000"/>
                  </a:schemeClr>
                </a:solidFill>
                <a:latin typeface="+mn-lt"/>
              </a:defRPr>
            </a:lvl1pPr>
            <a:lvl2pPr>
              <a:defRPr>
                <a:solidFill>
                  <a:schemeClr val="bg1">
                    <a:lumMod val="75000"/>
                  </a:schemeClr>
                </a:solidFill>
                <a:latin typeface="+mn-lt"/>
              </a:defRPr>
            </a:lvl2pPr>
            <a:lvl3pPr>
              <a:defRPr>
                <a:solidFill>
                  <a:schemeClr val="bg1">
                    <a:lumMod val="75000"/>
                  </a:schemeClr>
                </a:solidFill>
                <a:latin typeface="+mn-lt"/>
              </a:defRPr>
            </a:lvl3pPr>
            <a:lvl4pPr>
              <a:defRPr>
                <a:solidFill>
                  <a:schemeClr val="bg1">
                    <a:lumMod val="75000"/>
                  </a:schemeClr>
                </a:solidFill>
                <a:latin typeface="+mn-lt"/>
              </a:defRPr>
            </a:lvl4pPr>
            <a:lvl5pPr>
              <a:defRPr>
                <a:solidFill>
                  <a:schemeClr val="bg1">
                    <a:lumMod val="7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9224" tIns="39587" rIns="79224" bIns="3958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218850627"/>
      </p:ext>
    </p:extLst>
  </p:cSld>
  <p:clrMapOvr>
    <a:masterClrMapping/>
  </p:clrMapOvr>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sp>
        <p:nvSpPr>
          <p:cNvPr id="2" name="Title 1"/>
          <p:cNvSpPr>
            <a:spLocks noGrp="1"/>
          </p:cNvSpPr>
          <p:nvPr>
            <p:ph type="ctrTitle"/>
          </p:nvPr>
        </p:nvSpPr>
        <p:spPr>
          <a:xfrm>
            <a:off x="2314273" y="765408"/>
            <a:ext cx="6378716" cy="860400"/>
          </a:xfrm>
          <a:prstGeom prst="rect">
            <a:avLst/>
          </a:prstGeom>
        </p:spPr>
        <p:txBody>
          <a:bodyPr lIns="90960" tIns="45496" rIns="90960" bIns="45496"/>
          <a:lstStyle>
            <a:lvl1pPr>
              <a:defRPr>
                <a:latin typeface="EYInterstate Regular" pitchFamily="2"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2314369" y="1731938"/>
            <a:ext cx="4664785" cy="968400"/>
          </a:xfrm>
          <a:prstGeom prst="rect">
            <a:avLst/>
          </a:prstGeom>
        </p:spPr>
        <p:txBody>
          <a:bodyPr lIns="90960" tIns="45496" rIns="90960" bIns="45496"/>
          <a:lstStyle>
            <a:lvl1pPr marL="0" indent="0" algn="l">
              <a:buNone/>
              <a:defRPr sz="1800">
                <a:solidFill>
                  <a:schemeClr val="bg2"/>
                </a:solidFill>
                <a:latin typeface="EYInterstate Light" pitchFamily="2" charset="0"/>
              </a:defRPr>
            </a:lvl1pPr>
            <a:lvl2pPr marL="0" indent="0" algn="l">
              <a:buNone/>
              <a:defRPr sz="1400">
                <a:solidFill>
                  <a:schemeClr val="tx1">
                    <a:tint val="75000"/>
                  </a:schemeClr>
                </a:solidFill>
              </a:defRPr>
            </a:lvl2pPr>
            <a:lvl3pPr marL="796240" indent="0" algn="ctr">
              <a:buNone/>
              <a:defRPr>
                <a:solidFill>
                  <a:schemeClr val="tx1">
                    <a:tint val="75000"/>
                  </a:schemeClr>
                </a:solidFill>
              </a:defRPr>
            </a:lvl3pPr>
            <a:lvl4pPr marL="1194365" indent="0" algn="ctr">
              <a:buNone/>
              <a:defRPr>
                <a:solidFill>
                  <a:schemeClr val="tx1">
                    <a:tint val="75000"/>
                  </a:schemeClr>
                </a:solidFill>
              </a:defRPr>
            </a:lvl4pPr>
            <a:lvl5pPr marL="1592462" indent="0" algn="ctr">
              <a:buNone/>
              <a:defRPr>
                <a:solidFill>
                  <a:schemeClr val="tx1">
                    <a:tint val="75000"/>
                  </a:schemeClr>
                </a:solidFill>
              </a:defRPr>
            </a:lvl5pPr>
            <a:lvl6pPr marL="1990582" indent="0" algn="ctr">
              <a:buNone/>
              <a:defRPr>
                <a:solidFill>
                  <a:schemeClr val="tx1">
                    <a:tint val="75000"/>
                  </a:schemeClr>
                </a:solidFill>
              </a:defRPr>
            </a:lvl6pPr>
            <a:lvl7pPr marL="2388740" indent="0" algn="ctr">
              <a:buNone/>
              <a:defRPr>
                <a:solidFill>
                  <a:schemeClr val="tx1">
                    <a:tint val="75000"/>
                  </a:schemeClr>
                </a:solidFill>
              </a:defRPr>
            </a:lvl7pPr>
            <a:lvl8pPr marL="2786774" indent="0" algn="ctr">
              <a:buNone/>
              <a:defRPr>
                <a:solidFill>
                  <a:schemeClr val="tx1">
                    <a:tint val="75000"/>
                  </a:schemeClr>
                </a:solidFill>
              </a:defRPr>
            </a:lvl8pPr>
            <a:lvl9pPr marL="3184915" indent="0" algn="ctr">
              <a:buNone/>
              <a:defRPr>
                <a:solidFill>
                  <a:schemeClr val="tx1">
                    <a:tint val="75000"/>
                  </a:schemeClr>
                </a:solidFill>
              </a:defRPr>
            </a:lvl9pPr>
          </a:lstStyle>
          <a:p>
            <a:r>
              <a:rPr lang="en-US" smtClean="0"/>
              <a:t>Click to edit Master subtitle style</a:t>
            </a:r>
            <a:endParaRPr lang="en-GB" dirty="0"/>
          </a:p>
        </p:txBody>
      </p:sp>
      <p:grpSp>
        <p:nvGrpSpPr>
          <p:cNvPr id="9" name="Group 8"/>
          <p:cNvGrpSpPr/>
          <p:nvPr userDrawn="1"/>
        </p:nvGrpSpPr>
        <p:grpSpPr>
          <a:xfrm>
            <a:off x="0" y="1628775"/>
            <a:ext cx="9144000" cy="4469625"/>
            <a:chOff x="0" y="1628775"/>
            <a:chExt cx="12198350" cy="4469625"/>
          </a:xfrm>
        </p:grpSpPr>
        <p:sp>
          <p:nvSpPr>
            <p:cNvPr id="1032" name="Freeform 8"/>
            <p:cNvSpPr>
              <a:spLocks/>
            </p:cNvSpPr>
            <p:nvPr userDrawn="1"/>
          </p:nvSpPr>
          <p:spPr bwMode="gray">
            <a:xfrm>
              <a:off x="3072661" y="1628775"/>
              <a:ext cx="9125689" cy="3318440"/>
            </a:xfrm>
            <a:custGeom>
              <a:avLst/>
              <a:gdLst/>
              <a:ahLst/>
              <a:cxnLst>
                <a:cxn ang="0">
                  <a:pos x="0" y="2464"/>
                </a:cxn>
                <a:cxn ang="0">
                  <a:pos x="6761" y="0"/>
                </a:cxn>
                <a:cxn ang="0">
                  <a:pos x="6761" y="1290"/>
                </a:cxn>
                <a:cxn ang="0">
                  <a:pos x="0" y="2464"/>
                </a:cxn>
              </a:cxnLst>
              <a:rect l="0" t="0" r="r" b="b"/>
              <a:pathLst>
                <a:path w="6761" h="2464">
                  <a:moveTo>
                    <a:pt x="0" y="2464"/>
                  </a:moveTo>
                  <a:lnTo>
                    <a:pt x="6761" y="0"/>
                  </a:lnTo>
                  <a:lnTo>
                    <a:pt x="6761" y="1290"/>
                  </a:lnTo>
                  <a:lnTo>
                    <a:pt x="0" y="246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defTabSz="796240"/>
              <a:endParaRPr lang="en-GB" sz="1600" dirty="0">
                <a:solidFill>
                  <a:srgbClr val="000000"/>
                </a:solidFill>
              </a:endParaRPr>
            </a:p>
          </p:txBody>
        </p:sp>
        <p:pic>
          <p:nvPicPr>
            <p:cNvPr id="1026" name="Picture 2"/>
            <p:cNvPicPr>
              <a:picLocks noChangeAspect="1" noChangeArrowheads="1"/>
            </p:cNvPicPr>
            <p:nvPr userDrawn="1"/>
          </p:nvPicPr>
          <p:blipFill>
            <a:blip r:embed="rId2" cstate="print"/>
            <a:srcRect/>
            <a:stretch>
              <a:fillRect/>
            </a:stretch>
          </p:blipFill>
          <p:spPr bwMode="auto">
            <a:xfrm>
              <a:off x="0" y="4291200"/>
              <a:ext cx="3078523" cy="1807200"/>
            </a:xfrm>
            <a:prstGeom prst="rect">
              <a:avLst/>
            </a:prstGeom>
            <a:noFill/>
            <a:ln w="9525">
              <a:noFill/>
              <a:miter lim="800000"/>
              <a:headEnd/>
              <a:tailEnd/>
            </a:ln>
            <a:effectLst/>
          </p:spPr>
        </p:pic>
      </p:grpSp>
      <p:pic>
        <p:nvPicPr>
          <p:cNvPr id="10" name="Picture 2"/>
          <p:cNvPicPr>
            <a:picLocks noChangeAspect="1" noChangeArrowheads="1"/>
          </p:cNvPicPr>
          <p:nvPr userDrawn="1"/>
        </p:nvPicPr>
        <p:blipFill>
          <a:blip r:embed="rId3" cstate="print"/>
          <a:srcRect/>
          <a:stretch>
            <a:fillRect/>
          </a:stretch>
        </p:blipFill>
        <p:spPr bwMode="auto">
          <a:xfrm>
            <a:off x="2308449" y="5865104"/>
            <a:ext cx="840609" cy="673345"/>
          </a:xfrm>
          <a:prstGeom prst="rect">
            <a:avLst/>
          </a:prstGeom>
          <a:noFill/>
          <a:ln w="9525">
            <a:noFill/>
            <a:miter lim="800000"/>
            <a:headEnd/>
            <a:tailEnd/>
          </a:ln>
          <a:effectLst/>
        </p:spPr>
      </p:pic>
    </p:spTree>
    <p:extLst>
      <p:ext uri="{BB962C8B-B14F-4D97-AF65-F5344CB8AC3E}">
        <p14:creationId xmlns:p14="http://schemas.microsoft.com/office/powerpoint/2010/main" val="1168064254"/>
      </p:ext>
    </p:extLst>
  </p:cSld>
  <p:clrMapOvr>
    <a:masterClrMapping/>
  </p:clrMapOvr>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Standard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1" y="1425600"/>
            <a:ext cx="8229600" cy="4698000"/>
          </a:xfrm>
          <a:prstGeom prst="rect">
            <a:avLst/>
          </a:prstGeom>
        </p:spPr>
        <p:txBody>
          <a:bodyPr lIns="90960" tIns="45496" rIns="90960" bIns="45496"/>
          <a:lstStyle>
            <a:lvl1pPr>
              <a:defRPr sz="1600">
                <a:solidFill>
                  <a:schemeClr val="bg1">
                    <a:lumMod val="75000"/>
                  </a:schemeClr>
                </a:solidFill>
                <a:latin typeface="+mn-lt"/>
              </a:defRPr>
            </a:lvl1pPr>
            <a:lvl2pPr>
              <a:defRPr>
                <a:solidFill>
                  <a:schemeClr val="bg1">
                    <a:lumMod val="75000"/>
                  </a:schemeClr>
                </a:solidFill>
                <a:latin typeface="+mn-lt"/>
              </a:defRPr>
            </a:lvl2pPr>
            <a:lvl3pPr>
              <a:defRPr>
                <a:solidFill>
                  <a:schemeClr val="bg1">
                    <a:lumMod val="75000"/>
                  </a:schemeClr>
                </a:solidFill>
                <a:latin typeface="+mn-lt"/>
              </a:defRPr>
            </a:lvl3pPr>
            <a:lvl4pPr>
              <a:defRPr>
                <a:solidFill>
                  <a:schemeClr val="bg1">
                    <a:lumMod val="75000"/>
                  </a:schemeClr>
                </a:solidFill>
                <a:latin typeface="+mn-lt"/>
              </a:defRPr>
            </a:lvl4pPr>
            <a:lvl5pPr>
              <a:defRPr>
                <a:solidFill>
                  <a:schemeClr val="bg1">
                    <a:lumMod val="7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731" tIns="39322" rIns="78731" bIns="3932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438364459"/>
      </p:ext>
    </p:extLst>
  </p:cSld>
  <p:clrMapOvr>
    <a:masterClrMapping/>
  </p:clrMapOvr>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a:p>
        </p:txBody>
      </p:sp>
      <p:sp>
        <p:nvSpPr>
          <p:cNvPr id="5" name="Footer Placeholder 4"/>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7"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731" tIns="39322" rIns="78731" bIns="3932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731" tIns="39322" rIns="78731" bIns="3932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99641842"/>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1"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Footer Placeholder 5"/>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731" tIns="39322" rIns="78731" bIns="3932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2"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731" tIns="39322" rIns="78731" bIns="3932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543543879"/>
      </p:ext>
    </p:extLst>
  </p:cSld>
  <p:clrMapOvr>
    <a:masterClrMapping/>
  </p:clrMapOvr>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2196001"/>
            <a:ext cx="4042800" cy="3994963"/>
          </a:xfrm>
          <a:prstGeom prst="rect">
            <a:avLst/>
          </a:prstGeom>
        </p:spPr>
        <p:txBody>
          <a:bodyPr lIns="90960" tIns="45496" rIns="90960" bIns="45496"/>
          <a:lstStyle>
            <a:lvl1pPr>
              <a:defRPr sz="1100"/>
            </a:lvl1pPr>
            <a:lvl2pPr>
              <a:defRPr sz="1100"/>
            </a:lvl2pPr>
            <a:lvl3pPr marL="446518" indent="-146562">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51200" y="2178000"/>
            <a:ext cx="4042800" cy="3994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Footer Placeholder 5"/>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731" tIns="39322" rIns="78731" bIns="3932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0" name="Text Placeholder 9"/>
          <p:cNvSpPr>
            <a:spLocks noGrp="1"/>
          </p:cNvSpPr>
          <p:nvPr>
            <p:ph type="body" sz="quarter" idx="12"/>
          </p:nvPr>
        </p:nvSpPr>
        <p:spPr>
          <a:xfrm>
            <a:off x="457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11" name="Text Placeholder 9"/>
          <p:cNvSpPr>
            <a:spLocks noGrp="1"/>
          </p:cNvSpPr>
          <p:nvPr>
            <p:ph type="body" sz="quarter" idx="13"/>
          </p:nvPr>
        </p:nvSpPr>
        <p:spPr>
          <a:xfrm>
            <a:off x="4651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9"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731" tIns="39322" rIns="78731" bIns="3932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443636407"/>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3" name="Text Placeholder 2"/>
          <p:cNvSpPr>
            <a:spLocks noGrp="1"/>
          </p:cNvSpPr>
          <p:nvPr>
            <p:ph type="body" sz="quarter" idx="11"/>
          </p:nvPr>
        </p:nvSpPr>
        <p:spPr>
          <a:xfrm>
            <a:off x="455617" y="1025624"/>
            <a:ext cx="8229600" cy="1643063"/>
          </a:xfrm>
          <a:prstGeom prst="rect">
            <a:avLst/>
          </a:prstGeom>
        </p:spPr>
        <p:txBody>
          <a:bodyPr lIns="90960" tIns="45496" rIns="90960" bIns="45496"/>
          <a:lstStyle>
            <a:lvl1pPr marL="0" indent="0" algn="l">
              <a:lnSpc>
                <a:spcPct val="85000"/>
              </a:lnSpc>
              <a:spcBef>
                <a:spcPts val="0"/>
              </a:spcBef>
              <a:buNone/>
              <a:defRPr sz="4400" b="1">
                <a:solidFill>
                  <a:schemeClr val="bg2"/>
                </a:solidFill>
                <a:latin typeface="EYInterstate Light" pitchFamily="2"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731" tIns="39322" rIns="78731" bIns="3932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986404120"/>
      </p:ext>
    </p:extLst>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100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4102"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2"/>
          </a:solidFill>
          <a:ln w="9525">
            <a:noFill/>
            <a:round/>
            <a:headEnd/>
            <a:tailEnd/>
          </a:ln>
        </p:spPr>
        <p:txBody>
          <a:bodyPr vert="horz" wrap="square" lIns="78731" tIns="39322" rIns="78731" bIns="39322" numCol="1" anchor="t" anchorCtr="0" compatLnSpc="1">
            <a:prstTxWarp prst="textNoShape">
              <a:avLst/>
            </a:prstTxWarp>
          </a:bodyPr>
          <a:lstStyle/>
          <a:p>
            <a:pPr defTabSz="796240"/>
            <a:endParaRPr lang="en-GB" sz="1600" dirty="0">
              <a:solidFill>
                <a:srgbClr val="000000"/>
              </a:solidFill>
            </a:endParaRPr>
          </a:p>
        </p:txBody>
      </p:sp>
    </p:spTree>
    <p:extLst>
      <p:ext uri="{BB962C8B-B14F-4D97-AF65-F5344CB8AC3E}">
        <p14:creationId xmlns:p14="http://schemas.microsoft.com/office/powerpoint/2010/main" val="269577287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990388466"/>
      </p:ext>
    </p:extLst>
  </p:cSld>
  <p:clrMapOvr>
    <a:masterClrMapping/>
  </p:clrMapOvr>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100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7"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rgbClr val="808080"/>
          </a:solidFill>
          <a:ln w="9525">
            <a:noFill/>
            <a:round/>
            <a:headEnd/>
            <a:tailEnd/>
          </a:ln>
        </p:spPr>
        <p:txBody>
          <a:bodyPr vert="horz" wrap="square" lIns="78731" tIns="39322" rIns="78731" bIns="39322" numCol="1" anchor="t" anchorCtr="0" compatLnSpc="1">
            <a:prstTxWarp prst="textNoShape">
              <a:avLst/>
            </a:prstTxWarp>
          </a:bodyPr>
          <a:lstStyle/>
          <a:p>
            <a:pPr defTabSz="796240"/>
            <a:endParaRPr lang="en-GB" sz="1600" dirty="0">
              <a:solidFill>
                <a:srgbClr val="000000"/>
              </a:solidFill>
            </a:endParaRPr>
          </a:p>
        </p:txBody>
      </p:sp>
    </p:spTree>
    <p:extLst>
      <p:ext uri="{BB962C8B-B14F-4D97-AF65-F5344CB8AC3E}">
        <p14:creationId xmlns:p14="http://schemas.microsoft.com/office/powerpoint/2010/main" val="129165993"/>
      </p:ext>
    </p:extLst>
  </p:cSld>
  <p:clrMapOvr>
    <a:masterClrMapping/>
  </p:clrMapOvr>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100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pic>
        <p:nvPicPr>
          <p:cNvPr id="5123" name="Picture 3"/>
          <p:cNvPicPr>
            <a:picLocks noChangeAspect="1" noChangeArrowheads="1"/>
          </p:cNvPicPr>
          <p:nvPr userDrawn="1"/>
        </p:nvPicPr>
        <p:blipFill>
          <a:blip r:embed="rId2" cstate="print"/>
          <a:srcRect/>
          <a:stretch>
            <a:fillRect/>
          </a:stretch>
        </p:blipFill>
        <p:spPr bwMode="auto">
          <a:xfrm>
            <a:off x="447968" y="1058400"/>
            <a:ext cx="8238118" cy="5194800"/>
          </a:xfrm>
          <a:prstGeom prst="rect">
            <a:avLst/>
          </a:prstGeom>
          <a:noFill/>
          <a:ln w="9525">
            <a:noFill/>
            <a:miter lim="800000"/>
            <a:headEnd/>
            <a:tailEnd/>
          </a:ln>
          <a:effectLst/>
        </p:spPr>
      </p:pic>
    </p:spTree>
    <p:extLst>
      <p:ext uri="{BB962C8B-B14F-4D97-AF65-F5344CB8AC3E}">
        <p14:creationId xmlns:p14="http://schemas.microsoft.com/office/powerpoint/2010/main" val="3479806018"/>
      </p:ext>
    </p:extLst>
  </p:cSld>
  <p:clrMapOvr>
    <a:masterClrMapping/>
  </p:clrMapOvr>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8731" tIns="39322" rIns="78731" bIns="39322" anchor="ctr"/>
          <a:lstStyle/>
          <a:p>
            <a:pPr defTabSz="796240"/>
            <a:endParaRPr lang="en-US" sz="1600" dirty="0">
              <a:solidFill>
                <a:srgbClr val="808080"/>
              </a:solidFill>
            </a:endParaRPr>
          </a:p>
        </p:txBody>
      </p:sp>
    </p:spTree>
    <p:extLst>
      <p:ext uri="{BB962C8B-B14F-4D97-AF65-F5344CB8AC3E}">
        <p14:creationId xmlns:p14="http://schemas.microsoft.com/office/powerpoint/2010/main" val="1918162091"/>
      </p:ext>
    </p:extLst>
  </p:cSld>
  <p:clrMapOvr>
    <a:masterClrMapping/>
  </p:clrMapOvr>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8731" tIns="39322" rIns="78731" bIns="39322" anchor="ctr"/>
          <a:lstStyle/>
          <a:p>
            <a:pPr defTabSz="796240"/>
            <a:endParaRPr lang="en-US" sz="1600" dirty="0">
              <a:solidFill>
                <a:srgbClr val="808080"/>
              </a:solidFill>
            </a:endParaRPr>
          </a:p>
        </p:txBody>
      </p:sp>
    </p:spTree>
    <p:extLst>
      <p:ext uri="{BB962C8B-B14F-4D97-AF65-F5344CB8AC3E}">
        <p14:creationId xmlns:p14="http://schemas.microsoft.com/office/powerpoint/2010/main" val="2697020469"/>
      </p:ext>
    </p:extLst>
  </p:cSld>
  <p:clrMapOvr>
    <a:masterClrMapping/>
  </p:clrMapOvr>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4199091718"/>
      </p:ext>
    </p:extLst>
  </p:cSld>
  <p:clrMapOvr>
    <a:masterClrMapping/>
  </p:clrMapOvr>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29656" y="595976"/>
            <a:ext cx="8083334" cy="456337"/>
          </a:xfrm>
          <a:prstGeom prst="rect">
            <a:avLst/>
          </a:prstGeom>
        </p:spPr>
        <p:txBody>
          <a:bodyPr lIns="90960" tIns="45496" rIns="90960" bIns="45496"/>
          <a:lstStyle/>
          <a:p>
            <a:r>
              <a:rPr lang="en-US" smtClean="0"/>
              <a:t>Click to edit Master title style</a:t>
            </a:r>
            <a:endParaRPr lang="en-US"/>
          </a:p>
        </p:txBody>
      </p:sp>
      <p:sp>
        <p:nvSpPr>
          <p:cNvPr id="3" name="Table Placeholder 2"/>
          <p:cNvSpPr>
            <a:spLocks noGrp="1"/>
          </p:cNvSpPr>
          <p:nvPr>
            <p:ph type="tbl" idx="1"/>
          </p:nvPr>
        </p:nvSpPr>
        <p:spPr>
          <a:xfrm>
            <a:off x="529656" y="1563348"/>
            <a:ext cx="8083334" cy="4661252"/>
          </a:xfrm>
          <a:prstGeom prst="rect">
            <a:avLst/>
          </a:prstGeom>
        </p:spPr>
        <p:txBody>
          <a:bodyPr lIns="90960" tIns="45496" rIns="90960" bIns="45496"/>
          <a:lstStyle/>
          <a:p>
            <a:r>
              <a:rPr lang="en-US" dirty="0" smtClean="0"/>
              <a:t>Click icon to add table</a:t>
            </a:r>
            <a:endParaRPr lang="en-US" dirty="0"/>
          </a:p>
        </p:txBody>
      </p:sp>
    </p:spTree>
    <p:extLst>
      <p:ext uri="{BB962C8B-B14F-4D97-AF65-F5344CB8AC3E}">
        <p14:creationId xmlns:p14="http://schemas.microsoft.com/office/powerpoint/2010/main" val="1471600531"/>
      </p:ext>
    </p:extLst>
  </p:cSld>
  <p:clrMapOvr>
    <a:masterClrMapping/>
  </p:clrMapOvr>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sp>
        <p:nvSpPr>
          <p:cNvPr id="2" name="Title 1"/>
          <p:cNvSpPr>
            <a:spLocks noGrp="1"/>
          </p:cNvSpPr>
          <p:nvPr>
            <p:ph type="ctrTitle"/>
          </p:nvPr>
        </p:nvSpPr>
        <p:spPr>
          <a:xfrm>
            <a:off x="2314273" y="765408"/>
            <a:ext cx="6378716" cy="860400"/>
          </a:xfrm>
          <a:prstGeom prst="rect">
            <a:avLst/>
          </a:prstGeom>
        </p:spPr>
        <p:txBody>
          <a:bodyPr lIns="90960" tIns="45496" rIns="90960" bIns="45496"/>
          <a:lstStyle>
            <a:lvl1pPr>
              <a:defRPr>
                <a:latin typeface="EYInterstate Regular" pitchFamily="2"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2314361" y="1731938"/>
            <a:ext cx="4664785" cy="968400"/>
          </a:xfrm>
          <a:prstGeom prst="rect">
            <a:avLst/>
          </a:prstGeom>
        </p:spPr>
        <p:txBody>
          <a:bodyPr lIns="90960" tIns="45496" rIns="90960" bIns="45496"/>
          <a:lstStyle>
            <a:lvl1pPr marL="0" indent="0" algn="l">
              <a:buNone/>
              <a:defRPr sz="1800">
                <a:solidFill>
                  <a:schemeClr val="bg2"/>
                </a:solidFill>
                <a:latin typeface="EYInterstate Light" pitchFamily="2" charset="0"/>
              </a:defRPr>
            </a:lvl1pPr>
            <a:lvl2pPr marL="0" indent="0" algn="l">
              <a:buNone/>
              <a:defRPr sz="1400">
                <a:solidFill>
                  <a:schemeClr val="tx1">
                    <a:tint val="75000"/>
                  </a:schemeClr>
                </a:solidFill>
              </a:defRPr>
            </a:lvl2pPr>
            <a:lvl3pPr marL="796557" indent="0" algn="ctr">
              <a:buNone/>
              <a:defRPr>
                <a:solidFill>
                  <a:schemeClr val="tx1">
                    <a:tint val="75000"/>
                  </a:schemeClr>
                </a:solidFill>
              </a:defRPr>
            </a:lvl3pPr>
            <a:lvl4pPr marL="1194841" indent="0" algn="ctr">
              <a:buNone/>
              <a:defRPr>
                <a:solidFill>
                  <a:schemeClr val="tx1">
                    <a:tint val="75000"/>
                  </a:schemeClr>
                </a:solidFill>
              </a:defRPr>
            </a:lvl4pPr>
            <a:lvl5pPr marL="1593097" indent="0" algn="ctr">
              <a:buNone/>
              <a:defRPr>
                <a:solidFill>
                  <a:schemeClr val="tx1">
                    <a:tint val="75000"/>
                  </a:schemeClr>
                </a:solidFill>
              </a:defRPr>
            </a:lvl5pPr>
            <a:lvl6pPr marL="1991377" indent="0" algn="ctr">
              <a:buNone/>
              <a:defRPr>
                <a:solidFill>
                  <a:schemeClr val="tx1">
                    <a:tint val="75000"/>
                  </a:schemeClr>
                </a:solidFill>
              </a:defRPr>
            </a:lvl6pPr>
            <a:lvl7pPr marL="2389692" indent="0" algn="ctr">
              <a:buNone/>
              <a:defRPr>
                <a:solidFill>
                  <a:schemeClr val="tx1">
                    <a:tint val="75000"/>
                  </a:schemeClr>
                </a:solidFill>
              </a:defRPr>
            </a:lvl7pPr>
            <a:lvl8pPr marL="2787894" indent="0" algn="ctr">
              <a:buNone/>
              <a:defRPr>
                <a:solidFill>
                  <a:schemeClr val="tx1">
                    <a:tint val="75000"/>
                  </a:schemeClr>
                </a:solidFill>
              </a:defRPr>
            </a:lvl8pPr>
            <a:lvl9pPr marL="3186188" indent="0" algn="ctr">
              <a:buNone/>
              <a:defRPr>
                <a:solidFill>
                  <a:schemeClr val="tx1">
                    <a:tint val="75000"/>
                  </a:schemeClr>
                </a:solidFill>
              </a:defRPr>
            </a:lvl9pPr>
          </a:lstStyle>
          <a:p>
            <a:r>
              <a:rPr lang="en-US" smtClean="0"/>
              <a:t>Click to edit Master subtitle style</a:t>
            </a:r>
            <a:endParaRPr lang="en-GB" dirty="0"/>
          </a:p>
        </p:txBody>
      </p:sp>
      <p:grpSp>
        <p:nvGrpSpPr>
          <p:cNvPr id="9" name="Group 8"/>
          <p:cNvGrpSpPr/>
          <p:nvPr userDrawn="1"/>
        </p:nvGrpSpPr>
        <p:grpSpPr>
          <a:xfrm>
            <a:off x="0" y="1628775"/>
            <a:ext cx="9144000" cy="4469625"/>
            <a:chOff x="0" y="1628775"/>
            <a:chExt cx="12198350" cy="4469625"/>
          </a:xfrm>
        </p:grpSpPr>
        <p:sp>
          <p:nvSpPr>
            <p:cNvPr id="1032" name="Freeform 8"/>
            <p:cNvSpPr>
              <a:spLocks/>
            </p:cNvSpPr>
            <p:nvPr userDrawn="1"/>
          </p:nvSpPr>
          <p:spPr bwMode="gray">
            <a:xfrm>
              <a:off x="3072661" y="1628775"/>
              <a:ext cx="9125689" cy="3318440"/>
            </a:xfrm>
            <a:custGeom>
              <a:avLst/>
              <a:gdLst/>
              <a:ahLst/>
              <a:cxnLst>
                <a:cxn ang="0">
                  <a:pos x="0" y="2464"/>
                </a:cxn>
                <a:cxn ang="0">
                  <a:pos x="6761" y="0"/>
                </a:cxn>
                <a:cxn ang="0">
                  <a:pos x="6761" y="1290"/>
                </a:cxn>
                <a:cxn ang="0">
                  <a:pos x="0" y="2464"/>
                </a:cxn>
              </a:cxnLst>
              <a:rect l="0" t="0" r="r" b="b"/>
              <a:pathLst>
                <a:path w="6761" h="2464">
                  <a:moveTo>
                    <a:pt x="0" y="2464"/>
                  </a:moveTo>
                  <a:lnTo>
                    <a:pt x="6761" y="0"/>
                  </a:lnTo>
                  <a:lnTo>
                    <a:pt x="6761" y="1290"/>
                  </a:lnTo>
                  <a:lnTo>
                    <a:pt x="0" y="246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defTabSz="796557"/>
              <a:endParaRPr lang="en-GB" sz="1600" dirty="0">
                <a:solidFill>
                  <a:srgbClr val="000000"/>
                </a:solidFill>
              </a:endParaRPr>
            </a:p>
          </p:txBody>
        </p:sp>
        <p:pic>
          <p:nvPicPr>
            <p:cNvPr id="1026" name="Picture 2"/>
            <p:cNvPicPr>
              <a:picLocks noChangeAspect="1" noChangeArrowheads="1"/>
            </p:cNvPicPr>
            <p:nvPr userDrawn="1"/>
          </p:nvPicPr>
          <p:blipFill>
            <a:blip r:embed="rId2" cstate="print"/>
            <a:srcRect/>
            <a:stretch>
              <a:fillRect/>
            </a:stretch>
          </p:blipFill>
          <p:spPr bwMode="auto">
            <a:xfrm>
              <a:off x="0" y="4291200"/>
              <a:ext cx="3078523" cy="1807200"/>
            </a:xfrm>
            <a:prstGeom prst="rect">
              <a:avLst/>
            </a:prstGeom>
            <a:noFill/>
            <a:ln w="9525">
              <a:noFill/>
              <a:miter lim="800000"/>
              <a:headEnd/>
              <a:tailEnd/>
            </a:ln>
            <a:effectLst/>
          </p:spPr>
        </p:pic>
      </p:grpSp>
      <p:pic>
        <p:nvPicPr>
          <p:cNvPr id="10" name="Picture 2"/>
          <p:cNvPicPr>
            <a:picLocks noChangeAspect="1" noChangeArrowheads="1"/>
          </p:cNvPicPr>
          <p:nvPr userDrawn="1"/>
        </p:nvPicPr>
        <p:blipFill>
          <a:blip r:embed="rId3" cstate="print"/>
          <a:srcRect/>
          <a:stretch>
            <a:fillRect/>
          </a:stretch>
        </p:blipFill>
        <p:spPr bwMode="auto">
          <a:xfrm>
            <a:off x="2308441" y="5865104"/>
            <a:ext cx="840609" cy="673345"/>
          </a:xfrm>
          <a:prstGeom prst="rect">
            <a:avLst/>
          </a:prstGeom>
          <a:noFill/>
          <a:ln w="9525">
            <a:noFill/>
            <a:miter lim="800000"/>
            <a:headEnd/>
            <a:tailEnd/>
          </a:ln>
          <a:effectLst/>
        </p:spPr>
      </p:pic>
    </p:spTree>
    <p:extLst>
      <p:ext uri="{BB962C8B-B14F-4D97-AF65-F5344CB8AC3E}">
        <p14:creationId xmlns:p14="http://schemas.microsoft.com/office/powerpoint/2010/main" val="526471131"/>
      </p:ext>
    </p:extLst>
  </p:cSld>
  <p:clrMapOvr>
    <a:masterClrMapping/>
  </p:clrMapOvr>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lvl1pPr>
              <a:defRPr>
                <a:solidFill>
                  <a:schemeClr val="bg1">
                    <a:lumMod val="75000"/>
                  </a:schemeClr>
                </a:solidFill>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1" y="1425600"/>
            <a:ext cx="8229600" cy="4698000"/>
          </a:xfrm>
          <a:prstGeom prst="rect">
            <a:avLst/>
          </a:prstGeom>
        </p:spPr>
        <p:txBody>
          <a:bodyPr lIns="90960" tIns="45496" rIns="90960" bIns="45496"/>
          <a:lstStyle>
            <a:lvl1pPr>
              <a:defRPr sz="1600">
                <a:solidFill>
                  <a:schemeClr val="bg1">
                    <a:lumMod val="75000"/>
                  </a:schemeClr>
                </a:solidFill>
                <a:latin typeface="+mn-lt"/>
              </a:defRPr>
            </a:lvl1pPr>
            <a:lvl2pPr>
              <a:defRPr>
                <a:solidFill>
                  <a:schemeClr val="bg1">
                    <a:lumMod val="75000"/>
                  </a:schemeClr>
                </a:solidFill>
                <a:latin typeface="+mn-lt"/>
              </a:defRPr>
            </a:lvl2pPr>
            <a:lvl3pPr>
              <a:defRPr>
                <a:solidFill>
                  <a:schemeClr val="bg1">
                    <a:lumMod val="75000"/>
                  </a:schemeClr>
                </a:solidFill>
                <a:latin typeface="+mn-lt"/>
              </a:defRPr>
            </a:lvl3pPr>
            <a:lvl4pPr>
              <a:defRPr>
                <a:solidFill>
                  <a:schemeClr val="bg1">
                    <a:lumMod val="75000"/>
                  </a:schemeClr>
                </a:solidFill>
                <a:latin typeface="+mn-lt"/>
              </a:defRPr>
            </a:lvl4pPr>
            <a:lvl5pPr>
              <a:defRPr>
                <a:solidFill>
                  <a:schemeClr val="bg1">
                    <a:lumMod val="7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11"/>
          </p:nvPr>
        </p:nvSpPr>
        <p:spPr>
          <a:xfrm>
            <a:off x="2588401" y="6422400"/>
            <a:ext cx="3434400" cy="201600"/>
          </a:xfrm>
          <a:prstGeom prst="rect">
            <a:avLst/>
          </a:prstGeom>
        </p:spPr>
        <p:txBody>
          <a:bodyPr lIns="90960" tIns="45496" rIns="90960" bIns="45496"/>
          <a:lstStyle>
            <a:lvl1pPr>
              <a:defRPr/>
            </a:lvl1pPr>
          </a:lstStyle>
          <a:p>
            <a:endParaRPr lang="en-GB" dirty="0">
              <a:solidFill>
                <a:srgbClr val="808080"/>
              </a:solidFill>
            </a:endParaRPr>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834" tIns="39377" rIns="78834" bIns="3937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2083942605"/>
      </p:ext>
    </p:extLst>
  </p:cSld>
  <p:clrMapOvr>
    <a:masterClrMapping/>
  </p:clrMapOvr>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a:p>
        </p:txBody>
      </p:sp>
      <p:sp>
        <p:nvSpPr>
          <p:cNvPr id="5" name="Footer Placeholder 4"/>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7"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834" tIns="39377" rIns="78834" bIns="3937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834" tIns="39377" rIns="78834" bIns="3937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261841702"/>
      </p:ext>
    </p:extLst>
  </p:cSld>
  <p:clrMapOvr>
    <a:masterClrMapping/>
  </p:clrMapOvr>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1"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Footer Placeholder 5"/>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834" tIns="39377" rIns="78834" bIns="3937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2"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834" tIns="39377" rIns="78834" bIns="3937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22298686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29656" y="595976"/>
            <a:ext cx="8083334" cy="456337"/>
          </a:xfrm>
          <a:prstGeom prst="rect">
            <a:avLst/>
          </a:prstGeom>
        </p:spPr>
        <p:txBody>
          <a:bodyPr lIns="90960" tIns="45496" rIns="90960" bIns="45496"/>
          <a:lstStyle/>
          <a:p>
            <a:r>
              <a:rPr lang="en-US" smtClean="0"/>
              <a:t>Click to edit Master title style</a:t>
            </a:r>
            <a:endParaRPr lang="en-US"/>
          </a:p>
        </p:txBody>
      </p:sp>
      <p:sp>
        <p:nvSpPr>
          <p:cNvPr id="3" name="Table Placeholder 2"/>
          <p:cNvSpPr>
            <a:spLocks noGrp="1"/>
          </p:cNvSpPr>
          <p:nvPr>
            <p:ph type="tbl" idx="1"/>
          </p:nvPr>
        </p:nvSpPr>
        <p:spPr>
          <a:xfrm>
            <a:off x="529656" y="1563348"/>
            <a:ext cx="8083334" cy="4661252"/>
          </a:xfrm>
          <a:prstGeom prst="rect">
            <a:avLst/>
          </a:prstGeom>
        </p:spPr>
        <p:txBody>
          <a:bodyPr lIns="90960" tIns="45496" rIns="90960" bIns="45496"/>
          <a:lstStyle/>
          <a:p>
            <a:r>
              <a:rPr lang="en-US" dirty="0" smtClean="0"/>
              <a:t>Click icon to add table</a:t>
            </a:r>
            <a:endParaRPr lang="en-US" dirty="0"/>
          </a:p>
        </p:txBody>
      </p:sp>
    </p:spTree>
    <p:extLst>
      <p:ext uri="{BB962C8B-B14F-4D97-AF65-F5344CB8AC3E}">
        <p14:creationId xmlns:p14="http://schemas.microsoft.com/office/powerpoint/2010/main" val="3163484169"/>
      </p:ext>
    </p:extLst>
  </p:cSld>
  <p:clrMapOvr>
    <a:masterClrMapping/>
  </p:clrMapOvr>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2196001"/>
            <a:ext cx="4042800" cy="3994963"/>
          </a:xfrm>
          <a:prstGeom prst="rect">
            <a:avLst/>
          </a:prstGeom>
        </p:spPr>
        <p:txBody>
          <a:bodyPr lIns="90960" tIns="45496" rIns="90960" bIns="45496"/>
          <a:lstStyle>
            <a:lvl1pPr>
              <a:defRPr sz="1100"/>
            </a:lvl1pPr>
            <a:lvl2pPr>
              <a:defRPr sz="1100"/>
            </a:lvl2pPr>
            <a:lvl3pPr marL="446695" indent="-146618">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51200" y="2178000"/>
            <a:ext cx="4042800" cy="3994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Footer Placeholder 5"/>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834" tIns="39377" rIns="78834" bIns="3937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0" name="Text Placeholder 9"/>
          <p:cNvSpPr>
            <a:spLocks noGrp="1"/>
          </p:cNvSpPr>
          <p:nvPr>
            <p:ph type="body" sz="quarter" idx="12"/>
          </p:nvPr>
        </p:nvSpPr>
        <p:spPr>
          <a:xfrm>
            <a:off x="457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11" name="Text Placeholder 9"/>
          <p:cNvSpPr>
            <a:spLocks noGrp="1"/>
          </p:cNvSpPr>
          <p:nvPr>
            <p:ph type="body" sz="quarter" idx="13"/>
          </p:nvPr>
        </p:nvSpPr>
        <p:spPr>
          <a:xfrm>
            <a:off x="4651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9"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834" tIns="39377" rIns="78834" bIns="3937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2762810448"/>
      </p:ext>
    </p:extLst>
  </p:cSld>
  <p:clrMapOvr>
    <a:masterClrMapping/>
  </p:clrMapOvr>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3" name="Text Placeholder 2"/>
          <p:cNvSpPr>
            <a:spLocks noGrp="1"/>
          </p:cNvSpPr>
          <p:nvPr>
            <p:ph type="body" sz="quarter" idx="11"/>
          </p:nvPr>
        </p:nvSpPr>
        <p:spPr>
          <a:xfrm>
            <a:off x="455617" y="1025616"/>
            <a:ext cx="8229600" cy="1643063"/>
          </a:xfrm>
          <a:prstGeom prst="rect">
            <a:avLst/>
          </a:prstGeom>
        </p:spPr>
        <p:txBody>
          <a:bodyPr lIns="90960" tIns="45496" rIns="90960" bIns="45496"/>
          <a:lstStyle>
            <a:lvl1pPr marL="0" indent="0" algn="l">
              <a:lnSpc>
                <a:spcPct val="85000"/>
              </a:lnSpc>
              <a:spcBef>
                <a:spcPts val="0"/>
              </a:spcBef>
              <a:buNone/>
              <a:defRPr sz="4400" b="1">
                <a:solidFill>
                  <a:schemeClr val="bg2"/>
                </a:solidFill>
                <a:latin typeface="EYInterstate Light" pitchFamily="2"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834" tIns="39377" rIns="78834" bIns="3937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2384999885"/>
      </p:ext>
    </p:extLst>
  </p:cSld>
  <p:clrMapOvr>
    <a:masterClrMapping/>
  </p:clrMapOvr>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104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4102"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2"/>
          </a:solidFill>
          <a:ln w="9525">
            <a:noFill/>
            <a:round/>
            <a:headEnd/>
            <a:tailEnd/>
          </a:ln>
        </p:spPr>
        <p:txBody>
          <a:bodyPr vert="horz" wrap="square" lIns="78834" tIns="39377" rIns="78834" bIns="39377" numCol="1" anchor="t" anchorCtr="0" compatLnSpc="1">
            <a:prstTxWarp prst="textNoShape">
              <a:avLst/>
            </a:prstTxWarp>
          </a:bodyPr>
          <a:lstStyle/>
          <a:p>
            <a:pPr defTabSz="796557"/>
            <a:endParaRPr lang="en-GB" sz="1600" dirty="0">
              <a:solidFill>
                <a:srgbClr val="000000"/>
              </a:solidFill>
            </a:endParaRPr>
          </a:p>
        </p:txBody>
      </p:sp>
    </p:spTree>
    <p:extLst>
      <p:ext uri="{BB962C8B-B14F-4D97-AF65-F5344CB8AC3E}">
        <p14:creationId xmlns:p14="http://schemas.microsoft.com/office/powerpoint/2010/main" val="2455417795"/>
      </p:ext>
    </p:extLst>
  </p:cSld>
  <p:clrMapOvr>
    <a:masterClrMapping/>
  </p:clrMapOvr>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104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7"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rgbClr val="808080"/>
          </a:solidFill>
          <a:ln w="9525">
            <a:noFill/>
            <a:round/>
            <a:headEnd/>
            <a:tailEnd/>
          </a:ln>
        </p:spPr>
        <p:txBody>
          <a:bodyPr vert="horz" wrap="square" lIns="78834" tIns="39377" rIns="78834" bIns="39377" numCol="1" anchor="t" anchorCtr="0" compatLnSpc="1">
            <a:prstTxWarp prst="textNoShape">
              <a:avLst/>
            </a:prstTxWarp>
          </a:bodyPr>
          <a:lstStyle/>
          <a:p>
            <a:pPr defTabSz="796557"/>
            <a:endParaRPr lang="en-GB" sz="1600" dirty="0">
              <a:solidFill>
                <a:srgbClr val="000000"/>
              </a:solidFill>
            </a:endParaRPr>
          </a:p>
        </p:txBody>
      </p:sp>
    </p:spTree>
    <p:extLst>
      <p:ext uri="{BB962C8B-B14F-4D97-AF65-F5344CB8AC3E}">
        <p14:creationId xmlns:p14="http://schemas.microsoft.com/office/powerpoint/2010/main" val="104171972"/>
      </p:ext>
    </p:extLst>
  </p:cSld>
  <p:clrMapOvr>
    <a:masterClrMapping/>
  </p:clrMapOvr>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104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pic>
        <p:nvPicPr>
          <p:cNvPr id="5123" name="Picture 3"/>
          <p:cNvPicPr>
            <a:picLocks noChangeAspect="1" noChangeArrowheads="1"/>
          </p:cNvPicPr>
          <p:nvPr userDrawn="1"/>
        </p:nvPicPr>
        <p:blipFill>
          <a:blip r:embed="rId2" cstate="print"/>
          <a:srcRect/>
          <a:stretch>
            <a:fillRect/>
          </a:stretch>
        </p:blipFill>
        <p:spPr bwMode="auto">
          <a:xfrm>
            <a:off x="447968" y="1058400"/>
            <a:ext cx="8238118" cy="5194800"/>
          </a:xfrm>
          <a:prstGeom prst="rect">
            <a:avLst/>
          </a:prstGeom>
          <a:noFill/>
          <a:ln w="9525">
            <a:noFill/>
            <a:miter lim="800000"/>
            <a:headEnd/>
            <a:tailEnd/>
          </a:ln>
          <a:effectLst/>
        </p:spPr>
      </p:pic>
    </p:spTree>
    <p:extLst>
      <p:ext uri="{BB962C8B-B14F-4D97-AF65-F5344CB8AC3E}">
        <p14:creationId xmlns:p14="http://schemas.microsoft.com/office/powerpoint/2010/main" val="3012011506"/>
      </p:ext>
    </p:extLst>
  </p:cSld>
  <p:clrMapOvr>
    <a:masterClrMapping/>
  </p:clrMapOvr>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8834" tIns="39377" rIns="78834" bIns="39377" anchor="ctr"/>
          <a:lstStyle/>
          <a:p>
            <a:pPr defTabSz="796557"/>
            <a:endParaRPr lang="en-US" sz="1600" dirty="0">
              <a:solidFill>
                <a:srgbClr val="808080"/>
              </a:solidFill>
            </a:endParaRPr>
          </a:p>
        </p:txBody>
      </p:sp>
    </p:spTree>
    <p:extLst>
      <p:ext uri="{BB962C8B-B14F-4D97-AF65-F5344CB8AC3E}">
        <p14:creationId xmlns:p14="http://schemas.microsoft.com/office/powerpoint/2010/main" val="2875632163"/>
      </p:ext>
    </p:extLst>
  </p:cSld>
  <p:clrMapOvr>
    <a:masterClrMapping/>
  </p:clrMapOvr>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8834" tIns="39377" rIns="78834" bIns="39377" anchor="ctr"/>
          <a:lstStyle/>
          <a:p>
            <a:pPr defTabSz="796557"/>
            <a:endParaRPr lang="en-US" sz="1600" dirty="0">
              <a:solidFill>
                <a:srgbClr val="808080"/>
              </a:solidFill>
            </a:endParaRPr>
          </a:p>
        </p:txBody>
      </p:sp>
    </p:spTree>
    <p:extLst>
      <p:ext uri="{BB962C8B-B14F-4D97-AF65-F5344CB8AC3E}">
        <p14:creationId xmlns:p14="http://schemas.microsoft.com/office/powerpoint/2010/main" val="3121638106"/>
      </p:ext>
    </p:extLst>
  </p:cSld>
  <p:clrMapOvr>
    <a:masterClrMapping/>
  </p:clrMapOvr>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541451903"/>
      </p:ext>
    </p:extLst>
  </p:cSld>
  <p:clrMapOvr>
    <a:masterClrMapping/>
  </p:clrMapOvr>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29656" y="595976"/>
            <a:ext cx="8083334" cy="456337"/>
          </a:xfrm>
          <a:prstGeom prst="rect">
            <a:avLst/>
          </a:prstGeom>
        </p:spPr>
        <p:txBody>
          <a:bodyPr lIns="90960" tIns="45496" rIns="90960" bIns="45496"/>
          <a:lstStyle/>
          <a:p>
            <a:r>
              <a:rPr lang="en-US" smtClean="0"/>
              <a:t>Click to edit Master title style</a:t>
            </a:r>
            <a:endParaRPr lang="en-US"/>
          </a:p>
        </p:txBody>
      </p:sp>
      <p:sp>
        <p:nvSpPr>
          <p:cNvPr id="3" name="Table Placeholder 2"/>
          <p:cNvSpPr>
            <a:spLocks noGrp="1"/>
          </p:cNvSpPr>
          <p:nvPr>
            <p:ph type="tbl" idx="1"/>
          </p:nvPr>
        </p:nvSpPr>
        <p:spPr>
          <a:xfrm>
            <a:off x="529656" y="1563348"/>
            <a:ext cx="8083334" cy="4661252"/>
          </a:xfrm>
          <a:prstGeom prst="rect">
            <a:avLst/>
          </a:prstGeom>
        </p:spPr>
        <p:txBody>
          <a:bodyPr lIns="90960" tIns="45496" rIns="90960" bIns="45496"/>
          <a:lstStyle/>
          <a:p>
            <a:r>
              <a:rPr lang="en-US" dirty="0" smtClean="0"/>
              <a:t>Click icon to add table</a:t>
            </a:r>
            <a:endParaRPr lang="en-US" dirty="0"/>
          </a:p>
        </p:txBody>
      </p:sp>
    </p:spTree>
    <p:extLst>
      <p:ext uri="{BB962C8B-B14F-4D97-AF65-F5344CB8AC3E}">
        <p14:creationId xmlns:p14="http://schemas.microsoft.com/office/powerpoint/2010/main" val="3757395828"/>
      </p:ext>
    </p:extLst>
  </p:cSld>
  <p:clrMapOvr>
    <a:masterClrMapping/>
  </p:clrMapOvr>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4" name="Freeform 2"/>
          <p:cNvSpPr>
            <a:spLocks/>
          </p:cNvSpPr>
          <p:nvPr/>
        </p:nvSpPr>
        <p:spPr bwMode="auto">
          <a:xfrm>
            <a:off x="3079752" y="552450"/>
            <a:ext cx="6057900" cy="2590800"/>
          </a:xfrm>
          <a:custGeom>
            <a:avLst/>
            <a:gdLst>
              <a:gd name="T0" fmla="*/ 0 w 3816"/>
              <a:gd name="T1" fmla="*/ 1632 h 1632"/>
              <a:gd name="T2" fmla="*/ 3816 w 3816"/>
              <a:gd name="T3" fmla="*/ 0 h 1632"/>
              <a:gd name="T4" fmla="*/ 3816 w 3816"/>
              <a:gd name="T5" fmla="*/ 496 h 1632"/>
              <a:gd name="T6" fmla="*/ 0 w 3816"/>
              <a:gd name="T7" fmla="*/ 1632 h 16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16" h="1632">
                <a:moveTo>
                  <a:pt x="0" y="1632"/>
                </a:moveTo>
                <a:lnTo>
                  <a:pt x="3816" y="0"/>
                </a:lnTo>
                <a:lnTo>
                  <a:pt x="3816" y="496"/>
                </a:lnTo>
                <a:lnTo>
                  <a:pt x="0" y="163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0144" tIns="45097" rIns="90144" bIns="45097"/>
          <a:lstStyle/>
          <a:p>
            <a:pPr defTabSz="910351" fontAlgn="base">
              <a:spcBef>
                <a:spcPct val="0"/>
              </a:spcBef>
              <a:spcAft>
                <a:spcPct val="0"/>
              </a:spcAft>
            </a:pPr>
            <a:endParaRPr lang="en-IN">
              <a:solidFill>
                <a:srgbClr val="646464"/>
              </a:solidFill>
            </a:endParaRPr>
          </a:p>
        </p:txBody>
      </p:sp>
      <p:pic>
        <p:nvPicPr>
          <p:cNvPr id="5" name="Picture 5" descr="logo_tagblac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3489" y="6031002"/>
            <a:ext cx="190817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AutoShape 6"/>
          <p:cNvSpPr>
            <a:spLocks noChangeArrowheads="1"/>
          </p:cNvSpPr>
          <p:nvPr/>
        </p:nvSpPr>
        <p:spPr bwMode="auto">
          <a:xfrm rot="5400000">
            <a:off x="-120649" y="1274851"/>
            <a:ext cx="3313112" cy="3071813"/>
          </a:xfrm>
          <a:prstGeom prst="triangle">
            <a:avLst>
              <a:gd name="adj" fmla="val 60227"/>
            </a:avLst>
          </a:prstGeom>
          <a:blipFill dpi="0" rotWithShape="0">
            <a:blip r:embed="rId3" cstate="print"/>
            <a:srcRect/>
            <a:stretch>
              <a:fillRect r="-11536"/>
            </a:stretch>
          </a:blipFill>
          <a:ln w="9525">
            <a:noFill/>
            <a:miter lim="800000"/>
            <a:headEnd/>
            <a:tailEnd/>
          </a:ln>
          <a:effectLst/>
        </p:spPr>
        <p:txBody>
          <a:bodyPr wrap="none" lIns="90144" tIns="45097" rIns="90144" bIns="45097" anchor="ctr"/>
          <a:lstStyle/>
          <a:p>
            <a:pPr defTabSz="910351" fontAlgn="base">
              <a:spcBef>
                <a:spcPct val="0"/>
              </a:spcBef>
              <a:spcAft>
                <a:spcPct val="0"/>
              </a:spcAft>
              <a:defRPr/>
            </a:pPr>
            <a:endParaRPr lang="en-US">
              <a:solidFill>
                <a:srgbClr val="646464"/>
              </a:solidFill>
            </a:endParaRPr>
          </a:p>
        </p:txBody>
      </p:sp>
      <p:sp>
        <p:nvSpPr>
          <p:cNvPr id="248835" name="Rectangle 3"/>
          <p:cNvSpPr>
            <a:spLocks noGrp="1" noChangeArrowheads="1"/>
          </p:cNvSpPr>
          <p:nvPr>
            <p:ph type="ctrTitle"/>
          </p:nvPr>
        </p:nvSpPr>
        <p:spPr>
          <a:xfrm>
            <a:off x="3059113" y="3457575"/>
            <a:ext cx="5541962" cy="908050"/>
          </a:xfrm>
          <a:prstGeom prst="rect">
            <a:avLst/>
          </a:prstGeom>
        </p:spPr>
        <p:txBody>
          <a:bodyPr lIns="90960" tIns="0" rIns="90960" bIns="45496"/>
          <a:lstStyle>
            <a:lvl1pPr>
              <a:defRPr/>
            </a:lvl1pPr>
          </a:lstStyle>
          <a:p>
            <a:r>
              <a:rPr lang="en-US"/>
              <a:t>Click to edit Master title style</a:t>
            </a:r>
          </a:p>
        </p:txBody>
      </p:sp>
      <p:sp>
        <p:nvSpPr>
          <p:cNvPr id="248836" name="Rectangle 4"/>
          <p:cNvSpPr>
            <a:spLocks noGrp="1" noChangeArrowheads="1"/>
          </p:cNvSpPr>
          <p:nvPr>
            <p:ph type="subTitle" idx="1"/>
          </p:nvPr>
        </p:nvSpPr>
        <p:spPr>
          <a:xfrm>
            <a:off x="3062288" y="4354514"/>
            <a:ext cx="5541962" cy="1019175"/>
          </a:xfrm>
          <a:prstGeom prst="rect">
            <a:avLst/>
          </a:prstGeom>
        </p:spPr>
        <p:txBody>
          <a:bodyPr lIns="90960" tIns="45496" rIns="90960" bIns="45496"/>
          <a:lstStyle>
            <a:lvl1pPr marL="0" indent="0">
              <a:lnSpc>
                <a:spcPct val="85000"/>
              </a:lnSpc>
              <a:buFont typeface="Arial" charset="0"/>
              <a:buNone/>
              <a:defRPr sz="2000"/>
            </a:lvl1pPr>
          </a:lstStyle>
          <a:p>
            <a:r>
              <a:rPr lang="en-US"/>
              <a:t>Click to edit Master subtitle style</a:t>
            </a:r>
          </a:p>
        </p:txBody>
      </p:sp>
    </p:spTree>
    <p:extLst>
      <p:ext uri="{BB962C8B-B14F-4D97-AF65-F5344CB8AC3E}">
        <p14:creationId xmlns:p14="http://schemas.microsoft.com/office/powerpoint/2010/main" val="3173091239"/>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sp>
        <p:nvSpPr>
          <p:cNvPr id="2" name="Title 1"/>
          <p:cNvSpPr>
            <a:spLocks noGrp="1"/>
          </p:cNvSpPr>
          <p:nvPr>
            <p:ph type="ctrTitle"/>
          </p:nvPr>
        </p:nvSpPr>
        <p:spPr>
          <a:xfrm>
            <a:off x="2314273" y="765408"/>
            <a:ext cx="6378716" cy="860400"/>
          </a:xfrm>
          <a:prstGeom prst="rect">
            <a:avLst/>
          </a:prstGeom>
        </p:spPr>
        <p:txBody>
          <a:bodyPr lIns="90960" tIns="45496" rIns="90960" bIns="45496"/>
          <a:lstStyle>
            <a:lvl1pPr>
              <a:defRPr>
                <a:latin typeface="EYInterstate Regular" pitchFamily="2"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2314397" y="1731938"/>
            <a:ext cx="4664785" cy="968400"/>
          </a:xfrm>
          <a:prstGeom prst="rect">
            <a:avLst/>
          </a:prstGeom>
        </p:spPr>
        <p:txBody>
          <a:bodyPr lIns="90960" tIns="45496" rIns="90960" bIns="45496"/>
          <a:lstStyle>
            <a:lvl1pPr marL="0" indent="0" algn="l">
              <a:buNone/>
              <a:defRPr sz="1800">
                <a:solidFill>
                  <a:schemeClr val="bg2"/>
                </a:solidFill>
                <a:latin typeface="EYInterstate Light" pitchFamily="2" charset="0"/>
              </a:defRPr>
            </a:lvl1pPr>
            <a:lvl2pPr marL="0" indent="0" algn="l">
              <a:buNone/>
              <a:defRPr sz="1400">
                <a:solidFill>
                  <a:schemeClr val="tx1">
                    <a:tint val="75000"/>
                  </a:schemeClr>
                </a:solidFill>
              </a:defRPr>
            </a:lvl2pPr>
            <a:lvl3pPr marL="795129" indent="0" algn="ctr">
              <a:buNone/>
              <a:defRPr>
                <a:solidFill>
                  <a:schemeClr val="tx1">
                    <a:tint val="75000"/>
                  </a:schemeClr>
                </a:solidFill>
              </a:defRPr>
            </a:lvl3pPr>
            <a:lvl4pPr marL="1192699" indent="0" algn="ctr">
              <a:buNone/>
              <a:defRPr>
                <a:solidFill>
                  <a:schemeClr val="tx1">
                    <a:tint val="75000"/>
                  </a:schemeClr>
                </a:solidFill>
              </a:defRPr>
            </a:lvl4pPr>
            <a:lvl5pPr marL="1590241" indent="0" algn="ctr">
              <a:buNone/>
              <a:defRPr>
                <a:solidFill>
                  <a:schemeClr val="tx1">
                    <a:tint val="75000"/>
                  </a:schemeClr>
                </a:solidFill>
              </a:defRPr>
            </a:lvl5pPr>
            <a:lvl6pPr marL="1987801" indent="0" algn="ctr">
              <a:buNone/>
              <a:defRPr>
                <a:solidFill>
                  <a:schemeClr val="tx1">
                    <a:tint val="75000"/>
                  </a:schemeClr>
                </a:solidFill>
              </a:defRPr>
            </a:lvl6pPr>
            <a:lvl7pPr marL="2385408" indent="0" algn="ctr">
              <a:buNone/>
              <a:defRPr>
                <a:solidFill>
                  <a:schemeClr val="tx1">
                    <a:tint val="75000"/>
                  </a:schemeClr>
                </a:solidFill>
              </a:defRPr>
            </a:lvl7pPr>
            <a:lvl8pPr marL="2782860" indent="0" algn="ctr">
              <a:buNone/>
              <a:defRPr>
                <a:solidFill>
                  <a:schemeClr val="tx1">
                    <a:tint val="75000"/>
                  </a:schemeClr>
                </a:solidFill>
              </a:defRPr>
            </a:lvl8pPr>
            <a:lvl9pPr marL="3180461" indent="0" algn="ctr">
              <a:buNone/>
              <a:defRPr>
                <a:solidFill>
                  <a:schemeClr val="tx1">
                    <a:tint val="75000"/>
                  </a:schemeClr>
                </a:solidFill>
              </a:defRPr>
            </a:lvl9pPr>
          </a:lstStyle>
          <a:p>
            <a:r>
              <a:rPr lang="en-US" smtClean="0"/>
              <a:t>Click to edit Master subtitle style</a:t>
            </a:r>
            <a:endParaRPr lang="en-GB" dirty="0"/>
          </a:p>
        </p:txBody>
      </p:sp>
      <p:grpSp>
        <p:nvGrpSpPr>
          <p:cNvPr id="9" name="Group 8"/>
          <p:cNvGrpSpPr/>
          <p:nvPr userDrawn="1"/>
        </p:nvGrpSpPr>
        <p:grpSpPr>
          <a:xfrm>
            <a:off x="0" y="1628775"/>
            <a:ext cx="9144000" cy="4469625"/>
            <a:chOff x="0" y="1628775"/>
            <a:chExt cx="12198350" cy="4469625"/>
          </a:xfrm>
        </p:grpSpPr>
        <p:sp>
          <p:nvSpPr>
            <p:cNvPr id="1032" name="Freeform 8"/>
            <p:cNvSpPr>
              <a:spLocks/>
            </p:cNvSpPr>
            <p:nvPr userDrawn="1"/>
          </p:nvSpPr>
          <p:spPr bwMode="gray">
            <a:xfrm>
              <a:off x="3072661" y="1628775"/>
              <a:ext cx="9125689" cy="3318440"/>
            </a:xfrm>
            <a:custGeom>
              <a:avLst/>
              <a:gdLst/>
              <a:ahLst/>
              <a:cxnLst>
                <a:cxn ang="0">
                  <a:pos x="0" y="2464"/>
                </a:cxn>
                <a:cxn ang="0">
                  <a:pos x="6761" y="0"/>
                </a:cxn>
                <a:cxn ang="0">
                  <a:pos x="6761" y="1290"/>
                </a:cxn>
                <a:cxn ang="0">
                  <a:pos x="0" y="2464"/>
                </a:cxn>
              </a:cxnLst>
              <a:rect l="0" t="0" r="r" b="b"/>
              <a:pathLst>
                <a:path w="6761" h="2464">
                  <a:moveTo>
                    <a:pt x="0" y="2464"/>
                  </a:moveTo>
                  <a:lnTo>
                    <a:pt x="6761" y="0"/>
                  </a:lnTo>
                  <a:lnTo>
                    <a:pt x="6761" y="1290"/>
                  </a:lnTo>
                  <a:lnTo>
                    <a:pt x="0" y="246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defTabSz="795129"/>
              <a:endParaRPr lang="en-GB" sz="1600" dirty="0">
                <a:solidFill>
                  <a:srgbClr val="000000"/>
                </a:solidFill>
              </a:endParaRPr>
            </a:p>
          </p:txBody>
        </p:sp>
        <p:pic>
          <p:nvPicPr>
            <p:cNvPr id="1026" name="Picture 2"/>
            <p:cNvPicPr>
              <a:picLocks noChangeAspect="1" noChangeArrowheads="1"/>
            </p:cNvPicPr>
            <p:nvPr userDrawn="1"/>
          </p:nvPicPr>
          <p:blipFill>
            <a:blip r:embed="rId2" cstate="print"/>
            <a:srcRect/>
            <a:stretch>
              <a:fillRect/>
            </a:stretch>
          </p:blipFill>
          <p:spPr bwMode="auto">
            <a:xfrm>
              <a:off x="0" y="4291200"/>
              <a:ext cx="3078523" cy="1807200"/>
            </a:xfrm>
            <a:prstGeom prst="rect">
              <a:avLst/>
            </a:prstGeom>
            <a:noFill/>
            <a:ln w="9525">
              <a:noFill/>
              <a:miter lim="800000"/>
              <a:headEnd/>
              <a:tailEnd/>
            </a:ln>
            <a:effectLst/>
          </p:spPr>
        </p:pic>
      </p:grpSp>
      <p:pic>
        <p:nvPicPr>
          <p:cNvPr id="10" name="Picture 2"/>
          <p:cNvPicPr>
            <a:picLocks noChangeAspect="1" noChangeArrowheads="1"/>
          </p:cNvPicPr>
          <p:nvPr userDrawn="1"/>
        </p:nvPicPr>
        <p:blipFill>
          <a:blip r:embed="rId3" cstate="print"/>
          <a:srcRect/>
          <a:stretch>
            <a:fillRect/>
          </a:stretch>
        </p:blipFill>
        <p:spPr bwMode="auto">
          <a:xfrm>
            <a:off x="2308477" y="5865104"/>
            <a:ext cx="840609" cy="673345"/>
          </a:xfrm>
          <a:prstGeom prst="rect">
            <a:avLst/>
          </a:prstGeom>
          <a:noFill/>
          <a:ln w="9525">
            <a:noFill/>
            <a:miter lim="800000"/>
            <a:headEnd/>
            <a:tailEnd/>
          </a:ln>
          <a:effectLst/>
        </p:spPr>
      </p:pic>
    </p:spTree>
    <p:extLst>
      <p:ext uri="{BB962C8B-B14F-4D97-AF65-F5344CB8AC3E}">
        <p14:creationId xmlns:p14="http://schemas.microsoft.com/office/powerpoint/2010/main" val="3202466606"/>
      </p:ext>
    </p:extLst>
  </p:cSld>
  <p:clrMapOvr>
    <a:masterClrMapping/>
  </p:clrMapOvr>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3" y="1423988"/>
            <a:ext cx="8234362" cy="4519612"/>
          </a:xfrm>
          <a:prstGeom prst="rect">
            <a:avLst/>
          </a:prstGeom>
        </p:spPr>
        <p:txBody>
          <a:bodyPr lIns="90960" tIns="45496" rIns="90960" bIns="45496"/>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4805150"/>
      </p:ext>
    </p:extLst>
  </p:cSld>
  <p:clrMapOvr>
    <a:masterClrMapping/>
  </p:clrMapOvr>
  <p:transition>
    <p:fade/>
  </p:transition>
  <p:timing>
    <p:tnLst>
      <p:par>
        <p:cT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lIns="90960" tIns="45496" rIns="90960" bIns="45496"/>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802"/>
            <a:ext cx="7772400" cy="1500187"/>
          </a:xfrm>
          <a:prstGeom prst="rect">
            <a:avLst/>
          </a:prstGeom>
        </p:spPr>
        <p:txBody>
          <a:bodyPr lIns="90960" tIns="45496" rIns="90960" bIns="45496" anchor="b"/>
          <a:lstStyle>
            <a:lvl1pPr marL="0" indent="0">
              <a:buNone/>
              <a:defRPr sz="2000"/>
            </a:lvl1pPr>
            <a:lvl2pPr marL="455176" indent="0">
              <a:buNone/>
              <a:defRPr sz="1800"/>
            </a:lvl2pPr>
            <a:lvl3pPr marL="910351" indent="0">
              <a:buNone/>
              <a:defRPr sz="1600"/>
            </a:lvl3pPr>
            <a:lvl4pPr marL="1365512" indent="0">
              <a:buNone/>
              <a:defRPr sz="1400"/>
            </a:lvl4pPr>
            <a:lvl5pPr marL="1820701" indent="0">
              <a:buNone/>
              <a:defRPr sz="1400"/>
            </a:lvl5pPr>
            <a:lvl6pPr marL="2275855" indent="0">
              <a:buNone/>
              <a:defRPr sz="1400"/>
            </a:lvl6pPr>
            <a:lvl7pPr marL="2731033" indent="0">
              <a:buNone/>
              <a:defRPr sz="1400"/>
            </a:lvl7pPr>
            <a:lvl8pPr marL="3186188" indent="0">
              <a:buNone/>
              <a:defRPr sz="1400"/>
            </a:lvl8pPr>
            <a:lvl9pPr marL="3641397" indent="0">
              <a:buNone/>
              <a:defRPr sz="1400"/>
            </a:lvl9pPr>
          </a:lstStyle>
          <a:p>
            <a:pPr lvl="0"/>
            <a:r>
              <a:rPr lang="en-US" smtClean="0"/>
              <a:t>Click to edit Master text styles</a:t>
            </a:r>
          </a:p>
        </p:txBody>
      </p:sp>
    </p:spTree>
    <p:extLst>
      <p:ext uri="{BB962C8B-B14F-4D97-AF65-F5344CB8AC3E}">
        <p14:creationId xmlns:p14="http://schemas.microsoft.com/office/powerpoint/2010/main" val="1101624352"/>
      </p:ext>
    </p:extLst>
  </p:cSld>
  <p:clrMapOvr>
    <a:masterClrMapping/>
  </p:clrMapOvr>
  <p:transition>
    <p:fade/>
  </p:transition>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89" y="200025"/>
            <a:ext cx="8232775" cy="863600"/>
          </a:xfrm>
          <a:prstGeom prst="rect">
            <a:avLst/>
          </a:prstGeom>
        </p:spPr>
        <p:txBody>
          <a:bodyPr lIns="90960" tIns="45496" rIns="90960" bIns="45496"/>
          <a:lstStyle/>
          <a:p>
            <a:r>
              <a:rPr lang="en-US" smtClean="0"/>
              <a:t>Click to edit Master title style</a:t>
            </a:r>
            <a:endParaRPr lang="en-US"/>
          </a:p>
        </p:txBody>
      </p:sp>
      <p:sp>
        <p:nvSpPr>
          <p:cNvPr id="3" name="Content Placeholder 2"/>
          <p:cNvSpPr>
            <a:spLocks noGrp="1"/>
          </p:cNvSpPr>
          <p:nvPr>
            <p:ph sz="half" idx="1"/>
          </p:nvPr>
        </p:nvSpPr>
        <p:spPr>
          <a:xfrm>
            <a:off x="455702" y="1412964"/>
            <a:ext cx="4040187" cy="4519613"/>
          </a:xfrm>
          <a:prstGeom prst="rect">
            <a:avLst/>
          </a:prstGeom>
        </p:spPr>
        <p:txBody>
          <a:bodyPr lIns="90960" tIns="45496" rIns="90960" bIns="4549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89" y="1412964"/>
            <a:ext cx="4041775" cy="4519613"/>
          </a:xfrm>
          <a:prstGeom prst="rect">
            <a:avLst/>
          </a:prstGeom>
        </p:spPr>
        <p:txBody>
          <a:bodyPr lIns="90960" tIns="45496" rIns="90960" bIns="4549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63470862"/>
      </p:ext>
    </p:extLst>
  </p:cSld>
  <p:clrMapOvr>
    <a:masterClrMapping/>
  </p:clrMapOvr>
  <p:transition>
    <p:fade/>
  </p:transition>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lIns="90960" tIns="45496" rIns="90960" bIns="45496"/>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7"/>
            <a:ext cx="4040188" cy="639762"/>
          </a:xfrm>
          <a:prstGeom prst="rect">
            <a:avLst/>
          </a:prstGeom>
        </p:spPr>
        <p:txBody>
          <a:bodyPr lIns="90960" tIns="45496" rIns="90960" bIns="45496" anchor="b"/>
          <a:lstStyle>
            <a:lvl1pPr marL="0" indent="0">
              <a:buNone/>
              <a:defRPr sz="2400" b="1"/>
            </a:lvl1pPr>
            <a:lvl2pPr marL="455176" indent="0">
              <a:buNone/>
              <a:defRPr sz="2000" b="1"/>
            </a:lvl2pPr>
            <a:lvl3pPr marL="910351" indent="0">
              <a:buNone/>
              <a:defRPr sz="1800" b="1"/>
            </a:lvl3pPr>
            <a:lvl4pPr marL="1365512" indent="0">
              <a:buNone/>
              <a:defRPr sz="1600" b="1"/>
            </a:lvl4pPr>
            <a:lvl5pPr marL="1820701" indent="0">
              <a:buNone/>
              <a:defRPr sz="1600" b="1"/>
            </a:lvl5pPr>
            <a:lvl6pPr marL="2275855" indent="0">
              <a:buNone/>
              <a:defRPr sz="1600" b="1"/>
            </a:lvl6pPr>
            <a:lvl7pPr marL="2731033" indent="0">
              <a:buNone/>
              <a:defRPr sz="1600" b="1"/>
            </a:lvl7pPr>
            <a:lvl8pPr marL="3186188" indent="0">
              <a:buNone/>
              <a:defRPr sz="1600" b="1"/>
            </a:lvl8pPr>
            <a:lvl9pPr marL="3641397"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lIns="90960" tIns="45496" rIns="90960" bIns="45496"/>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114" y="1535117"/>
            <a:ext cx="4041775" cy="639762"/>
          </a:xfrm>
          <a:prstGeom prst="rect">
            <a:avLst/>
          </a:prstGeom>
        </p:spPr>
        <p:txBody>
          <a:bodyPr lIns="90960" tIns="45496" rIns="90960" bIns="45496" anchor="b"/>
          <a:lstStyle>
            <a:lvl1pPr marL="0" indent="0">
              <a:buNone/>
              <a:defRPr sz="2400" b="1"/>
            </a:lvl1pPr>
            <a:lvl2pPr marL="455176" indent="0">
              <a:buNone/>
              <a:defRPr sz="2000" b="1"/>
            </a:lvl2pPr>
            <a:lvl3pPr marL="910351" indent="0">
              <a:buNone/>
              <a:defRPr sz="1800" b="1"/>
            </a:lvl3pPr>
            <a:lvl4pPr marL="1365512" indent="0">
              <a:buNone/>
              <a:defRPr sz="1600" b="1"/>
            </a:lvl4pPr>
            <a:lvl5pPr marL="1820701" indent="0">
              <a:buNone/>
              <a:defRPr sz="1600" b="1"/>
            </a:lvl5pPr>
            <a:lvl6pPr marL="2275855" indent="0">
              <a:buNone/>
              <a:defRPr sz="1600" b="1"/>
            </a:lvl6pPr>
            <a:lvl7pPr marL="2731033" indent="0">
              <a:buNone/>
              <a:defRPr sz="1600" b="1"/>
            </a:lvl7pPr>
            <a:lvl8pPr marL="3186188" indent="0">
              <a:buNone/>
              <a:defRPr sz="1600" b="1"/>
            </a:lvl8pPr>
            <a:lvl9pPr marL="3641397"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14" y="2174875"/>
            <a:ext cx="4041775" cy="3951288"/>
          </a:xfrm>
          <a:prstGeom prst="rect">
            <a:avLst/>
          </a:prstGeom>
        </p:spPr>
        <p:txBody>
          <a:bodyPr lIns="90960" tIns="45496" rIns="90960" bIns="45496"/>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6174887"/>
      </p:ext>
    </p:extLst>
  </p:cSld>
  <p:clrMapOvr>
    <a:masterClrMapping/>
  </p:clrMapOvr>
  <p:transition>
    <p:fade/>
  </p:transition>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89" y="200025"/>
            <a:ext cx="8232775" cy="863600"/>
          </a:xfrm>
          <a:prstGeom prst="rect">
            <a:avLst/>
          </a:prstGeom>
        </p:spPr>
        <p:txBody>
          <a:bodyPr lIns="90960" tIns="45496" rIns="90960" bIns="45496"/>
          <a:lstStyle/>
          <a:p>
            <a:r>
              <a:rPr lang="en-US" smtClean="0"/>
              <a:t>Click to edit Master title style</a:t>
            </a:r>
            <a:endParaRPr lang="en-US"/>
          </a:p>
        </p:txBody>
      </p:sp>
    </p:spTree>
    <p:extLst>
      <p:ext uri="{BB962C8B-B14F-4D97-AF65-F5344CB8AC3E}">
        <p14:creationId xmlns:p14="http://schemas.microsoft.com/office/powerpoint/2010/main" val="2363996778"/>
      </p:ext>
    </p:extLst>
  </p:cSld>
  <p:clrMapOvr>
    <a:masterClrMapping/>
  </p:clrMapOvr>
  <p:transition>
    <p:fade/>
  </p:transition>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3547438"/>
      </p:ext>
    </p:extLst>
  </p:cSld>
  <p:clrMapOvr>
    <a:masterClrMapping/>
  </p:clrMapOvr>
  <p:transition>
    <p:fade/>
  </p:transition>
  <p:timing>
    <p:tnLst>
      <p:par>
        <p:cTn id="1" dur="indefinite" restart="never" nodeType="tmRoot"/>
      </p:par>
    </p:tn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a:prstGeom prst="rect">
            <a:avLst/>
          </a:prstGeom>
        </p:spPr>
        <p:txBody>
          <a:bodyPr lIns="90960" tIns="45496" rIns="90960" bIns="45496"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3"/>
            <a:ext cx="5111750" cy="5853113"/>
          </a:xfrm>
          <a:prstGeom prst="rect">
            <a:avLst/>
          </a:prstGeom>
        </p:spPr>
        <p:txBody>
          <a:bodyPr lIns="90960" tIns="45496" rIns="90960" bIns="45496"/>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89"/>
            <a:ext cx="3008313" cy="4691063"/>
          </a:xfrm>
          <a:prstGeom prst="rect">
            <a:avLst/>
          </a:prstGeom>
        </p:spPr>
        <p:txBody>
          <a:bodyPr lIns="90960" tIns="45496" rIns="90960" bIns="45496"/>
          <a:lstStyle>
            <a:lvl1pPr marL="0" indent="0">
              <a:buNone/>
              <a:defRPr sz="1400"/>
            </a:lvl1pPr>
            <a:lvl2pPr marL="455176" indent="0">
              <a:buNone/>
              <a:defRPr sz="1200"/>
            </a:lvl2pPr>
            <a:lvl3pPr marL="910351" indent="0">
              <a:buNone/>
              <a:defRPr sz="1000"/>
            </a:lvl3pPr>
            <a:lvl4pPr marL="1365512" indent="0">
              <a:buNone/>
              <a:defRPr sz="900"/>
            </a:lvl4pPr>
            <a:lvl5pPr marL="1820701" indent="0">
              <a:buNone/>
              <a:defRPr sz="900"/>
            </a:lvl5pPr>
            <a:lvl6pPr marL="2275855" indent="0">
              <a:buNone/>
              <a:defRPr sz="900"/>
            </a:lvl6pPr>
            <a:lvl7pPr marL="2731033" indent="0">
              <a:buNone/>
              <a:defRPr sz="900"/>
            </a:lvl7pPr>
            <a:lvl8pPr marL="3186188" indent="0">
              <a:buNone/>
              <a:defRPr sz="900"/>
            </a:lvl8pPr>
            <a:lvl9pPr marL="3641397" indent="0">
              <a:buNone/>
              <a:defRPr sz="900"/>
            </a:lvl9pPr>
          </a:lstStyle>
          <a:p>
            <a:pPr lvl="0"/>
            <a:r>
              <a:rPr lang="en-US" smtClean="0"/>
              <a:t>Click to edit Master text styles</a:t>
            </a:r>
          </a:p>
        </p:txBody>
      </p:sp>
    </p:spTree>
    <p:extLst>
      <p:ext uri="{BB962C8B-B14F-4D97-AF65-F5344CB8AC3E}">
        <p14:creationId xmlns:p14="http://schemas.microsoft.com/office/powerpoint/2010/main" val="1067271234"/>
      </p:ext>
    </p:extLst>
  </p:cSld>
  <p:clrMapOvr>
    <a:masterClrMapping/>
  </p:clrMapOvr>
  <p:transition>
    <p:fade/>
  </p:transition>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lIns="90960" tIns="45496" rIns="90960" bIns="45496"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lIns="90960" tIns="45496" rIns="90960" bIns="45496"/>
          <a:lstStyle>
            <a:lvl1pPr marL="0" indent="0">
              <a:buNone/>
              <a:defRPr sz="3200"/>
            </a:lvl1pPr>
            <a:lvl2pPr marL="455176" indent="0">
              <a:buNone/>
              <a:defRPr sz="2800"/>
            </a:lvl2pPr>
            <a:lvl3pPr marL="910351" indent="0">
              <a:buNone/>
              <a:defRPr sz="2400"/>
            </a:lvl3pPr>
            <a:lvl4pPr marL="1365512" indent="0">
              <a:buNone/>
              <a:defRPr sz="2000"/>
            </a:lvl4pPr>
            <a:lvl5pPr marL="1820701" indent="0">
              <a:buNone/>
              <a:defRPr sz="2000"/>
            </a:lvl5pPr>
            <a:lvl6pPr marL="2275855" indent="0">
              <a:buNone/>
              <a:defRPr sz="2000"/>
            </a:lvl6pPr>
            <a:lvl7pPr marL="2731033" indent="0">
              <a:buNone/>
              <a:defRPr sz="2000"/>
            </a:lvl7pPr>
            <a:lvl8pPr marL="3186188" indent="0">
              <a:buNone/>
              <a:defRPr sz="2000"/>
            </a:lvl8pPr>
            <a:lvl9pPr marL="3641397"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lIns="90960" tIns="45496" rIns="90960" bIns="45496"/>
          <a:lstStyle>
            <a:lvl1pPr marL="0" indent="0">
              <a:buNone/>
              <a:defRPr sz="1400"/>
            </a:lvl1pPr>
            <a:lvl2pPr marL="455176" indent="0">
              <a:buNone/>
              <a:defRPr sz="1200"/>
            </a:lvl2pPr>
            <a:lvl3pPr marL="910351" indent="0">
              <a:buNone/>
              <a:defRPr sz="1000"/>
            </a:lvl3pPr>
            <a:lvl4pPr marL="1365512" indent="0">
              <a:buNone/>
              <a:defRPr sz="900"/>
            </a:lvl4pPr>
            <a:lvl5pPr marL="1820701" indent="0">
              <a:buNone/>
              <a:defRPr sz="900"/>
            </a:lvl5pPr>
            <a:lvl6pPr marL="2275855" indent="0">
              <a:buNone/>
              <a:defRPr sz="900"/>
            </a:lvl6pPr>
            <a:lvl7pPr marL="2731033" indent="0">
              <a:buNone/>
              <a:defRPr sz="900"/>
            </a:lvl7pPr>
            <a:lvl8pPr marL="3186188" indent="0">
              <a:buNone/>
              <a:defRPr sz="900"/>
            </a:lvl8pPr>
            <a:lvl9pPr marL="3641397" indent="0">
              <a:buNone/>
              <a:defRPr sz="900"/>
            </a:lvl9pPr>
          </a:lstStyle>
          <a:p>
            <a:pPr lvl="0"/>
            <a:r>
              <a:rPr lang="en-US" smtClean="0"/>
              <a:t>Click to edit Master text styles</a:t>
            </a:r>
          </a:p>
        </p:txBody>
      </p:sp>
    </p:spTree>
    <p:extLst>
      <p:ext uri="{BB962C8B-B14F-4D97-AF65-F5344CB8AC3E}">
        <p14:creationId xmlns:p14="http://schemas.microsoft.com/office/powerpoint/2010/main" val="2040719279"/>
      </p:ext>
    </p:extLst>
  </p:cSld>
  <p:clrMapOvr>
    <a:masterClrMapping/>
  </p:clrMapOvr>
  <p:transition>
    <p:fade/>
  </p:transition>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89" y="200025"/>
            <a:ext cx="8232775" cy="863600"/>
          </a:xfrm>
          <a:prstGeom prst="rect">
            <a:avLst/>
          </a:prstGeom>
        </p:spPr>
        <p:txBody>
          <a:bodyPr lIns="90960" tIns="45496" rIns="90960" bIns="45496"/>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1423988"/>
            <a:ext cx="8234362" cy="4519612"/>
          </a:xfrm>
          <a:prstGeom prst="rect">
            <a:avLst/>
          </a:prstGeom>
        </p:spPr>
        <p:txBody>
          <a:bodyPr vert="eaVert" lIns="90960" tIns="45496" rIns="90960" bIns="45496"/>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39622658"/>
      </p:ext>
    </p:extLst>
  </p:cSld>
  <p:clrMapOvr>
    <a:masterClrMapping/>
  </p:clrMapOvr>
  <p:transition>
    <p:fade/>
  </p:transition>
  <p:timing>
    <p:tnLst>
      <p:par>
        <p:cT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2577" y="200029"/>
            <a:ext cx="2057400" cy="5732463"/>
          </a:xfrm>
          <a:prstGeom prst="rect">
            <a:avLst/>
          </a:prstGeom>
        </p:spPr>
        <p:txBody>
          <a:bodyPr vert="eaVert" lIns="90960" tIns="45496" rIns="90960" bIns="45496"/>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200029"/>
            <a:ext cx="6024562" cy="5732463"/>
          </a:xfrm>
          <a:prstGeom prst="rect">
            <a:avLst/>
          </a:prstGeom>
        </p:spPr>
        <p:txBody>
          <a:bodyPr vert="eaVert" lIns="90960" tIns="45496" rIns="90960" bIns="45496"/>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4871535"/>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lvl1pPr>
              <a:defRPr>
                <a:solidFill>
                  <a:schemeClr val="bg1">
                    <a:lumMod val="75000"/>
                  </a:schemeClr>
                </a:solidFill>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1" y="1425600"/>
            <a:ext cx="8229600" cy="4698000"/>
          </a:xfrm>
          <a:prstGeom prst="rect">
            <a:avLst/>
          </a:prstGeom>
        </p:spPr>
        <p:txBody>
          <a:bodyPr lIns="90960" tIns="45496" rIns="90960" bIns="45496"/>
          <a:lstStyle>
            <a:lvl1pPr>
              <a:defRPr sz="1600">
                <a:solidFill>
                  <a:schemeClr val="bg1">
                    <a:lumMod val="75000"/>
                  </a:schemeClr>
                </a:solidFill>
                <a:latin typeface="+mn-lt"/>
              </a:defRPr>
            </a:lvl1pPr>
            <a:lvl2pPr>
              <a:defRPr>
                <a:solidFill>
                  <a:schemeClr val="bg1">
                    <a:lumMod val="75000"/>
                  </a:schemeClr>
                </a:solidFill>
                <a:latin typeface="+mn-lt"/>
              </a:defRPr>
            </a:lvl2pPr>
            <a:lvl3pPr>
              <a:defRPr>
                <a:solidFill>
                  <a:schemeClr val="bg1">
                    <a:lumMod val="75000"/>
                  </a:schemeClr>
                </a:solidFill>
                <a:latin typeface="+mn-lt"/>
              </a:defRPr>
            </a:lvl3pPr>
            <a:lvl4pPr>
              <a:defRPr>
                <a:solidFill>
                  <a:schemeClr val="bg1">
                    <a:lumMod val="75000"/>
                  </a:schemeClr>
                </a:solidFill>
                <a:latin typeface="+mn-lt"/>
              </a:defRPr>
            </a:lvl4pPr>
            <a:lvl5pPr>
              <a:defRPr>
                <a:solidFill>
                  <a:schemeClr val="bg1">
                    <a:lumMod val="7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371" tIns="39126" rIns="78371" bIns="3912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371" tIns="39126" rIns="78371" bIns="3912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428488373"/>
      </p:ext>
    </p:extLst>
  </p:cSld>
  <p:clrMapOvr>
    <a:masterClrMapping/>
  </p:clrMapOvr>
  <p:timing>
    <p:tnLst>
      <p:par>
        <p:cTn id="1" dur="indefinite" restart="never" nodeType="tmRoot"/>
      </p:par>
    </p:tn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sp>
        <p:nvSpPr>
          <p:cNvPr id="2" name="Title 1"/>
          <p:cNvSpPr>
            <a:spLocks noGrp="1"/>
          </p:cNvSpPr>
          <p:nvPr>
            <p:ph type="ctrTitle"/>
          </p:nvPr>
        </p:nvSpPr>
        <p:spPr>
          <a:xfrm>
            <a:off x="2314273" y="765408"/>
            <a:ext cx="6378716" cy="860400"/>
          </a:xfrm>
          <a:prstGeom prst="rect">
            <a:avLst/>
          </a:prstGeom>
        </p:spPr>
        <p:txBody>
          <a:bodyPr lIns="90960" tIns="45496" rIns="90960" bIns="45496"/>
          <a:lstStyle>
            <a:lvl1pPr>
              <a:defRPr>
                <a:latin typeface="EYInterstate Regular" pitchFamily="2"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2314352" y="1731938"/>
            <a:ext cx="4664785" cy="968400"/>
          </a:xfrm>
          <a:prstGeom prst="rect">
            <a:avLst/>
          </a:prstGeom>
        </p:spPr>
        <p:txBody>
          <a:bodyPr lIns="90960" tIns="45496" rIns="90960" bIns="45496"/>
          <a:lstStyle>
            <a:lvl1pPr marL="0" indent="0" algn="l">
              <a:buNone/>
              <a:defRPr sz="1800">
                <a:solidFill>
                  <a:schemeClr val="bg2"/>
                </a:solidFill>
                <a:latin typeface="EYInterstate Light" pitchFamily="2" charset="0"/>
              </a:defRPr>
            </a:lvl1pPr>
            <a:lvl2pPr marL="0" indent="0" algn="l">
              <a:buNone/>
              <a:defRPr sz="1400">
                <a:solidFill>
                  <a:schemeClr val="tx1">
                    <a:tint val="75000"/>
                  </a:schemeClr>
                </a:solidFill>
              </a:defRPr>
            </a:lvl2pPr>
            <a:lvl3pPr marL="796914" indent="0" algn="ctr">
              <a:buNone/>
              <a:defRPr>
                <a:solidFill>
                  <a:schemeClr val="tx1">
                    <a:tint val="75000"/>
                  </a:schemeClr>
                </a:solidFill>
              </a:defRPr>
            </a:lvl3pPr>
            <a:lvl4pPr marL="1195376" indent="0" algn="ctr">
              <a:buNone/>
              <a:defRPr>
                <a:solidFill>
                  <a:schemeClr val="tx1">
                    <a:tint val="75000"/>
                  </a:schemeClr>
                </a:solidFill>
              </a:defRPr>
            </a:lvl4pPr>
            <a:lvl5pPr marL="1593813" indent="0" algn="ctr">
              <a:buNone/>
              <a:defRPr>
                <a:solidFill>
                  <a:schemeClr val="tx1">
                    <a:tint val="75000"/>
                  </a:schemeClr>
                </a:solidFill>
              </a:defRPr>
            </a:lvl5pPr>
            <a:lvl6pPr marL="1992272" indent="0" algn="ctr">
              <a:buNone/>
              <a:defRPr>
                <a:solidFill>
                  <a:schemeClr val="tx1">
                    <a:tint val="75000"/>
                  </a:schemeClr>
                </a:solidFill>
              </a:defRPr>
            </a:lvl6pPr>
            <a:lvl7pPr marL="2390763" indent="0" algn="ctr">
              <a:buNone/>
              <a:defRPr>
                <a:solidFill>
                  <a:schemeClr val="tx1">
                    <a:tint val="75000"/>
                  </a:schemeClr>
                </a:solidFill>
              </a:defRPr>
            </a:lvl7pPr>
            <a:lvl8pPr marL="2789154" indent="0" algn="ctr">
              <a:buNone/>
              <a:defRPr>
                <a:solidFill>
                  <a:schemeClr val="tx1">
                    <a:tint val="75000"/>
                  </a:schemeClr>
                </a:solidFill>
              </a:defRPr>
            </a:lvl8pPr>
            <a:lvl9pPr marL="3187622" indent="0" algn="ctr">
              <a:buNone/>
              <a:defRPr>
                <a:solidFill>
                  <a:schemeClr val="tx1">
                    <a:tint val="75000"/>
                  </a:schemeClr>
                </a:solidFill>
              </a:defRPr>
            </a:lvl9pPr>
          </a:lstStyle>
          <a:p>
            <a:r>
              <a:rPr lang="en-US" smtClean="0"/>
              <a:t>Click to edit Master subtitle style</a:t>
            </a:r>
            <a:endParaRPr lang="en-GB" dirty="0"/>
          </a:p>
        </p:txBody>
      </p:sp>
      <p:grpSp>
        <p:nvGrpSpPr>
          <p:cNvPr id="9" name="Group 8"/>
          <p:cNvGrpSpPr/>
          <p:nvPr userDrawn="1"/>
        </p:nvGrpSpPr>
        <p:grpSpPr>
          <a:xfrm>
            <a:off x="0" y="1628775"/>
            <a:ext cx="9144000" cy="4469625"/>
            <a:chOff x="0" y="1628775"/>
            <a:chExt cx="12198350" cy="4469625"/>
          </a:xfrm>
        </p:grpSpPr>
        <p:sp>
          <p:nvSpPr>
            <p:cNvPr id="1032" name="Freeform 8"/>
            <p:cNvSpPr>
              <a:spLocks/>
            </p:cNvSpPr>
            <p:nvPr userDrawn="1"/>
          </p:nvSpPr>
          <p:spPr bwMode="gray">
            <a:xfrm>
              <a:off x="3072661" y="1628775"/>
              <a:ext cx="9125689" cy="3318440"/>
            </a:xfrm>
            <a:custGeom>
              <a:avLst/>
              <a:gdLst/>
              <a:ahLst/>
              <a:cxnLst>
                <a:cxn ang="0">
                  <a:pos x="0" y="2464"/>
                </a:cxn>
                <a:cxn ang="0">
                  <a:pos x="6761" y="0"/>
                </a:cxn>
                <a:cxn ang="0">
                  <a:pos x="6761" y="1290"/>
                </a:cxn>
                <a:cxn ang="0">
                  <a:pos x="0" y="2464"/>
                </a:cxn>
              </a:cxnLst>
              <a:rect l="0" t="0" r="r" b="b"/>
              <a:pathLst>
                <a:path w="6761" h="2464">
                  <a:moveTo>
                    <a:pt x="0" y="2464"/>
                  </a:moveTo>
                  <a:lnTo>
                    <a:pt x="6761" y="0"/>
                  </a:lnTo>
                  <a:lnTo>
                    <a:pt x="6761" y="1290"/>
                  </a:lnTo>
                  <a:lnTo>
                    <a:pt x="0" y="246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defTabSz="796914"/>
              <a:endParaRPr lang="en-GB" sz="1600" dirty="0">
                <a:solidFill>
                  <a:srgbClr val="000000"/>
                </a:solidFill>
              </a:endParaRPr>
            </a:p>
          </p:txBody>
        </p:sp>
        <p:pic>
          <p:nvPicPr>
            <p:cNvPr id="1026" name="Picture 2"/>
            <p:cNvPicPr>
              <a:picLocks noChangeAspect="1" noChangeArrowheads="1"/>
            </p:cNvPicPr>
            <p:nvPr userDrawn="1"/>
          </p:nvPicPr>
          <p:blipFill>
            <a:blip r:embed="rId2" cstate="print"/>
            <a:srcRect/>
            <a:stretch>
              <a:fillRect/>
            </a:stretch>
          </p:blipFill>
          <p:spPr bwMode="auto">
            <a:xfrm>
              <a:off x="0" y="4291200"/>
              <a:ext cx="3078523" cy="1807200"/>
            </a:xfrm>
            <a:prstGeom prst="rect">
              <a:avLst/>
            </a:prstGeom>
            <a:noFill/>
            <a:ln w="9525">
              <a:noFill/>
              <a:miter lim="800000"/>
              <a:headEnd/>
              <a:tailEnd/>
            </a:ln>
            <a:effectLst/>
          </p:spPr>
        </p:pic>
      </p:grpSp>
      <p:pic>
        <p:nvPicPr>
          <p:cNvPr id="10" name="Picture 2"/>
          <p:cNvPicPr>
            <a:picLocks noChangeAspect="1" noChangeArrowheads="1"/>
          </p:cNvPicPr>
          <p:nvPr userDrawn="1"/>
        </p:nvPicPr>
        <p:blipFill>
          <a:blip r:embed="rId3" cstate="print"/>
          <a:srcRect/>
          <a:stretch>
            <a:fillRect/>
          </a:stretch>
        </p:blipFill>
        <p:spPr bwMode="auto">
          <a:xfrm>
            <a:off x="2308432" y="5865104"/>
            <a:ext cx="840609" cy="673345"/>
          </a:xfrm>
          <a:prstGeom prst="rect">
            <a:avLst/>
          </a:prstGeom>
          <a:noFill/>
          <a:ln w="9525">
            <a:noFill/>
            <a:miter lim="800000"/>
            <a:headEnd/>
            <a:tailEnd/>
          </a:ln>
          <a:effectLst/>
        </p:spPr>
      </p:pic>
    </p:spTree>
    <p:extLst>
      <p:ext uri="{BB962C8B-B14F-4D97-AF65-F5344CB8AC3E}">
        <p14:creationId xmlns:p14="http://schemas.microsoft.com/office/powerpoint/2010/main" val="2653852421"/>
      </p:ext>
    </p:extLst>
  </p:cSld>
  <p:clrMapOvr>
    <a:masterClrMapping/>
  </p:clrMapOvr>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lvl1pPr>
              <a:defRPr>
                <a:solidFill>
                  <a:schemeClr val="bg1">
                    <a:lumMod val="75000"/>
                  </a:schemeClr>
                </a:solidFill>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1" y="1425600"/>
            <a:ext cx="8229600" cy="4698000"/>
          </a:xfrm>
          <a:prstGeom prst="rect">
            <a:avLst/>
          </a:prstGeom>
        </p:spPr>
        <p:txBody>
          <a:bodyPr lIns="90960" tIns="45496" rIns="90960" bIns="45496"/>
          <a:lstStyle>
            <a:lvl1pPr>
              <a:defRPr sz="1600">
                <a:solidFill>
                  <a:schemeClr val="bg1">
                    <a:lumMod val="75000"/>
                  </a:schemeClr>
                </a:solidFill>
                <a:latin typeface="+mn-lt"/>
              </a:defRPr>
            </a:lvl1pPr>
            <a:lvl2pPr>
              <a:defRPr>
                <a:solidFill>
                  <a:schemeClr val="bg1">
                    <a:lumMod val="75000"/>
                  </a:schemeClr>
                </a:solidFill>
                <a:latin typeface="+mn-lt"/>
              </a:defRPr>
            </a:lvl2pPr>
            <a:lvl3pPr>
              <a:defRPr>
                <a:solidFill>
                  <a:schemeClr val="bg1">
                    <a:lumMod val="75000"/>
                  </a:schemeClr>
                </a:solidFill>
                <a:latin typeface="+mn-lt"/>
              </a:defRPr>
            </a:lvl3pPr>
            <a:lvl4pPr>
              <a:defRPr>
                <a:solidFill>
                  <a:schemeClr val="bg1">
                    <a:lumMod val="75000"/>
                  </a:schemeClr>
                </a:solidFill>
                <a:latin typeface="+mn-lt"/>
              </a:defRPr>
            </a:lvl4pPr>
            <a:lvl5pPr>
              <a:defRPr>
                <a:solidFill>
                  <a:schemeClr val="bg1">
                    <a:lumMod val="7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11"/>
          </p:nvPr>
        </p:nvSpPr>
        <p:spPr>
          <a:xfrm>
            <a:off x="2588401" y="6422400"/>
            <a:ext cx="3434400" cy="201600"/>
          </a:xfrm>
          <a:prstGeom prst="rect">
            <a:avLst/>
          </a:prstGeom>
        </p:spPr>
        <p:txBody>
          <a:bodyPr lIns="90960" tIns="45496" rIns="90960" bIns="45496"/>
          <a:lstStyle>
            <a:lvl1pPr>
              <a:defRPr/>
            </a:lvl1pPr>
          </a:lstStyle>
          <a:p>
            <a:endParaRPr lang="en-GB" dirty="0">
              <a:solidFill>
                <a:srgbClr val="808080"/>
              </a:solidFill>
            </a:endParaRPr>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951" tIns="39440" rIns="78951" bIns="39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280858112"/>
      </p:ext>
    </p:extLst>
  </p:cSld>
  <p:clrMapOvr>
    <a:masterClrMapping/>
  </p:clrMapOvr>
  <p:timing>
    <p:tnLst>
      <p:par>
        <p:cTn id="1" dur="indefinite" restart="never" nodeType="tmRoot"/>
      </p:par>
    </p:tn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a:p>
        </p:txBody>
      </p:sp>
      <p:sp>
        <p:nvSpPr>
          <p:cNvPr id="5" name="Footer Placeholder 4"/>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7"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951" tIns="39440" rIns="78951" bIns="39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951" tIns="39440" rIns="78951" bIns="39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60143608"/>
      </p:ext>
    </p:extLst>
  </p:cSld>
  <p:clrMapOvr>
    <a:masterClrMapping/>
  </p:clrMapOvr>
  <p:timing>
    <p:tnLst>
      <p:par>
        <p:cTn id="1" dur="indefinite" restart="never" nodeType="tmRoot"/>
      </p:par>
    </p:tnLst>
  </p:timing>
</p:sldLayout>
</file>

<file path=ppt/slideLayouts/slideLayout153.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1"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Footer Placeholder 5"/>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951" tIns="39440" rIns="78951" bIns="39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2"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951" tIns="39440" rIns="78951" bIns="39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440910668"/>
      </p:ext>
    </p:extLst>
  </p:cSld>
  <p:clrMapOvr>
    <a:masterClrMapping/>
  </p:clrMapOvr>
  <p:timing>
    <p:tnLst>
      <p:par>
        <p:cTn id="1" dur="indefinite" restart="never" nodeType="tmRoot"/>
      </p:par>
    </p:tn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2196001"/>
            <a:ext cx="4042800" cy="3994963"/>
          </a:xfrm>
          <a:prstGeom prst="rect">
            <a:avLst/>
          </a:prstGeom>
        </p:spPr>
        <p:txBody>
          <a:bodyPr lIns="90960" tIns="45496" rIns="90960" bIns="45496"/>
          <a:lstStyle>
            <a:lvl1pPr>
              <a:defRPr sz="1100"/>
            </a:lvl1pPr>
            <a:lvl2pPr>
              <a:defRPr sz="1100"/>
            </a:lvl2pPr>
            <a:lvl3pPr marL="446895" indent="-146681">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51200" y="2178000"/>
            <a:ext cx="4042800" cy="3994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Footer Placeholder 5"/>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951" tIns="39440" rIns="78951" bIns="39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0" name="Text Placeholder 9"/>
          <p:cNvSpPr>
            <a:spLocks noGrp="1"/>
          </p:cNvSpPr>
          <p:nvPr>
            <p:ph type="body" sz="quarter" idx="12"/>
          </p:nvPr>
        </p:nvSpPr>
        <p:spPr>
          <a:xfrm>
            <a:off x="457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11" name="Text Placeholder 9"/>
          <p:cNvSpPr>
            <a:spLocks noGrp="1"/>
          </p:cNvSpPr>
          <p:nvPr>
            <p:ph type="body" sz="quarter" idx="13"/>
          </p:nvPr>
        </p:nvSpPr>
        <p:spPr>
          <a:xfrm>
            <a:off x="4651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9"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951" tIns="39440" rIns="78951" bIns="39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2627922469"/>
      </p:ext>
    </p:extLst>
  </p:cSld>
  <p:clrMapOvr>
    <a:masterClrMapping/>
  </p:clrMapOvr>
  <p:timing>
    <p:tnLst>
      <p:par>
        <p:cTn id="1" dur="indefinite" restart="never" nodeType="tmRoot"/>
      </p:par>
    </p:tn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3" name="Text Placeholder 2"/>
          <p:cNvSpPr>
            <a:spLocks noGrp="1"/>
          </p:cNvSpPr>
          <p:nvPr>
            <p:ph type="body" sz="quarter" idx="11"/>
          </p:nvPr>
        </p:nvSpPr>
        <p:spPr>
          <a:xfrm>
            <a:off x="455617" y="1025607"/>
            <a:ext cx="8229600" cy="1643063"/>
          </a:xfrm>
          <a:prstGeom prst="rect">
            <a:avLst/>
          </a:prstGeom>
        </p:spPr>
        <p:txBody>
          <a:bodyPr lIns="90960" tIns="45496" rIns="90960" bIns="45496"/>
          <a:lstStyle>
            <a:lvl1pPr marL="0" indent="0" algn="l">
              <a:lnSpc>
                <a:spcPct val="85000"/>
              </a:lnSpc>
              <a:spcBef>
                <a:spcPts val="0"/>
              </a:spcBef>
              <a:buNone/>
              <a:defRPr sz="4400" b="1">
                <a:solidFill>
                  <a:schemeClr val="bg2"/>
                </a:solidFill>
                <a:latin typeface="EYInterstate Light" pitchFamily="2"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951" tIns="39440" rIns="78951" bIns="39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840735346"/>
      </p:ext>
    </p:extLst>
  </p:cSld>
  <p:clrMapOvr>
    <a:masterClrMapping/>
  </p:clrMapOvr>
  <p:timing>
    <p:tnLst>
      <p:par>
        <p:cTn id="1" dur="indefinite" restart="never" nodeType="tmRoot"/>
      </p:par>
    </p:tn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1085"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4102"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2"/>
          </a:solidFill>
          <a:ln w="9525">
            <a:noFill/>
            <a:round/>
            <a:headEnd/>
            <a:tailEnd/>
          </a:ln>
        </p:spPr>
        <p:txBody>
          <a:bodyPr vert="horz" wrap="square" lIns="78951" tIns="39440" rIns="78951" bIns="39440" numCol="1" anchor="t" anchorCtr="0" compatLnSpc="1">
            <a:prstTxWarp prst="textNoShape">
              <a:avLst/>
            </a:prstTxWarp>
          </a:bodyPr>
          <a:lstStyle/>
          <a:p>
            <a:pPr defTabSz="796914"/>
            <a:endParaRPr lang="en-GB" sz="1600" dirty="0">
              <a:solidFill>
                <a:srgbClr val="000000"/>
              </a:solidFill>
            </a:endParaRPr>
          </a:p>
        </p:txBody>
      </p:sp>
    </p:spTree>
    <p:extLst>
      <p:ext uri="{BB962C8B-B14F-4D97-AF65-F5344CB8AC3E}">
        <p14:creationId xmlns:p14="http://schemas.microsoft.com/office/powerpoint/2010/main" val="168420809"/>
      </p:ext>
    </p:extLst>
  </p:cSld>
  <p:clrMapOvr>
    <a:masterClrMapping/>
  </p:clrMapOvr>
  <p:timing>
    <p:tnLst>
      <p:par>
        <p:cTn id="1" dur="indefinite" restart="never" nodeType="tmRoot"/>
      </p:par>
    </p:tn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1085"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7"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rgbClr val="808080"/>
          </a:solidFill>
          <a:ln w="9525">
            <a:noFill/>
            <a:round/>
            <a:headEnd/>
            <a:tailEnd/>
          </a:ln>
        </p:spPr>
        <p:txBody>
          <a:bodyPr vert="horz" wrap="square" lIns="78951" tIns="39440" rIns="78951" bIns="39440" numCol="1" anchor="t" anchorCtr="0" compatLnSpc="1">
            <a:prstTxWarp prst="textNoShape">
              <a:avLst/>
            </a:prstTxWarp>
          </a:bodyPr>
          <a:lstStyle/>
          <a:p>
            <a:pPr defTabSz="796914"/>
            <a:endParaRPr lang="en-GB" sz="1600" dirty="0">
              <a:solidFill>
                <a:srgbClr val="000000"/>
              </a:solidFill>
            </a:endParaRPr>
          </a:p>
        </p:txBody>
      </p:sp>
    </p:spTree>
    <p:extLst>
      <p:ext uri="{BB962C8B-B14F-4D97-AF65-F5344CB8AC3E}">
        <p14:creationId xmlns:p14="http://schemas.microsoft.com/office/powerpoint/2010/main" val="3952019811"/>
      </p:ext>
    </p:extLst>
  </p:cSld>
  <p:clrMapOvr>
    <a:masterClrMapping/>
  </p:clrMapOvr>
  <p:timing>
    <p:tnLst>
      <p:par>
        <p:cTn id="1" dur="indefinite" restart="never" nodeType="tmRoot"/>
      </p:par>
    </p:tn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1085"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pic>
        <p:nvPicPr>
          <p:cNvPr id="5123" name="Picture 3"/>
          <p:cNvPicPr>
            <a:picLocks noChangeAspect="1" noChangeArrowheads="1"/>
          </p:cNvPicPr>
          <p:nvPr userDrawn="1"/>
        </p:nvPicPr>
        <p:blipFill>
          <a:blip r:embed="rId2" cstate="print"/>
          <a:srcRect/>
          <a:stretch>
            <a:fillRect/>
          </a:stretch>
        </p:blipFill>
        <p:spPr bwMode="auto">
          <a:xfrm>
            <a:off x="447968" y="1058400"/>
            <a:ext cx="8238118" cy="5194800"/>
          </a:xfrm>
          <a:prstGeom prst="rect">
            <a:avLst/>
          </a:prstGeom>
          <a:noFill/>
          <a:ln w="9525">
            <a:noFill/>
            <a:miter lim="800000"/>
            <a:headEnd/>
            <a:tailEnd/>
          </a:ln>
          <a:effectLst/>
        </p:spPr>
      </p:pic>
    </p:spTree>
    <p:extLst>
      <p:ext uri="{BB962C8B-B14F-4D97-AF65-F5344CB8AC3E}">
        <p14:creationId xmlns:p14="http://schemas.microsoft.com/office/powerpoint/2010/main" val="3962476442"/>
      </p:ext>
    </p:extLst>
  </p:cSld>
  <p:clrMapOvr>
    <a:masterClrMapping/>
  </p:clrMapOvr>
  <p:timing>
    <p:tnLst>
      <p:par>
        <p:cTn id="1" dur="indefinite" restart="never" nodeType="tmRoot"/>
      </p:par>
    </p:tnLst>
  </p:timing>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8951" tIns="39440" rIns="78951" bIns="39440" anchor="ctr"/>
          <a:lstStyle/>
          <a:p>
            <a:pPr defTabSz="796914"/>
            <a:endParaRPr lang="en-US" sz="1600" dirty="0">
              <a:solidFill>
                <a:srgbClr val="808080"/>
              </a:solidFill>
            </a:endParaRPr>
          </a:p>
        </p:txBody>
      </p:sp>
    </p:spTree>
    <p:extLst>
      <p:ext uri="{BB962C8B-B14F-4D97-AF65-F5344CB8AC3E}">
        <p14:creationId xmlns:p14="http://schemas.microsoft.com/office/powerpoint/2010/main" val="383394916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a:p>
        </p:txBody>
      </p:sp>
      <p:sp>
        <p:nvSpPr>
          <p:cNvPr id="7"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371" tIns="39126" rIns="78371" bIns="3912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371" tIns="39126" rIns="78371" bIns="3912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2424170199"/>
      </p:ext>
    </p:extLst>
  </p:cSld>
  <p:clrMapOvr>
    <a:masterClrMapping/>
  </p:clrMapOvr>
  <p:timing>
    <p:tnLst>
      <p:par>
        <p:cTn id="1" dur="indefinite" restart="never" nodeType="tmRoot"/>
      </p:par>
    </p:tnLst>
  </p:timing>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8951" tIns="39440" rIns="78951" bIns="39440" anchor="ctr"/>
          <a:lstStyle/>
          <a:p>
            <a:pPr defTabSz="796914"/>
            <a:endParaRPr lang="en-US" sz="1600" dirty="0">
              <a:solidFill>
                <a:srgbClr val="808080"/>
              </a:solidFill>
            </a:endParaRPr>
          </a:p>
        </p:txBody>
      </p:sp>
    </p:spTree>
    <p:extLst>
      <p:ext uri="{BB962C8B-B14F-4D97-AF65-F5344CB8AC3E}">
        <p14:creationId xmlns:p14="http://schemas.microsoft.com/office/powerpoint/2010/main" val="2697509362"/>
      </p:ext>
    </p:extLst>
  </p:cSld>
  <p:clrMapOvr>
    <a:masterClrMapping/>
  </p:clrMapOvr>
  <p:timing>
    <p:tnLst>
      <p:par>
        <p:cTn id="1" dur="indefinite" restart="never" nodeType="tmRoot"/>
      </p:par>
    </p:tnLst>
  </p:timing>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466541517"/>
      </p:ext>
    </p:extLst>
  </p:cSld>
  <p:clrMapOvr>
    <a:masterClrMapping/>
  </p:clrMapOvr>
  <p:timing>
    <p:tnLst>
      <p:par>
        <p:cTn id="1" dur="indefinite" restart="never" nodeType="tmRoot"/>
      </p:par>
    </p:tnLst>
  </p:timing>
</p:sldLayout>
</file>

<file path=ppt/slideLayouts/slideLayout16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29656" y="595976"/>
            <a:ext cx="8083334" cy="456337"/>
          </a:xfrm>
          <a:prstGeom prst="rect">
            <a:avLst/>
          </a:prstGeom>
        </p:spPr>
        <p:txBody>
          <a:bodyPr lIns="90960" tIns="45496" rIns="90960" bIns="45496"/>
          <a:lstStyle/>
          <a:p>
            <a:r>
              <a:rPr lang="en-US" smtClean="0"/>
              <a:t>Click to edit Master title style</a:t>
            </a:r>
            <a:endParaRPr lang="en-US"/>
          </a:p>
        </p:txBody>
      </p:sp>
      <p:sp>
        <p:nvSpPr>
          <p:cNvPr id="3" name="Table Placeholder 2"/>
          <p:cNvSpPr>
            <a:spLocks noGrp="1"/>
          </p:cNvSpPr>
          <p:nvPr>
            <p:ph type="tbl" idx="1"/>
          </p:nvPr>
        </p:nvSpPr>
        <p:spPr>
          <a:xfrm>
            <a:off x="529656" y="1563348"/>
            <a:ext cx="8083334" cy="4661252"/>
          </a:xfrm>
          <a:prstGeom prst="rect">
            <a:avLst/>
          </a:prstGeom>
        </p:spPr>
        <p:txBody>
          <a:bodyPr lIns="90960" tIns="45496" rIns="90960" bIns="45496"/>
          <a:lstStyle/>
          <a:p>
            <a:r>
              <a:rPr lang="en-US" dirty="0" smtClean="0"/>
              <a:t>Click icon to add table</a:t>
            </a:r>
            <a:endParaRPr lang="en-US" dirty="0"/>
          </a:p>
        </p:txBody>
      </p:sp>
    </p:spTree>
    <p:extLst>
      <p:ext uri="{BB962C8B-B14F-4D97-AF65-F5344CB8AC3E}">
        <p14:creationId xmlns:p14="http://schemas.microsoft.com/office/powerpoint/2010/main" val="755089426"/>
      </p:ext>
    </p:extLst>
  </p:cSld>
  <p:clrMapOvr>
    <a:masterClrMapping/>
  </p:clrMapOvr>
  <p:timing>
    <p:tnLst>
      <p:par>
        <p:cTn id="1" dur="indefinite" restart="never" nodeType="tmRoot"/>
      </p:par>
    </p:tnLst>
  </p:timing>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sp>
        <p:nvSpPr>
          <p:cNvPr id="2" name="Title 1"/>
          <p:cNvSpPr>
            <a:spLocks noGrp="1"/>
          </p:cNvSpPr>
          <p:nvPr>
            <p:ph type="ctrTitle"/>
          </p:nvPr>
        </p:nvSpPr>
        <p:spPr>
          <a:xfrm>
            <a:off x="2314273" y="765408"/>
            <a:ext cx="6378716" cy="860400"/>
          </a:xfrm>
          <a:prstGeom prst="rect">
            <a:avLst/>
          </a:prstGeom>
        </p:spPr>
        <p:txBody>
          <a:bodyPr lIns="90960" tIns="45496" rIns="90960" bIns="45496"/>
          <a:lstStyle>
            <a:lvl1pPr>
              <a:defRPr>
                <a:latin typeface="EYInterstate Regular" pitchFamily="2"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2314343" y="1731938"/>
            <a:ext cx="4664785" cy="968400"/>
          </a:xfrm>
          <a:prstGeom prst="rect">
            <a:avLst/>
          </a:prstGeom>
        </p:spPr>
        <p:txBody>
          <a:bodyPr lIns="90960" tIns="45496" rIns="90960" bIns="45496"/>
          <a:lstStyle>
            <a:lvl1pPr marL="0" indent="0" algn="l">
              <a:buNone/>
              <a:defRPr sz="1800">
                <a:solidFill>
                  <a:schemeClr val="bg2"/>
                </a:solidFill>
                <a:latin typeface="EYInterstate Light" pitchFamily="2" charset="0"/>
              </a:defRPr>
            </a:lvl1pPr>
            <a:lvl2pPr marL="0" indent="0" algn="l">
              <a:buNone/>
              <a:defRPr sz="1400">
                <a:solidFill>
                  <a:schemeClr val="tx1">
                    <a:tint val="75000"/>
                  </a:schemeClr>
                </a:solidFill>
              </a:defRPr>
            </a:lvl2pPr>
            <a:lvl3pPr marL="797271" indent="0" algn="ctr">
              <a:buNone/>
              <a:defRPr>
                <a:solidFill>
                  <a:schemeClr val="tx1">
                    <a:tint val="75000"/>
                  </a:schemeClr>
                </a:solidFill>
              </a:defRPr>
            </a:lvl3pPr>
            <a:lvl4pPr marL="1195912" indent="0" algn="ctr">
              <a:buNone/>
              <a:defRPr>
                <a:solidFill>
                  <a:schemeClr val="tx1">
                    <a:tint val="75000"/>
                  </a:schemeClr>
                </a:solidFill>
              </a:defRPr>
            </a:lvl4pPr>
            <a:lvl5pPr marL="1594531" indent="0" algn="ctr">
              <a:buNone/>
              <a:defRPr>
                <a:solidFill>
                  <a:schemeClr val="tx1">
                    <a:tint val="75000"/>
                  </a:schemeClr>
                </a:solidFill>
              </a:defRPr>
            </a:lvl5pPr>
            <a:lvl6pPr marL="1993166" indent="0" algn="ctr">
              <a:buNone/>
              <a:defRPr>
                <a:solidFill>
                  <a:schemeClr val="tx1">
                    <a:tint val="75000"/>
                  </a:schemeClr>
                </a:solidFill>
              </a:defRPr>
            </a:lvl6pPr>
            <a:lvl7pPr marL="2391834" indent="0" algn="ctr">
              <a:buNone/>
              <a:defRPr>
                <a:solidFill>
                  <a:schemeClr val="tx1">
                    <a:tint val="75000"/>
                  </a:schemeClr>
                </a:solidFill>
              </a:defRPr>
            </a:lvl7pPr>
            <a:lvl8pPr marL="2790414" indent="0" algn="ctr">
              <a:buNone/>
              <a:defRPr>
                <a:solidFill>
                  <a:schemeClr val="tx1">
                    <a:tint val="75000"/>
                  </a:schemeClr>
                </a:solidFill>
              </a:defRPr>
            </a:lvl8pPr>
            <a:lvl9pPr marL="3189057" indent="0" algn="ctr">
              <a:buNone/>
              <a:defRPr>
                <a:solidFill>
                  <a:schemeClr val="tx1">
                    <a:tint val="75000"/>
                  </a:schemeClr>
                </a:solidFill>
              </a:defRPr>
            </a:lvl9pPr>
          </a:lstStyle>
          <a:p>
            <a:r>
              <a:rPr lang="en-US" smtClean="0"/>
              <a:t>Click to edit Master subtitle style</a:t>
            </a:r>
            <a:endParaRPr lang="en-GB" dirty="0"/>
          </a:p>
        </p:txBody>
      </p:sp>
      <p:grpSp>
        <p:nvGrpSpPr>
          <p:cNvPr id="9" name="Group 8"/>
          <p:cNvGrpSpPr/>
          <p:nvPr userDrawn="1"/>
        </p:nvGrpSpPr>
        <p:grpSpPr>
          <a:xfrm>
            <a:off x="0" y="1628775"/>
            <a:ext cx="9144000" cy="4469625"/>
            <a:chOff x="0" y="1628775"/>
            <a:chExt cx="12198350" cy="4469625"/>
          </a:xfrm>
        </p:grpSpPr>
        <p:sp>
          <p:nvSpPr>
            <p:cNvPr id="1032" name="Freeform 8"/>
            <p:cNvSpPr>
              <a:spLocks/>
            </p:cNvSpPr>
            <p:nvPr userDrawn="1"/>
          </p:nvSpPr>
          <p:spPr bwMode="gray">
            <a:xfrm>
              <a:off x="3072661" y="1628775"/>
              <a:ext cx="9125689" cy="3318440"/>
            </a:xfrm>
            <a:custGeom>
              <a:avLst/>
              <a:gdLst/>
              <a:ahLst/>
              <a:cxnLst>
                <a:cxn ang="0">
                  <a:pos x="0" y="2464"/>
                </a:cxn>
                <a:cxn ang="0">
                  <a:pos x="6761" y="0"/>
                </a:cxn>
                <a:cxn ang="0">
                  <a:pos x="6761" y="1290"/>
                </a:cxn>
                <a:cxn ang="0">
                  <a:pos x="0" y="2464"/>
                </a:cxn>
              </a:cxnLst>
              <a:rect l="0" t="0" r="r" b="b"/>
              <a:pathLst>
                <a:path w="6761" h="2464">
                  <a:moveTo>
                    <a:pt x="0" y="2464"/>
                  </a:moveTo>
                  <a:lnTo>
                    <a:pt x="6761" y="0"/>
                  </a:lnTo>
                  <a:lnTo>
                    <a:pt x="6761" y="1290"/>
                  </a:lnTo>
                  <a:lnTo>
                    <a:pt x="0" y="246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defTabSz="797271"/>
              <a:endParaRPr lang="en-GB" sz="1600" dirty="0">
                <a:solidFill>
                  <a:srgbClr val="000000"/>
                </a:solidFill>
              </a:endParaRPr>
            </a:p>
          </p:txBody>
        </p:sp>
        <p:pic>
          <p:nvPicPr>
            <p:cNvPr id="1026" name="Picture 2"/>
            <p:cNvPicPr>
              <a:picLocks noChangeAspect="1" noChangeArrowheads="1"/>
            </p:cNvPicPr>
            <p:nvPr userDrawn="1"/>
          </p:nvPicPr>
          <p:blipFill>
            <a:blip r:embed="rId2" cstate="print"/>
            <a:srcRect/>
            <a:stretch>
              <a:fillRect/>
            </a:stretch>
          </p:blipFill>
          <p:spPr bwMode="auto">
            <a:xfrm>
              <a:off x="0" y="4291200"/>
              <a:ext cx="3078523" cy="1807200"/>
            </a:xfrm>
            <a:prstGeom prst="rect">
              <a:avLst/>
            </a:prstGeom>
            <a:noFill/>
            <a:ln w="9525">
              <a:noFill/>
              <a:miter lim="800000"/>
              <a:headEnd/>
              <a:tailEnd/>
            </a:ln>
            <a:effectLst/>
          </p:spPr>
        </p:pic>
      </p:grpSp>
      <p:pic>
        <p:nvPicPr>
          <p:cNvPr id="10" name="Picture 2"/>
          <p:cNvPicPr>
            <a:picLocks noChangeAspect="1" noChangeArrowheads="1"/>
          </p:cNvPicPr>
          <p:nvPr userDrawn="1"/>
        </p:nvPicPr>
        <p:blipFill>
          <a:blip r:embed="rId3" cstate="print"/>
          <a:srcRect/>
          <a:stretch>
            <a:fillRect/>
          </a:stretch>
        </p:blipFill>
        <p:spPr bwMode="auto">
          <a:xfrm>
            <a:off x="2308423" y="5865104"/>
            <a:ext cx="840609" cy="673345"/>
          </a:xfrm>
          <a:prstGeom prst="rect">
            <a:avLst/>
          </a:prstGeom>
          <a:noFill/>
          <a:ln w="9525">
            <a:noFill/>
            <a:miter lim="800000"/>
            <a:headEnd/>
            <a:tailEnd/>
          </a:ln>
          <a:effectLst/>
        </p:spPr>
      </p:pic>
    </p:spTree>
    <p:extLst>
      <p:ext uri="{BB962C8B-B14F-4D97-AF65-F5344CB8AC3E}">
        <p14:creationId xmlns:p14="http://schemas.microsoft.com/office/powerpoint/2010/main" val="3226006696"/>
      </p:ext>
    </p:extLst>
  </p:cSld>
  <p:clrMapOvr>
    <a:masterClrMapping/>
  </p:clrMapOvr>
  <p:timing>
    <p:tnLst>
      <p:par>
        <p:cTn id="1" dur="indefinite" restart="never" nodeType="tmRoot"/>
      </p:par>
    </p:tnLst>
  </p:timing>
</p:sldLayout>
</file>

<file path=ppt/slideLayouts/slideLayout164.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lvl1pPr>
              <a:defRPr>
                <a:solidFill>
                  <a:schemeClr val="bg1">
                    <a:lumMod val="75000"/>
                  </a:schemeClr>
                </a:solidFill>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1" y="1425600"/>
            <a:ext cx="8229600" cy="4698000"/>
          </a:xfrm>
          <a:prstGeom prst="rect">
            <a:avLst/>
          </a:prstGeom>
        </p:spPr>
        <p:txBody>
          <a:bodyPr lIns="90960" tIns="45496" rIns="90960" bIns="45496"/>
          <a:lstStyle>
            <a:lvl1pPr>
              <a:defRPr sz="1600">
                <a:solidFill>
                  <a:schemeClr val="bg1">
                    <a:lumMod val="75000"/>
                  </a:schemeClr>
                </a:solidFill>
                <a:latin typeface="+mn-lt"/>
              </a:defRPr>
            </a:lvl1pPr>
            <a:lvl2pPr>
              <a:defRPr>
                <a:solidFill>
                  <a:schemeClr val="bg1">
                    <a:lumMod val="75000"/>
                  </a:schemeClr>
                </a:solidFill>
                <a:latin typeface="+mn-lt"/>
              </a:defRPr>
            </a:lvl2pPr>
            <a:lvl3pPr>
              <a:defRPr>
                <a:solidFill>
                  <a:schemeClr val="bg1">
                    <a:lumMod val="75000"/>
                  </a:schemeClr>
                </a:solidFill>
                <a:latin typeface="+mn-lt"/>
              </a:defRPr>
            </a:lvl3pPr>
            <a:lvl4pPr>
              <a:defRPr>
                <a:solidFill>
                  <a:schemeClr val="bg1">
                    <a:lumMod val="75000"/>
                  </a:schemeClr>
                </a:solidFill>
                <a:latin typeface="+mn-lt"/>
              </a:defRPr>
            </a:lvl4pPr>
            <a:lvl5pPr>
              <a:defRPr>
                <a:solidFill>
                  <a:schemeClr val="bg1">
                    <a:lumMod val="7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9068" tIns="39503" rIns="79068" bIns="3950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957499015"/>
      </p:ext>
    </p:extLst>
  </p:cSld>
  <p:clrMapOvr>
    <a:masterClrMapping/>
  </p:clrMapOvr>
  <p:timing>
    <p:tnLst>
      <p:par>
        <p:cTn id="1" dur="indefinite" restart="never" nodeType="tmRoot"/>
      </p:par>
    </p:tnLst>
  </p:timing>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a:p>
        </p:txBody>
      </p:sp>
      <p:sp>
        <p:nvSpPr>
          <p:cNvPr id="5" name="Footer Placeholder 4"/>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7"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9068" tIns="39503" rIns="79068" bIns="3950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9068" tIns="39503" rIns="79068" bIns="3950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516087582"/>
      </p:ext>
    </p:extLst>
  </p:cSld>
  <p:clrMapOvr>
    <a:masterClrMapping/>
  </p:clrMapOvr>
  <p:timing>
    <p:tnLst>
      <p:par>
        <p:cT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1"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Footer Placeholder 5"/>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9068" tIns="39503" rIns="79068" bIns="3950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2"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9068" tIns="39503" rIns="79068" bIns="3950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350563663"/>
      </p:ext>
    </p:extLst>
  </p:cSld>
  <p:clrMapOvr>
    <a:masterClrMapping/>
  </p:clrMapOvr>
  <p:timing>
    <p:tnLst>
      <p:par>
        <p:cTn id="1" dur="indefinite" restart="never" nodeType="tmRoot"/>
      </p:par>
    </p:tnLst>
  </p:timing>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2196001"/>
            <a:ext cx="4042800" cy="3994963"/>
          </a:xfrm>
          <a:prstGeom prst="rect">
            <a:avLst/>
          </a:prstGeom>
        </p:spPr>
        <p:txBody>
          <a:bodyPr lIns="90960" tIns="45496" rIns="90960" bIns="45496"/>
          <a:lstStyle>
            <a:lvl1pPr>
              <a:defRPr sz="1100"/>
            </a:lvl1pPr>
            <a:lvl2pPr>
              <a:defRPr sz="1100"/>
            </a:lvl2pPr>
            <a:lvl3pPr marL="447094" indent="-146744">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51200" y="2178000"/>
            <a:ext cx="4042800" cy="3994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Footer Placeholder 5"/>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9068" tIns="39503" rIns="79068" bIns="3950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0" name="Text Placeholder 9"/>
          <p:cNvSpPr>
            <a:spLocks noGrp="1"/>
          </p:cNvSpPr>
          <p:nvPr>
            <p:ph type="body" sz="quarter" idx="12"/>
          </p:nvPr>
        </p:nvSpPr>
        <p:spPr>
          <a:xfrm>
            <a:off x="457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11" name="Text Placeholder 9"/>
          <p:cNvSpPr>
            <a:spLocks noGrp="1"/>
          </p:cNvSpPr>
          <p:nvPr>
            <p:ph type="body" sz="quarter" idx="13"/>
          </p:nvPr>
        </p:nvSpPr>
        <p:spPr>
          <a:xfrm>
            <a:off x="4651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9"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9068" tIns="39503" rIns="79068" bIns="3950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2648776002"/>
      </p:ext>
    </p:extLst>
  </p:cSld>
  <p:clrMapOvr>
    <a:masterClrMapping/>
  </p:clrMapOvr>
  <p:timing>
    <p:tnLst>
      <p:par>
        <p:cTn id="1" dur="indefinite" restart="never" nodeType="tmRoot"/>
      </p:par>
    </p:tnLst>
  </p:timing>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3" name="Text Placeholder 2"/>
          <p:cNvSpPr>
            <a:spLocks noGrp="1"/>
          </p:cNvSpPr>
          <p:nvPr>
            <p:ph type="body" sz="quarter" idx="11"/>
          </p:nvPr>
        </p:nvSpPr>
        <p:spPr>
          <a:xfrm>
            <a:off x="455617" y="1025598"/>
            <a:ext cx="8229600" cy="1643063"/>
          </a:xfrm>
          <a:prstGeom prst="rect">
            <a:avLst/>
          </a:prstGeom>
        </p:spPr>
        <p:txBody>
          <a:bodyPr lIns="90960" tIns="45496" rIns="90960" bIns="45496"/>
          <a:lstStyle>
            <a:lvl1pPr marL="0" indent="0" algn="l">
              <a:lnSpc>
                <a:spcPct val="85000"/>
              </a:lnSpc>
              <a:spcBef>
                <a:spcPts val="0"/>
              </a:spcBef>
              <a:buNone/>
              <a:defRPr sz="4400" b="1">
                <a:solidFill>
                  <a:schemeClr val="bg2"/>
                </a:solidFill>
                <a:latin typeface="EYInterstate Light" pitchFamily="2"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9068" tIns="39503" rIns="79068" bIns="3950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492351856"/>
      </p:ext>
    </p:extLst>
  </p:cSld>
  <p:clrMapOvr>
    <a:masterClrMapping/>
  </p:clrMapOvr>
  <p:timing>
    <p:tnLst>
      <p:par>
        <p:cTn id="1" dur="indefinite" restart="never" nodeType="tmRoot"/>
      </p:par>
    </p:tnLst>
  </p:timing>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113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4102"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2"/>
          </a:solidFill>
          <a:ln w="9525">
            <a:noFill/>
            <a:round/>
            <a:headEnd/>
            <a:tailEnd/>
          </a:ln>
        </p:spPr>
        <p:txBody>
          <a:bodyPr vert="horz" wrap="square" lIns="79068" tIns="39503" rIns="79068" bIns="39503" numCol="1" anchor="t" anchorCtr="0" compatLnSpc="1">
            <a:prstTxWarp prst="textNoShape">
              <a:avLst/>
            </a:prstTxWarp>
          </a:bodyPr>
          <a:lstStyle/>
          <a:p>
            <a:pPr defTabSz="797271"/>
            <a:endParaRPr lang="en-GB" sz="1600" dirty="0">
              <a:solidFill>
                <a:srgbClr val="000000"/>
              </a:solidFill>
            </a:endParaRPr>
          </a:p>
        </p:txBody>
      </p:sp>
    </p:spTree>
    <p:extLst>
      <p:ext uri="{BB962C8B-B14F-4D97-AF65-F5344CB8AC3E}">
        <p14:creationId xmlns:p14="http://schemas.microsoft.com/office/powerpoint/2010/main" val="29164785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1"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371" tIns="39126" rIns="78371" bIns="3912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2"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371" tIns="39126" rIns="78371" bIns="3912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551893178"/>
      </p:ext>
    </p:extLst>
  </p:cSld>
  <p:clrMapOvr>
    <a:masterClrMapping/>
  </p:clrMapOvr>
  <p:timing>
    <p:tnLst>
      <p:par>
        <p:cTn id="1" dur="indefinite" restart="never" nodeType="tmRoot"/>
      </p:par>
    </p:tnLst>
  </p:timing>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113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7"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rgbClr val="808080"/>
          </a:solidFill>
          <a:ln w="9525">
            <a:noFill/>
            <a:round/>
            <a:headEnd/>
            <a:tailEnd/>
          </a:ln>
        </p:spPr>
        <p:txBody>
          <a:bodyPr vert="horz" wrap="square" lIns="79068" tIns="39503" rIns="79068" bIns="39503" numCol="1" anchor="t" anchorCtr="0" compatLnSpc="1">
            <a:prstTxWarp prst="textNoShape">
              <a:avLst/>
            </a:prstTxWarp>
          </a:bodyPr>
          <a:lstStyle/>
          <a:p>
            <a:pPr defTabSz="797271"/>
            <a:endParaRPr lang="en-GB" sz="1600" dirty="0">
              <a:solidFill>
                <a:srgbClr val="000000"/>
              </a:solidFill>
            </a:endParaRPr>
          </a:p>
        </p:txBody>
      </p:sp>
    </p:spTree>
    <p:extLst>
      <p:ext uri="{BB962C8B-B14F-4D97-AF65-F5344CB8AC3E}">
        <p14:creationId xmlns:p14="http://schemas.microsoft.com/office/powerpoint/2010/main" val="207629286"/>
      </p:ext>
    </p:extLst>
  </p:cSld>
  <p:clrMapOvr>
    <a:masterClrMapping/>
  </p:clrMapOvr>
  <p:timing>
    <p:tnLst>
      <p:par>
        <p:cTn id="1" dur="indefinite" restart="never" nodeType="tmRoot"/>
      </p:par>
    </p:tnLst>
  </p:timing>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113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pic>
        <p:nvPicPr>
          <p:cNvPr id="5123" name="Picture 3"/>
          <p:cNvPicPr>
            <a:picLocks noChangeAspect="1" noChangeArrowheads="1"/>
          </p:cNvPicPr>
          <p:nvPr userDrawn="1"/>
        </p:nvPicPr>
        <p:blipFill>
          <a:blip r:embed="rId2" cstate="print"/>
          <a:srcRect/>
          <a:stretch>
            <a:fillRect/>
          </a:stretch>
        </p:blipFill>
        <p:spPr bwMode="auto">
          <a:xfrm>
            <a:off x="447968" y="1058400"/>
            <a:ext cx="8238118" cy="5194800"/>
          </a:xfrm>
          <a:prstGeom prst="rect">
            <a:avLst/>
          </a:prstGeom>
          <a:noFill/>
          <a:ln w="9525">
            <a:noFill/>
            <a:miter lim="800000"/>
            <a:headEnd/>
            <a:tailEnd/>
          </a:ln>
          <a:effectLst/>
        </p:spPr>
      </p:pic>
    </p:spTree>
    <p:extLst>
      <p:ext uri="{BB962C8B-B14F-4D97-AF65-F5344CB8AC3E}">
        <p14:creationId xmlns:p14="http://schemas.microsoft.com/office/powerpoint/2010/main" val="3522429470"/>
      </p:ext>
    </p:extLst>
  </p:cSld>
  <p:clrMapOvr>
    <a:masterClrMapping/>
  </p:clrMapOvr>
  <p:timing>
    <p:tnLst>
      <p:par>
        <p:cTn id="1" dur="indefinite" restart="never" nodeType="tmRoot"/>
      </p:par>
    </p:tnLst>
  </p:timing>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9068" tIns="39503" rIns="79068" bIns="39503" anchor="ctr"/>
          <a:lstStyle/>
          <a:p>
            <a:pPr defTabSz="797271"/>
            <a:endParaRPr lang="en-US" sz="1600" dirty="0">
              <a:solidFill>
                <a:srgbClr val="808080"/>
              </a:solidFill>
            </a:endParaRPr>
          </a:p>
        </p:txBody>
      </p:sp>
    </p:spTree>
    <p:extLst>
      <p:ext uri="{BB962C8B-B14F-4D97-AF65-F5344CB8AC3E}">
        <p14:creationId xmlns:p14="http://schemas.microsoft.com/office/powerpoint/2010/main" val="2715789962"/>
      </p:ext>
    </p:extLst>
  </p:cSld>
  <p:clrMapOvr>
    <a:masterClrMapping/>
  </p:clrMapOvr>
  <p:timing>
    <p:tnLst>
      <p:par>
        <p:cTn id="1" dur="indefinite" restart="never" nodeType="tmRoot"/>
      </p:par>
    </p:tnLst>
  </p:timing>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9068" tIns="39503" rIns="79068" bIns="39503" anchor="ctr"/>
          <a:lstStyle/>
          <a:p>
            <a:pPr defTabSz="797271"/>
            <a:endParaRPr lang="en-US" sz="1600" dirty="0">
              <a:solidFill>
                <a:srgbClr val="808080"/>
              </a:solidFill>
            </a:endParaRPr>
          </a:p>
        </p:txBody>
      </p:sp>
    </p:spTree>
    <p:extLst>
      <p:ext uri="{BB962C8B-B14F-4D97-AF65-F5344CB8AC3E}">
        <p14:creationId xmlns:p14="http://schemas.microsoft.com/office/powerpoint/2010/main" val="3190508199"/>
      </p:ext>
    </p:extLst>
  </p:cSld>
  <p:clrMapOvr>
    <a:masterClrMapping/>
  </p:clrMapOvr>
  <p:timing>
    <p:tnLst>
      <p:par>
        <p:cTn id="1" dur="indefinite" restart="never" nodeType="tmRoot"/>
      </p:par>
    </p:tnLst>
  </p:timing>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924458537"/>
      </p:ext>
    </p:extLst>
  </p:cSld>
  <p:clrMapOvr>
    <a:masterClrMapping/>
  </p:clrMapOvr>
  <p:timing>
    <p:tnLst>
      <p:par>
        <p:cTn id="1" dur="indefinite" restart="never" nodeType="tmRoot"/>
      </p:par>
    </p:tnLst>
  </p:timing>
</p:sldLayout>
</file>

<file path=ppt/slideLayouts/slideLayout17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29656" y="595976"/>
            <a:ext cx="8083334" cy="456337"/>
          </a:xfrm>
          <a:prstGeom prst="rect">
            <a:avLst/>
          </a:prstGeom>
        </p:spPr>
        <p:txBody>
          <a:bodyPr lIns="90960" tIns="45496" rIns="90960" bIns="45496"/>
          <a:lstStyle/>
          <a:p>
            <a:r>
              <a:rPr lang="en-US" smtClean="0"/>
              <a:t>Click to edit Master title style</a:t>
            </a:r>
            <a:endParaRPr lang="en-US"/>
          </a:p>
        </p:txBody>
      </p:sp>
      <p:sp>
        <p:nvSpPr>
          <p:cNvPr id="3" name="Table Placeholder 2"/>
          <p:cNvSpPr>
            <a:spLocks noGrp="1"/>
          </p:cNvSpPr>
          <p:nvPr>
            <p:ph type="tbl" idx="1"/>
          </p:nvPr>
        </p:nvSpPr>
        <p:spPr>
          <a:xfrm>
            <a:off x="529656" y="1563348"/>
            <a:ext cx="8083334" cy="4661252"/>
          </a:xfrm>
          <a:prstGeom prst="rect">
            <a:avLst/>
          </a:prstGeom>
        </p:spPr>
        <p:txBody>
          <a:bodyPr lIns="90960" tIns="45496" rIns="90960" bIns="45496"/>
          <a:lstStyle/>
          <a:p>
            <a:r>
              <a:rPr lang="en-US" dirty="0" smtClean="0"/>
              <a:t>Click icon to add table</a:t>
            </a:r>
            <a:endParaRPr lang="en-US" dirty="0"/>
          </a:p>
        </p:txBody>
      </p:sp>
    </p:spTree>
    <p:extLst>
      <p:ext uri="{BB962C8B-B14F-4D97-AF65-F5344CB8AC3E}">
        <p14:creationId xmlns:p14="http://schemas.microsoft.com/office/powerpoint/2010/main" val="2054744572"/>
      </p:ext>
    </p:extLst>
  </p:cSld>
  <p:clrMapOvr>
    <a:masterClrMapping/>
  </p:clrMapOvr>
  <p:timing>
    <p:tnLst>
      <p:par>
        <p:cTn id="1" dur="indefinite" restart="never" nodeType="tmRoot"/>
      </p:par>
    </p:tnLst>
  </p:timing>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4" name="Freeform 2"/>
          <p:cNvSpPr>
            <a:spLocks/>
          </p:cNvSpPr>
          <p:nvPr/>
        </p:nvSpPr>
        <p:spPr bwMode="auto">
          <a:xfrm>
            <a:off x="3079752" y="552450"/>
            <a:ext cx="6057900" cy="2590800"/>
          </a:xfrm>
          <a:custGeom>
            <a:avLst/>
            <a:gdLst>
              <a:gd name="T0" fmla="*/ 0 w 3816"/>
              <a:gd name="T1" fmla="*/ 1632 h 1632"/>
              <a:gd name="T2" fmla="*/ 3816 w 3816"/>
              <a:gd name="T3" fmla="*/ 0 h 1632"/>
              <a:gd name="T4" fmla="*/ 3816 w 3816"/>
              <a:gd name="T5" fmla="*/ 496 h 1632"/>
              <a:gd name="T6" fmla="*/ 0 w 3816"/>
              <a:gd name="T7" fmla="*/ 1632 h 16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16" h="1632">
                <a:moveTo>
                  <a:pt x="0" y="1632"/>
                </a:moveTo>
                <a:lnTo>
                  <a:pt x="3816" y="0"/>
                </a:lnTo>
                <a:lnTo>
                  <a:pt x="3816" y="496"/>
                </a:lnTo>
                <a:lnTo>
                  <a:pt x="0" y="163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0396" tIns="45223" rIns="90396" bIns="45223"/>
          <a:lstStyle/>
          <a:p>
            <a:pPr defTabSz="911170" fontAlgn="base">
              <a:spcBef>
                <a:spcPct val="0"/>
              </a:spcBef>
              <a:spcAft>
                <a:spcPct val="0"/>
              </a:spcAft>
            </a:pPr>
            <a:endParaRPr lang="en-IN">
              <a:solidFill>
                <a:srgbClr val="646464"/>
              </a:solidFill>
            </a:endParaRPr>
          </a:p>
        </p:txBody>
      </p:sp>
      <p:pic>
        <p:nvPicPr>
          <p:cNvPr id="5" name="Picture 5" descr="logo_tagblac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3471" y="6030984"/>
            <a:ext cx="190817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AutoShape 6"/>
          <p:cNvSpPr>
            <a:spLocks noChangeArrowheads="1"/>
          </p:cNvSpPr>
          <p:nvPr/>
        </p:nvSpPr>
        <p:spPr bwMode="auto">
          <a:xfrm rot="5400000">
            <a:off x="-120649" y="1274833"/>
            <a:ext cx="3313112" cy="3071813"/>
          </a:xfrm>
          <a:prstGeom prst="triangle">
            <a:avLst>
              <a:gd name="adj" fmla="val 60227"/>
            </a:avLst>
          </a:prstGeom>
          <a:blipFill dpi="0" rotWithShape="0">
            <a:blip r:embed="rId3" cstate="print"/>
            <a:srcRect/>
            <a:stretch>
              <a:fillRect r="-11536"/>
            </a:stretch>
          </a:blipFill>
          <a:ln w="9525">
            <a:noFill/>
            <a:miter lim="800000"/>
            <a:headEnd/>
            <a:tailEnd/>
          </a:ln>
          <a:effectLst/>
        </p:spPr>
        <p:txBody>
          <a:bodyPr wrap="none" lIns="90396" tIns="45223" rIns="90396" bIns="45223" anchor="ctr"/>
          <a:lstStyle/>
          <a:p>
            <a:pPr defTabSz="911170" fontAlgn="base">
              <a:spcBef>
                <a:spcPct val="0"/>
              </a:spcBef>
              <a:spcAft>
                <a:spcPct val="0"/>
              </a:spcAft>
              <a:defRPr/>
            </a:pPr>
            <a:endParaRPr lang="en-US">
              <a:solidFill>
                <a:srgbClr val="646464"/>
              </a:solidFill>
            </a:endParaRPr>
          </a:p>
        </p:txBody>
      </p:sp>
      <p:sp>
        <p:nvSpPr>
          <p:cNvPr id="248835" name="Rectangle 3"/>
          <p:cNvSpPr>
            <a:spLocks noGrp="1" noChangeArrowheads="1"/>
          </p:cNvSpPr>
          <p:nvPr>
            <p:ph type="ctrTitle"/>
          </p:nvPr>
        </p:nvSpPr>
        <p:spPr>
          <a:xfrm>
            <a:off x="3059113" y="3457575"/>
            <a:ext cx="5541962" cy="908050"/>
          </a:xfrm>
          <a:prstGeom prst="rect">
            <a:avLst/>
          </a:prstGeom>
        </p:spPr>
        <p:txBody>
          <a:bodyPr lIns="90960" tIns="0" rIns="90960" bIns="45496"/>
          <a:lstStyle>
            <a:lvl1pPr>
              <a:defRPr/>
            </a:lvl1pPr>
          </a:lstStyle>
          <a:p>
            <a:r>
              <a:rPr lang="en-US"/>
              <a:t>Click to edit Master title style</a:t>
            </a:r>
          </a:p>
        </p:txBody>
      </p:sp>
      <p:sp>
        <p:nvSpPr>
          <p:cNvPr id="248836" name="Rectangle 4"/>
          <p:cNvSpPr>
            <a:spLocks noGrp="1" noChangeArrowheads="1"/>
          </p:cNvSpPr>
          <p:nvPr>
            <p:ph type="subTitle" idx="1"/>
          </p:nvPr>
        </p:nvSpPr>
        <p:spPr>
          <a:xfrm>
            <a:off x="3062288" y="4354514"/>
            <a:ext cx="5541962" cy="1019175"/>
          </a:xfrm>
          <a:prstGeom prst="rect">
            <a:avLst/>
          </a:prstGeom>
        </p:spPr>
        <p:txBody>
          <a:bodyPr lIns="90960" tIns="45496" rIns="90960" bIns="45496"/>
          <a:lstStyle>
            <a:lvl1pPr marL="0" indent="0">
              <a:lnSpc>
                <a:spcPct val="85000"/>
              </a:lnSpc>
              <a:buFont typeface="Arial" charset="0"/>
              <a:buNone/>
              <a:defRPr sz="2000"/>
            </a:lvl1pPr>
          </a:lstStyle>
          <a:p>
            <a:r>
              <a:rPr lang="en-US"/>
              <a:t>Click to edit Master subtitle style</a:t>
            </a:r>
          </a:p>
        </p:txBody>
      </p:sp>
    </p:spTree>
    <p:extLst>
      <p:ext uri="{BB962C8B-B14F-4D97-AF65-F5344CB8AC3E}">
        <p14:creationId xmlns:p14="http://schemas.microsoft.com/office/powerpoint/2010/main" val="1607156985"/>
      </p:ext>
    </p:extLst>
  </p:cSld>
  <p:clrMapOvr>
    <a:masterClrMapping/>
  </p:clrMapOvr>
  <p:transition>
    <p:fade/>
  </p:transition>
  <p:timing>
    <p:tnLst>
      <p:par>
        <p:cTn id="1" dur="indefinite" restart="never" nodeType="tmRoot"/>
      </p:par>
    </p:tnLst>
  </p:timing>
</p:sldLayout>
</file>

<file path=ppt/slideLayouts/slideLayout1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71" y="200025"/>
            <a:ext cx="8232775" cy="863600"/>
          </a:xfrm>
          <a:prstGeom prst="rect">
            <a:avLst/>
          </a:prstGeom>
        </p:spPr>
        <p:txBody>
          <a:bodyPr lIns="90960" tIns="45496" rIns="90960" bIns="45496"/>
          <a:lstStyle/>
          <a:p>
            <a:r>
              <a:rPr lang="en-US" smtClean="0"/>
              <a:t>Click to edit Master title style</a:t>
            </a:r>
            <a:endParaRPr lang="en-US"/>
          </a:p>
        </p:txBody>
      </p:sp>
      <p:sp>
        <p:nvSpPr>
          <p:cNvPr id="3" name="Content Placeholder 2"/>
          <p:cNvSpPr>
            <a:spLocks noGrp="1"/>
          </p:cNvSpPr>
          <p:nvPr>
            <p:ph idx="1"/>
          </p:nvPr>
        </p:nvSpPr>
        <p:spPr>
          <a:xfrm>
            <a:off x="455613" y="1423988"/>
            <a:ext cx="8234362" cy="4519612"/>
          </a:xfrm>
          <a:prstGeom prst="rect">
            <a:avLst/>
          </a:prstGeom>
        </p:spPr>
        <p:txBody>
          <a:bodyPr lIns="90960" tIns="45496" rIns="90960" bIns="45496"/>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97429540"/>
      </p:ext>
    </p:extLst>
  </p:cSld>
  <p:clrMapOvr>
    <a:masterClrMapping/>
  </p:clrMapOvr>
  <p:transition>
    <p:fade/>
  </p:transition>
  <p:timing>
    <p:tnLst>
      <p:par>
        <p:cTn id="1" dur="indefinite" restart="never" nodeType="tmRoot"/>
      </p:par>
    </p:tnLst>
  </p:timing>
</p:sldLayout>
</file>

<file path=ppt/slideLayouts/slideLayout1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lIns="90960" tIns="45496" rIns="90960" bIns="45496"/>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84"/>
            <a:ext cx="7772400" cy="1500187"/>
          </a:xfrm>
          <a:prstGeom prst="rect">
            <a:avLst/>
          </a:prstGeom>
        </p:spPr>
        <p:txBody>
          <a:bodyPr lIns="90960" tIns="45496" rIns="90960" bIns="45496" anchor="b"/>
          <a:lstStyle>
            <a:lvl1pPr marL="0" indent="0">
              <a:buNone/>
              <a:defRPr sz="2000"/>
            </a:lvl1pPr>
            <a:lvl2pPr marL="455585" indent="0">
              <a:buNone/>
              <a:defRPr sz="1800"/>
            </a:lvl2pPr>
            <a:lvl3pPr marL="911170" indent="0">
              <a:buNone/>
              <a:defRPr sz="1600"/>
            </a:lvl3pPr>
            <a:lvl4pPr marL="1366740" indent="0">
              <a:buNone/>
              <a:defRPr sz="1400"/>
            </a:lvl4pPr>
            <a:lvl5pPr marL="1822339" indent="0">
              <a:buNone/>
              <a:defRPr sz="1400"/>
            </a:lvl5pPr>
            <a:lvl6pPr marL="2277902" indent="0">
              <a:buNone/>
              <a:defRPr sz="1400"/>
            </a:lvl6pPr>
            <a:lvl7pPr marL="2733490" indent="0">
              <a:buNone/>
              <a:defRPr sz="1400"/>
            </a:lvl7pPr>
            <a:lvl8pPr marL="3189057" indent="0">
              <a:buNone/>
              <a:defRPr sz="1400"/>
            </a:lvl8pPr>
            <a:lvl9pPr marL="3644673" indent="0">
              <a:buNone/>
              <a:defRPr sz="1400"/>
            </a:lvl9pPr>
          </a:lstStyle>
          <a:p>
            <a:pPr lvl="0"/>
            <a:r>
              <a:rPr lang="en-US" smtClean="0"/>
              <a:t>Click to edit Master text styles</a:t>
            </a:r>
          </a:p>
        </p:txBody>
      </p:sp>
    </p:spTree>
    <p:extLst>
      <p:ext uri="{BB962C8B-B14F-4D97-AF65-F5344CB8AC3E}">
        <p14:creationId xmlns:p14="http://schemas.microsoft.com/office/powerpoint/2010/main" val="2581681508"/>
      </p:ext>
    </p:extLst>
  </p:cSld>
  <p:clrMapOvr>
    <a:masterClrMapping/>
  </p:clrMapOvr>
  <p:transition>
    <p:fade/>
  </p:transition>
  <p:timing>
    <p:tnLst>
      <p:par>
        <p:cTn id="1" dur="indefinite" restart="never" nodeType="tmRoot"/>
      </p:par>
    </p:tnLst>
  </p:timing>
</p:sldLayout>
</file>

<file path=ppt/slideLayouts/slideLayout1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71" y="200025"/>
            <a:ext cx="8232775" cy="863600"/>
          </a:xfrm>
          <a:prstGeom prst="rect">
            <a:avLst/>
          </a:prstGeom>
        </p:spPr>
        <p:txBody>
          <a:bodyPr lIns="90960" tIns="45496" rIns="90960" bIns="45496"/>
          <a:lstStyle/>
          <a:p>
            <a:r>
              <a:rPr lang="en-US" smtClean="0"/>
              <a:t>Click to edit Master title style</a:t>
            </a:r>
            <a:endParaRPr lang="en-US"/>
          </a:p>
        </p:txBody>
      </p:sp>
      <p:sp>
        <p:nvSpPr>
          <p:cNvPr id="3" name="Content Placeholder 2"/>
          <p:cNvSpPr>
            <a:spLocks noGrp="1"/>
          </p:cNvSpPr>
          <p:nvPr>
            <p:ph sz="half" idx="1"/>
          </p:nvPr>
        </p:nvSpPr>
        <p:spPr>
          <a:xfrm>
            <a:off x="455684" y="1412946"/>
            <a:ext cx="4040187" cy="4519613"/>
          </a:xfrm>
          <a:prstGeom prst="rect">
            <a:avLst/>
          </a:prstGeom>
        </p:spPr>
        <p:txBody>
          <a:bodyPr lIns="90960" tIns="45496" rIns="90960" bIns="4549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71" y="1412946"/>
            <a:ext cx="4041775" cy="4519613"/>
          </a:xfrm>
          <a:prstGeom prst="rect">
            <a:avLst/>
          </a:prstGeom>
        </p:spPr>
        <p:txBody>
          <a:bodyPr lIns="90960" tIns="45496" rIns="90960" bIns="4549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97514396"/>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2196001"/>
            <a:ext cx="4042800" cy="3994963"/>
          </a:xfrm>
          <a:prstGeom prst="rect">
            <a:avLst/>
          </a:prstGeom>
        </p:spPr>
        <p:txBody>
          <a:bodyPr lIns="90960" tIns="45496" rIns="90960" bIns="45496"/>
          <a:lstStyle>
            <a:lvl1pPr>
              <a:defRPr sz="1100"/>
            </a:lvl1pPr>
            <a:lvl2pPr>
              <a:defRPr sz="1100"/>
            </a:lvl2pPr>
            <a:lvl3pPr marL="445897" indent="-146366">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51200" y="2178000"/>
            <a:ext cx="4042800" cy="3994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371" tIns="39126" rIns="78371" bIns="3912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0" name="Text Placeholder 9"/>
          <p:cNvSpPr>
            <a:spLocks noGrp="1"/>
          </p:cNvSpPr>
          <p:nvPr>
            <p:ph type="body" sz="quarter" idx="12"/>
          </p:nvPr>
        </p:nvSpPr>
        <p:spPr>
          <a:xfrm>
            <a:off x="457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11" name="Text Placeholder 9"/>
          <p:cNvSpPr>
            <a:spLocks noGrp="1"/>
          </p:cNvSpPr>
          <p:nvPr>
            <p:ph type="body" sz="quarter" idx="13"/>
          </p:nvPr>
        </p:nvSpPr>
        <p:spPr>
          <a:xfrm>
            <a:off x="4651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9"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371" tIns="39126" rIns="78371" bIns="3912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722199164"/>
      </p:ext>
    </p:extLst>
  </p:cSld>
  <p:clrMapOvr>
    <a:masterClrMapping/>
  </p:clrMapOvr>
  <p:timing>
    <p:tnLst>
      <p:par>
        <p:cTn id="1" dur="indefinite" restart="never" nodeType="tmRoot"/>
      </p:par>
    </p:tnLst>
  </p:timing>
</p:sldLayout>
</file>

<file path=ppt/slideLayouts/slideLayout1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lIns="90960" tIns="45496" rIns="90960" bIns="45496"/>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7"/>
            <a:ext cx="4040188" cy="639762"/>
          </a:xfrm>
          <a:prstGeom prst="rect">
            <a:avLst/>
          </a:prstGeom>
        </p:spPr>
        <p:txBody>
          <a:bodyPr lIns="90960" tIns="45496" rIns="90960" bIns="45496" anchor="b"/>
          <a:lstStyle>
            <a:lvl1pPr marL="0" indent="0">
              <a:buNone/>
              <a:defRPr sz="2400" b="1"/>
            </a:lvl1pPr>
            <a:lvl2pPr marL="455585" indent="0">
              <a:buNone/>
              <a:defRPr sz="2000" b="1"/>
            </a:lvl2pPr>
            <a:lvl3pPr marL="911170" indent="0">
              <a:buNone/>
              <a:defRPr sz="1800" b="1"/>
            </a:lvl3pPr>
            <a:lvl4pPr marL="1366740" indent="0">
              <a:buNone/>
              <a:defRPr sz="1600" b="1"/>
            </a:lvl4pPr>
            <a:lvl5pPr marL="1822339" indent="0">
              <a:buNone/>
              <a:defRPr sz="1600" b="1"/>
            </a:lvl5pPr>
            <a:lvl6pPr marL="2277902" indent="0">
              <a:buNone/>
              <a:defRPr sz="1600" b="1"/>
            </a:lvl6pPr>
            <a:lvl7pPr marL="2733490" indent="0">
              <a:buNone/>
              <a:defRPr sz="1600" b="1"/>
            </a:lvl7pPr>
            <a:lvl8pPr marL="3189057" indent="0">
              <a:buNone/>
              <a:defRPr sz="1600" b="1"/>
            </a:lvl8pPr>
            <a:lvl9pPr marL="364467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lIns="90960" tIns="45496" rIns="90960" bIns="45496"/>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96" y="1535117"/>
            <a:ext cx="4041775" cy="639762"/>
          </a:xfrm>
          <a:prstGeom prst="rect">
            <a:avLst/>
          </a:prstGeom>
        </p:spPr>
        <p:txBody>
          <a:bodyPr lIns="90960" tIns="45496" rIns="90960" bIns="45496" anchor="b"/>
          <a:lstStyle>
            <a:lvl1pPr marL="0" indent="0">
              <a:buNone/>
              <a:defRPr sz="2400" b="1"/>
            </a:lvl1pPr>
            <a:lvl2pPr marL="455585" indent="0">
              <a:buNone/>
              <a:defRPr sz="2000" b="1"/>
            </a:lvl2pPr>
            <a:lvl3pPr marL="911170" indent="0">
              <a:buNone/>
              <a:defRPr sz="1800" b="1"/>
            </a:lvl3pPr>
            <a:lvl4pPr marL="1366740" indent="0">
              <a:buNone/>
              <a:defRPr sz="1600" b="1"/>
            </a:lvl4pPr>
            <a:lvl5pPr marL="1822339" indent="0">
              <a:buNone/>
              <a:defRPr sz="1600" b="1"/>
            </a:lvl5pPr>
            <a:lvl6pPr marL="2277902" indent="0">
              <a:buNone/>
              <a:defRPr sz="1600" b="1"/>
            </a:lvl6pPr>
            <a:lvl7pPr marL="2733490" indent="0">
              <a:buNone/>
              <a:defRPr sz="1600" b="1"/>
            </a:lvl7pPr>
            <a:lvl8pPr marL="3189057" indent="0">
              <a:buNone/>
              <a:defRPr sz="1600" b="1"/>
            </a:lvl8pPr>
            <a:lvl9pPr marL="364467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96" y="2174875"/>
            <a:ext cx="4041775" cy="3951288"/>
          </a:xfrm>
          <a:prstGeom prst="rect">
            <a:avLst/>
          </a:prstGeom>
        </p:spPr>
        <p:txBody>
          <a:bodyPr lIns="90960" tIns="45496" rIns="90960" bIns="45496"/>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50498458"/>
      </p:ext>
    </p:extLst>
  </p:cSld>
  <p:clrMapOvr>
    <a:masterClrMapping/>
  </p:clrMapOvr>
  <p:transition>
    <p:fade/>
  </p:transition>
  <p:timing>
    <p:tnLst>
      <p:par>
        <p:cTn id="1" dur="indefinite" restart="never" nodeType="tmRoot"/>
      </p:par>
    </p:tnLst>
  </p:timing>
</p:sldLayout>
</file>

<file path=ppt/slideLayouts/slideLayout1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71" y="200025"/>
            <a:ext cx="8232775" cy="863600"/>
          </a:xfrm>
          <a:prstGeom prst="rect">
            <a:avLst/>
          </a:prstGeom>
        </p:spPr>
        <p:txBody>
          <a:bodyPr lIns="90960" tIns="45496" rIns="90960" bIns="45496"/>
          <a:lstStyle/>
          <a:p>
            <a:r>
              <a:rPr lang="en-US" smtClean="0"/>
              <a:t>Click to edit Master title style</a:t>
            </a:r>
            <a:endParaRPr lang="en-US"/>
          </a:p>
        </p:txBody>
      </p:sp>
    </p:spTree>
    <p:extLst>
      <p:ext uri="{BB962C8B-B14F-4D97-AF65-F5344CB8AC3E}">
        <p14:creationId xmlns:p14="http://schemas.microsoft.com/office/powerpoint/2010/main" val="427603053"/>
      </p:ext>
    </p:extLst>
  </p:cSld>
  <p:clrMapOvr>
    <a:masterClrMapping/>
  </p:clrMapOvr>
  <p:transition>
    <p:fade/>
  </p:transition>
  <p:timing>
    <p:tnLst>
      <p:par>
        <p:cTn id="1" dur="indefinite" restart="never" nodeType="tmRoot"/>
      </p:par>
    </p:tnLst>
  </p:timing>
</p:sldLayout>
</file>

<file path=ppt/slideLayouts/slideLayout1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48513096"/>
      </p:ext>
    </p:extLst>
  </p:cSld>
  <p:clrMapOvr>
    <a:masterClrMapping/>
  </p:clrMapOvr>
  <p:transition>
    <p:fade/>
  </p:transition>
  <p:timing>
    <p:tnLst>
      <p:par>
        <p:cTn id="1" dur="indefinite" restart="never" nodeType="tmRoot"/>
      </p:par>
    </p:tnLst>
  </p:timing>
</p:sldLayout>
</file>

<file path=ppt/slideLayouts/slideLayout1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a:prstGeom prst="rect">
            <a:avLst/>
          </a:prstGeom>
        </p:spPr>
        <p:txBody>
          <a:bodyPr lIns="90960" tIns="45496" rIns="90960" bIns="45496"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3"/>
            <a:ext cx="5111750" cy="5853113"/>
          </a:xfrm>
          <a:prstGeom prst="rect">
            <a:avLst/>
          </a:prstGeom>
        </p:spPr>
        <p:txBody>
          <a:bodyPr lIns="90960" tIns="45496" rIns="90960" bIns="45496"/>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71"/>
            <a:ext cx="3008313" cy="4691063"/>
          </a:xfrm>
          <a:prstGeom prst="rect">
            <a:avLst/>
          </a:prstGeom>
        </p:spPr>
        <p:txBody>
          <a:bodyPr lIns="90960" tIns="45496" rIns="90960" bIns="45496"/>
          <a:lstStyle>
            <a:lvl1pPr marL="0" indent="0">
              <a:buNone/>
              <a:defRPr sz="1400"/>
            </a:lvl1pPr>
            <a:lvl2pPr marL="455585" indent="0">
              <a:buNone/>
              <a:defRPr sz="1200"/>
            </a:lvl2pPr>
            <a:lvl3pPr marL="911170" indent="0">
              <a:buNone/>
              <a:defRPr sz="1000"/>
            </a:lvl3pPr>
            <a:lvl4pPr marL="1366740" indent="0">
              <a:buNone/>
              <a:defRPr sz="900"/>
            </a:lvl4pPr>
            <a:lvl5pPr marL="1822339" indent="0">
              <a:buNone/>
              <a:defRPr sz="900"/>
            </a:lvl5pPr>
            <a:lvl6pPr marL="2277902" indent="0">
              <a:buNone/>
              <a:defRPr sz="900"/>
            </a:lvl6pPr>
            <a:lvl7pPr marL="2733490" indent="0">
              <a:buNone/>
              <a:defRPr sz="900"/>
            </a:lvl7pPr>
            <a:lvl8pPr marL="3189057" indent="0">
              <a:buNone/>
              <a:defRPr sz="900"/>
            </a:lvl8pPr>
            <a:lvl9pPr marL="3644673" indent="0">
              <a:buNone/>
              <a:defRPr sz="900"/>
            </a:lvl9pPr>
          </a:lstStyle>
          <a:p>
            <a:pPr lvl="0"/>
            <a:r>
              <a:rPr lang="en-US" smtClean="0"/>
              <a:t>Click to edit Master text styles</a:t>
            </a:r>
          </a:p>
        </p:txBody>
      </p:sp>
    </p:spTree>
    <p:extLst>
      <p:ext uri="{BB962C8B-B14F-4D97-AF65-F5344CB8AC3E}">
        <p14:creationId xmlns:p14="http://schemas.microsoft.com/office/powerpoint/2010/main" val="2327305265"/>
      </p:ext>
    </p:extLst>
  </p:cSld>
  <p:clrMapOvr>
    <a:masterClrMapping/>
  </p:clrMapOvr>
  <p:transition>
    <p:fade/>
  </p:transition>
  <p:timing>
    <p:tnLst>
      <p:par>
        <p:cTn id="1" dur="indefinite" restart="never" nodeType="tmRoot"/>
      </p:par>
    </p:tnLst>
  </p:timing>
</p:sldLayout>
</file>

<file path=ppt/slideLayouts/slideLayout1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lIns="90960" tIns="45496" rIns="90960" bIns="45496"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lIns="90960" tIns="45496" rIns="90960" bIns="45496"/>
          <a:lstStyle>
            <a:lvl1pPr marL="0" indent="0">
              <a:buNone/>
              <a:defRPr sz="3200"/>
            </a:lvl1pPr>
            <a:lvl2pPr marL="455585" indent="0">
              <a:buNone/>
              <a:defRPr sz="2800"/>
            </a:lvl2pPr>
            <a:lvl3pPr marL="911170" indent="0">
              <a:buNone/>
              <a:defRPr sz="2400"/>
            </a:lvl3pPr>
            <a:lvl4pPr marL="1366740" indent="0">
              <a:buNone/>
              <a:defRPr sz="2000"/>
            </a:lvl4pPr>
            <a:lvl5pPr marL="1822339" indent="0">
              <a:buNone/>
              <a:defRPr sz="2000"/>
            </a:lvl5pPr>
            <a:lvl6pPr marL="2277902" indent="0">
              <a:buNone/>
              <a:defRPr sz="2000"/>
            </a:lvl6pPr>
            <a:lvl7pPr marL="2733490" indent="0">
              <a:buNone/>
              <a:defRPr sz="2000"/>
            </a:lvl7pPr>
            <a:lvl8pPr marL="3189057" indent="0">
              <a:buNone/>
              <a:defRPr sz="2000"/>
            </a:lvl8pPr>
            <a:lvl9pPr marL="3644673"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lIns="90960" tIns="45496" rIns="90960" bIns="45496"/>
          <a:lstStyle>
            <a:lvl1pPr marL="0" indent="0">
              <a:buNone/>
              <a:defRPr sz="1400"/>
            </a:lvl1pPr>
            <a:lvl2pPr marL="455585" indent="0">
              <a:buNone/>
              <a:defRPr sz="1200"/>
            </a:lvl2pPr>
            <a:lvl3pPr marL="911170" indent="0">
              <a:buNone/>
              <a:defRPr sz="1000"/>
            </a:lvl3pPr>
            <a:lvl4pPr marL="1366740" indent="0">
              <a:buNone/>
              <a:defRPr sz="900"/>
            </a:lvl4pPr>
            <a:lvl5pPr marL="1822339" indent="0">
              <a:buNone/>
              <a:defRPr sz="900"/>
            </a:lvl5pPr>
            <a:lvl6pPr marL="2277902" indent="0">
              <a:buNone/>
              <a:defRPr sz="900"/>
            </a:lvl6pPr>
            <a:lvl7pPr marL="2733490" indent="0">
              <a:buNone/>
              <a:defRPr sz="900"/>
            </a:lvl7pPr>
            <a:lvl8pPr marL="3189057" indent="0">
              <a:buNone/>
              <a:defRPr sz="900"/>
            </a:lvl8pPr>
            <a:lvl9pPr marL="3644673" indent="0">
              <a:buNone/>
              <a:defRPr sz="900"/>
            </a:lvl9pPr>
          </a:lstStyle>
          <a:p>
            <a:pPr lvl="0"/>
            <a:r>
              <a:rPr lang="en-US" smtClean="0"/>
              <a:t>Click to edit Master text styles</a:t>
            </a:r>
          </a:p>
        </p:txBody>
      </p:sp>
    </p:spTree>
    <p:extLst>
      <p:ext uri="{BB962C8B-B14F-4D97-AF65-F5344CB8AC3E}">
        <p14:creationId xmlns:p14="http://schemas.microsoft.com/office/powerpoint/2010/main" val="4155250977"/>
      </p:ext>
    </p:extLst>
  </p:cSld>
  <p:clrMapOvr>
    <a:masterClrMapping/>
  </p:clrMapOvr>
  <p:transition>
    <p:fade/>
  </p:transition>
  <p:timing>
    <p:tnLst>
      <p:par>
        <p:cTn id="1" dur="indefinite" restart="never" nodeType="tmRoot"/>
      </p:par>
    </p:tnLst>
  </p:timing>
</p:sldLayout>
</file>

<file path=ppt/slideLayouts/slideLayout1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71" y="200025"/>
            <a:ext cx="8232775" cy="863600"/>
          </a:xfrm>
          <a:prstGeom prst="rect">
            <a:avLst/>
          </a:prstGeom>
        </p:spPr>
        <p:txBody>
          <a:bodyPr lIns="90960" tIns="45496" rIns="90960" bIns="45496"/>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1423988"/>
            <a:ext cx="8234362" cy="4519612"/>
          </a:xfrm>
          <a:prstGeom prst="rect">
            <a:avLst/>
          </a:prstGeom>
        </p:spPr>
        <p:txBody>
          <a:bodyPr vert="eaVert" lIns="90960" tIns="45496" rIns="90960" bIns="45496"/>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94141702"/>
      </p:ext>
    </p:extLst>
  </p:cSld>
  <p:clrMapOvr>
    <a:masterClrMapping/>
  </p:clrMapOvr>
  <p:transition>
    <p:fade/>
  </p:transition>
  <p:timing>
    <p:tnLst>
      <p:par>
        <p:cTn id="1" dur="indefinite" restart="never" nodeType="tmRoot"/>
      </p:par>
    </p:tnLst>
  </p:timing>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2577" y="200029"/>
            <a:ext cx="2057400" cy="5732463"/>
          </a:xfrm>
          <a:prstGeom prst="rect">
            <a:avLst/>
          </a:prstGeom>
        </p:spPr>
        <p:txBody>
          <a:bodyPr vert="eaVert" lIns="90960" tIns="45496" rIns="90960" bIns="45496"/>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200029"/>
            <a:ext cx="6024562" cy="5732463"/>
          </a:xfrm>
          <a:prstGeom prst="rect">
            <a:avLst/>
          </a:prstGeom>
        </p:spPr>
        <p:txBody>
          <a:bodyPr vert="eaVert" lIns="90960" tIns="45496" rIns="90960" bIns="45496"/>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43957777"/>
      </p:ext>
    </p:extLst>
  </p:cSld>
  <p:clrMapOvr>
    <a:masterClrMapping/>
  </p:clrMapOvr>
  <p:transition>
    <p:fade/>
  </p:transition>
  <p:timing>
    <p:tnLst>
      <p:par>
        <p:cTn id="1" dur="indefinite" restart="never" nodeType="tmRoot"/>
      </p:par>
    </p:tnLst>
  </p:timing>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sp>
        <p:nvSpPr>
          <p:cNvPr id="2" name="Title 1"/>
          <p:cNvSpPr>
            <a:spLocks noGrp="1"/>
          </p:cNvSpPr>
          <p:nvPr>
            <p:ph type="ctrTitle"/>
          </p:nvPr>
        </p:nvSpPr>
        <p:spPr>
          <a:xfrm>
            <a:off x="2314273" y="765408"/>
            <a:ext cx="6378716" cy="860400"/>
          </a:xfrm>
          <a:prstGeom prst="rect">
            <a:avLst/>
          </a:prstGeom>
        </p:spPr>
        <p:txBody>
          <a:bodyPr lIns="90960" tIns="45496" rIns="90960" bIns="45496"/>
          <a:lstStyle>
            <a:lvl1pPr>
              <a:defRPr>
                <a:latin typeface="EYInterstate Regular" pitchFamily="2"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2314331" y="1731938"/>
            <a:ext cx="4664785" cy="968400"/>
          </a:xfrm>
          <a:prstGeom prst="rect">
            <a:avLst/>
          </a:prstGeom>
        </p:spPr>
        <p:txBody>
          <a:bodyPr lIns="90960" tIns="45496" rIns="90960" bIns="45496"/>
          <a:lstStyle>
            <a:lvl1pPr marL="0" indent="0" algn="l">
              <a:buNone/>
              <a:defRPr sz="1800">
                <a:solidFill>
                  <a:schemeClr val="bg2"/>
                </a:solidFill>
                <a:latin typeface="EYInterstate Light" pitchFamily="2" charset="0"/>
              </a:defRPr>
            </a:lvl1pPr>
            <a:lvl2pPr marL="0" indent="0" algn="l">
              <a:buNone/>
              <a:defRPr sz="1400">
                <a:solidFill>
                  <a:schemeClr val="tx1">
                    <a:tint val="75000"/>
                  </a:schemeClr>
                </a:solidFill>
              </a:defRPr>
            </a:lvl2pPr>
            <a:lvl3pPr marL="797747" indent="0" algn="ctr">
              <a:buNone/>
              <a:defRPr>
                <a:solidFill>
                  <a:schemeClr val="tx1">
                    <a:tint val="75000"/>
                  </a:schemeClr>
                </a:solidFill>
              </a:defRPr>
            </a:lvl3pPr>
            <a:lvl4pPr marL="1196626" indent="0" algn="ctr">
              <a:buNone/>
              <a:defRPr>
                <a:solidFill>
                  <a:schemeClr val="tx1">
                    <a:tint val="75000"/>
                  </a:schemeClr>
                </a:solidFill>
              </a:defRPr>
            </a:lvl4pPr>
            <a:lvl5pPr marL="1595489" indent="0" algn="ctr">
              <a:buNone/>
              <a:defRPr>
                <a:solidFill>
                  <a:schemeClr val="tx1">
                    <a:tint val="75000"/>
                  </a:schemeClr>
                </a:solidFill>
              </a:defRPr>
            </a:lvl5pPr>
            <a:lvl6pPr marL="1994362" indent="0" algn="ctr">
              <a:buNone/>
              <a:defRPr>
                <a:solidFill>
                  <a:schemeClr val="tx1">
                    <a:tint val="75000"/>
                  </a:schemeClr>
                </a:solidFill>
              </a:defRPr>
            </a:lvl6pPr>
            <a:lvl7pPr marL="2393262" indent="0" algn="ctr">
              <a:buNone/>
              <a:defRPr>
                <a:solidFill>
                  <a:schemeClr val="tx1">
                    <a:tint val="75000"/>
                  </a:schemeClr>
                </a:solidFill>
              </a:defRPr>
            </a:lvl7pPr>
            <a:lvl8pPr marL="2792090" indent="0" algn="ctr">
              <a:buNone/>
              <a:defRPr>
                <a:solidFill>
                  <a:schemeClr val="tx1">
                    <a:tint val="75000"/>
                  </a:schemeClr>
                </a:solidFill>
              </a:defRPr>
            </a:lvl8pPr>
            <a:lvl9pPr marL="3190972" indent="0" algn="ctr">
              <a:buNone/>
              <a:defRPr>
                <a:solidFill>
                  <a:schemeClr val="tx1">
                    <a:tint val="75000"/>
                  </a:schemeClr>
                </a:solidFill>
              </a:defRPr>
            </a:lvl9pPr>
          </a:lstStyle>
          <a:p>
            <a:r>
              <a:rPr lang="en-US" smtClean="0"/>
              <a:t>Click to edit Master subtitle style</a:t>
            </a:r>
            <a:endParaRPr lang="en-GB" dirty="0"/>
          </a:p>
        </p:txBody>
      </p:sp>
      <p:grpSp>
        <p:nvGrpSpPr>
          <p:cNvPr id="9" name="Group 8"/>
          <p:cNvGrpSpPr/>
          <p:nvPr userDrawn="1"/>
        </p:nvGrpSpPr>
        <p:grpSpPr>
          <a:xfrm>
            <a:off x="0" y="1628775"/>
            <a:ext cx="9144000" cy="4469625"/>
            <a:chOff x="0" y="1628775"/>
            <a:chExt cx="12198350" cy="4469625"/>
          </a:xfrm>
        </p:grpSpPr>
        <p:sp>
          <p:nvSpPr>
            <p:cNvPr id="1032" name="Freeform 8"/>
            <p:cNvSpPr>
              <a:spLocks/>
            </p:cNvSpPr>
            <p:nvPr userDrawn="1"/>
          </p:nvSpPr>
          <p:spPr bwMode="gray">
            <a:xfrm>
              <a:off x="3072661" y="1628775"/>
              <a:ext cx="9125689" cy="3318440"/>
            </a:xfrm>
            <a:custGeom>
              <a:avLst/>
              <a:gdLst/>
              <a:ahLst/>
              <a:cxnLst>
                <a:cxn ang="0">
                  <a:pos x="0" y="2464"/>
                </a:cxn>
                <a:cxn ang="0">
                  <a:pos x="6761" y="0"/>
                </a:cxn>
                <a:cxn ang="0">
                  <a:pos x="6761" y="1290"/>
                </a:cxn>
                <a:cxn ang="0">
                  <a:pos x="0" y="2464"/>
                </a:cxn>
              </a:cxnLst>
              <a:rect l="0" t="0" r="r" b="b"/>
              <a:pathLst>
                <a:path w="6761" h="2464">
                  <a:moveTo>
                    <a:pt x="0" y="2464"/>
                  </a:moveTo>
                  <a:lnTo>
                    <a:pt x="6761" y="0"/>
                  </a:lnTo>
                  <a:lnTo>
                    <a:pt x="6761" y="1290"/>
                  </a:lnTo>
                  <a:lnTo>
                    <a:pt x="0" y="246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defTabSz="797747"/>
              <a:endParaRPr lang="en-GB" sz="1600" dirty="0">
                <a:solidFill>
                  <a:srgbClr val="000000"/>
                </a:solidFill>
              </a:endParaRPr>
            </a:p>
          </p:txBody>
        </p:sp>
        <p:pic>
          <p:nvPicPr>
            <p:cNvPr id="1026" name="Picture 2"/>
            <p:cNvPicPr>
              <a:picLocks noChangeAspect="1" noChangeArrowheads="1"/>
            </p:cNvPicPr>
            <p:nvPr userDrawn="1"/>
          </p:nvPicPr>
          <p:blipFill>
            <a:blip r:embed="rId2" cstate="print"/>
            <a:srcRect/>
            <a:stretch>
              <a:fillRect/>
            </a:stretch>
          </p:blipFill>
          <p:spPr bwMode="auto">
            <a:xfrm>
              <a:off x="0" y="4291200"/>
              <a:ext cx="3078523" cy="1807200"/>
            </a:xfrm>
            <a:prstGeom prst="rect">
              <a:avLst/>
            </a:prstGeom>
            <a:noFill/>
            <a:ln w="9525">
              <a:noFill/>
              <a:miter lim="800000"/>
              <a:headEnd/>
              <a:tailEnd/>
            </a:ln>
            <a:effectLst/>
          </p:spPr>
        </p:pic>
      </p:grpSp>
      <p:pic>
        <p:nvPicPr>
          <p:cNvPr id="10" name="Picture 2"/>
          <p:cNvPicPr>
            <a:picLocks noChangeAspect="1" noChangeArrowheads="1"/>
          </p:cNvPicPr>
          <p:nvPr userDrawn="1"/>
        </p:nvPicPr>
        <p:blipFill>
          <a:blip r:embed="rId3" cstate="print"/>
          <a:srcRect/>
          <a:stretch>
            <a:fillRect/>
          </a:stretch>
        </p:blipFill>
        <p:spPr bwMode="auto">
          <a:xfrm>
            <a:off x="2308411" y="5865104"/>
            <a:ext cx="840609" cy="673345"/>
          </a:xfrm>
          <a:prstGeom prst="rect">
            <a:avLst/>
          </a:prstGeom>
          <a:noFill/>
          <a:ln w="9525">
            <a:noFill/>
            <a:miter lim="800000"/>
            <a:headEnd/>
            <a:tailEnd/>
          </a:ln>
          <a:effectLst/>
        </p:spPr>
      </p:pic>
    </p:spTree>
    <p:extLst>
      <p:ext uri="{BB962C8B-B14F-4D97-AF65-F5344CB8AC3E}">
        <p14:creationId xmlns:p14="http://schemas.microsoft.com/office/powerpoint/2010/main" val="635821856"/>
      </p:ext>
    </p:extLst>
  </p:cSld>
  <p:clrMapOvr>
    <a:masterClrMapping/>
  </p:clrMapOvr>
  <p:timing>
    <p:tnLst>
      <p:par>
        <p:cTn id="1" dur="indefinite" restart="never" nodeType="tmRoot"/>
      </p:par>
    </p:tnLst>
  </p:timing>
</p:sldLayout>
</file>

<file path=ppt/slideLayouts/slideLayout188.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lvl1pPr>
              <a:defRPr>
                <a:solidFill>
                  <a:schemeClr val="bg1">
                    <a:lumMod val="75000"/>
                  </a:schemeClr>
                </a:solidFill>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1" y="1425600"/>
            <a:ext cx="8229600" cy="4698000"/>
          </a:xfrm>
          <a:prstGeom prst="rect">
            <a:avLst/>
          </a:prstGeom>
        </p:spPr>
        <p:txBody>
          <a:bodyPr lIns="90960" tIns="45496" rIns="90960" bIns="45496"/>
          <a:lstStyle>
            <a:lvl1pPr>
              <a:defRPr sz="1600">
                <a:solidFill>
                  <a:schemeClr val="bg1">
                    <a:lumMod val="75000"/>
                  </a:schemeClr>
                </a:solidFill>
                <a:latin typeface="+mn-lt"/>
              </a:defRPr>
            </a:lvl1pPr>
            <a:lvl2pPr>
              <a:defRPr>
                <a:solidFill>
                  <a:schemeClr val="bg1">
                    <a:lumMod val="75000"/>
                  </a:schemeClr>
                </a:solidFill>
                <a:latin typeface="+mn-lt"/>
              </a:defRPr>
            </a:lvl2pPr>
            <a:lvl3pPr>
              <a:defRPr>
                <a:solidFill>
                  <a:schemeClr val="bg1">
                    <a:lumMod val="75000"/>
                  </a:schemeClr>
                </a:solidFill>
                <a:latin typeface="+mn-lt"/>
              </a:defRPr>
            </a:lvl3pPr>
            <a:lvl4pPr>
              <a:defRPr>
                <a:solidFill>
                  <a:schemeClr val="bg1">
                    <a:lumMod val="75000"/>
                  </a:schemeClr>
                </a:solidFill>
                <a:latin typeface="+mn-lt"/>
              </a:defRPr>
            </a:lvl4pPr>
            <a:lvl5pPr>
              <a:defRPr>
                <a:solidFill>
                  <a:schemeClr val="bg1">
                    <a:lumMod val="7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9224" tIns="39587" rIns="79224" bIns="3958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040230481"/>
      </p:ext>
    </p:extLst>
  </p:cSld>
  <p:clrMapOvr>
    <a:masterClrMapping/>
  </p:clrMapOvr>
  <p:timing>
    <p:tnLst>
      <p:par>
        <p:cTn id="1" dur="indefinite" restart="never" nodeType="tmRoot"/>
      </p:par>
    </p:tnLst>
  </p:timing>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a:p>
        </p:txBody>
      </p:sp>
      <p:sp>
        <p:nvSpPr>
          <p:cNvPr id="5" name="Footer Placeholder 4"/>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7"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9224" tIns="39587" rIns="79224" bIns="3958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9224" tIns="39587" rIns="79224" bIns="3958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415126469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55617" y="1025652"/>
            <a:ext cx="8229600" cy="1643063"/>
          </a:xfrm>
          <a:prstGeom prst="rect">
            <a:avLst/>
          </a:prstGeom>
        </p:spPr>
        <p:txBody>
          <a:bodyPr lIns="90960" tIns="45496" rIns="90960" bIns="45496"/>
          <a:lstStyle>
            <a:lvl1pPr marL="0" indent="0" algn="l">
              <a:lnSpc>
                <a:spcPct val="85000"/>
              </a:lnSpc>
              <a:spcBef>
                <a:spcPts val="0"/>
              </a:spcBef>
              <a:buNone/>
              <a:defRPr sz="4400" b="1">
                <a:solidFill>
                  <a:schemeClr val="bg2"/>
                </a:solidFill>
                <a:latin typeface="EYInterstate Light" pitchFamily="2"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371" tIns="39126" rIns="78371" bIns="3912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380519828"/>
      </p:ext>
    </p:extLst>
  </p:cSld>
  <p:clrMapOvr>
    <a:masterClrMapping/>
  </p:clrMapOvr>
  <p:timing>
    <p:tnLst>
      <p:par>
        <p:cTn id="1" dur="indefinite" restart="never" nodeType="tmRoot"/>
      </p:par>
    </p:tnLst>
  </p:timing>
</p:sldLayout>
</file>

<file path=ppt/slideLayouts/slideLayout190.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1"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Footer Placeholder 5"/>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9224" tIns="39587" rIns="79224" bIns="3958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2"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9224" tIns="39587" rIns="79224" bIns="3958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376711253"/>
      </p:ext>
    </p:extLst>
  </p:cSld>
  <p:clrMapOvr>
    <a:masterClrMapping/>
  </p:clrMapOvr>
  <p:timing>
    <p:tnLst>
      <p:par>
        <p:cTn id="1" dur="indefinite" restart="never" nodeType="tmRoot"/>
      </p:par>
    </p:tnLst>
  </p:timing>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2196001"/>
            <a:ext cx="4042800" cy="3994963"/>
          </a:xfrm>
          <a:prstGeom prst="rect">
            <a:avLst/>
          </a:prstGeom>
        </p:spPr>
        <p:txBody>
          <a:bodyPr lIns="90960" tIns="45496" rIns="90960" bIns="45496"/>
          <a:lstStyle>
            <a:lvl1pPr>
              <a:defRPr sz="1100"/>
            </a:lvl1pPr>
            <a:lvl2pPr>
              <a:defRPr sz="1100"/>
            </a:lvl2pPr>
            <a:lvl3pPr marL="447360" indent="-146828">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51200" y="2178000"/>
            <a:ext cx="4042800" cy="3994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Footer Placeholder 5"/>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9224" tIns="39587" rIns="79224" bIns="3958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0" name="Text Placeholder 9"/>
          <p:cNvSpPr>
            <a:spLocks noGrp="1"/>
          </p:cNvSpPr>
          <p:nvPr>
            <p:ph type="body" sz="quarter" idx="12"/>
          </p:nvPr>
        </p:nvSpPr>
        <p:spPr>
          <a:xfrm>
            <a:off x="457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11" name="Text Placeholder 9"/>
          <p:cNvSpPr>
            <a:spLocks noGrp="1"/>
          </p:cNvSpPr>
          <p:nvPr>
            <p:ph type="body" sz="quarter" idx="13"/>
          </p:nvPr>
        </p:nvSpPr>
        <p:spPr>
          <a:xfrm>
            <a:off x="4651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9"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9224" tIns="39587" rIns="79224" bIns="3958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120607595"/>
      </p:ext>
    </p:extLst>
  </p:cSld>
  <p:clrMapOvr>
    <a:masterClrMapping/>
  </p:clrMapOvr>
  <p:timing>
    <p:tnLst>
      <p:par>
        <p:cTn id="1" dur="indefinite" restart="never" nodeType="tmRoot"/>
      </p:par>
    </p:tnLst>
  </p:timing>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3" name="Text Placeholder 2"/>
          <p:cNvSpPr>
            <a:spLocks noGrp="1"/>
          </p:cNvSpPr>
          <p:nvPr>
            <p:ph type="body" sz="quarter" idx="11"/>
          </p:nvPr>
        </p:nvSpPr>
        <p:spPr>
          <a:xfrm>
            <a:off x="455617" y="1025586"/>
            <a:ext cx="8229600" cy="1643063"/>
          </a:xfrm>
          <a:prstGeom prst="rect">
            <a:avLst/>
          </a:prstGeom>
        </p:spPr>
        <p:txBody>
          <a:bodyPr lIns="90960" tIns="45496" rIns="90960" bIns="45496"/>
          <a:lstStyle>
            <a:lvl1pPr marL="0" indent="0" algn="l">
              <a:lnSpc>
                <a:spcPct val="85000"/>
              </a:lnSpc>
              <a:spcBef>
                <a:spcPts val="0"/>
              </a:spcBef>
              <a:buNone/>
              <a:defRPr sz="4400" b="1">
                <a:solidFill>
                  <a:schemeClr val="bg2"/>
                </a:solidFill>
                <a:latin typeface="EYInterstate Light" pitchFamily="2"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9224" tIns="39587" rIns="79224" bIns="3958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784457641"/>
      </p:ext>
    </p:extLst>
  </p:cSld>
  <p:clrMapOvr>
    <a:masterClrMapping/>
  </p:clrMapOvr>
  <p:timing>
    <p:tnLst>
      <p:par>
        <p:cTn id="1" dur="indefinite" restart="never" nodeType="tmRoot"/>
      </p:par>
    </p:tnLst>
  </p:timing>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119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4102"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2"/>
          </a:solidFill>
          <a:ln w="9525">
            <a:noFill/>
            <a:round/>
            <a:headEnd/>
            <a:tailEnd/>
          </a:ln>
        </p:spPr>
        <p:txBody>
          <a:bodyPr vert="horz" wrap="square" lIns="79224" tIns="39587" rIns="79224" bIns="39587" numCol="1" anchor="t" anchorCtr="0" compatLnSpc="1">
            <a:prstTxWarp prst="textNoShape">
              <a:avLst/>
            </a:prstTxWarp>
          </a:bodyPr>
          <a:lstStyle/>
          <a:p>
            <a:pPr defTabSz="797747"/>
            <a:endParaRPr lang="en-GB" sz="1600" dirty="0">
              <a:solidFill>
                <a:srgbClr val="000000"/>
              </a:solidFill>
            </a:endParaRPr>
          </a:p>
        </p:txBody>
      </p:sp>
    </p:spTree>
    <p:extLst>
      <p:ext uri="{BB962C8B-B14F-4D97-AF65-F5344CB8AC3E}">
        <p14:creationId xmlns:p14="http://schemas.microsoft.com/office/powerpoint/2010/main" val="1170814998"/>
      </p:ext>
    </p:extLst>
  </p:cSld>
  <p:clrMapOvr>
    <a:masterClrMapping/>
  </p:clrMapOvr>
  <p:timing>
    <p:tnLst>
      <p:par>
        <p:cTn id="1" dur="indefinite" restart="never" nodeType="tmRoot"/>
      </p:par>
    </p:tnLst>
  </p:timing>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119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7"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rgbClr val="808080"/>
          </a:solidFill>
          <a:ln w="9525">
            <a:noFill/>
            <a:round/>
            <a:headEnd/>
            <a:tailEnd/>
          </a:ln>
        </p:spPr>
        <p:txBody>
          <a:bodyPr vert="horz" wrap="square" lIns="79224" tIns="39587" rIns="79224" bIns="39587" numCol="1" anchor="t" anchorCtr="0" compatLnSpc="1">
            <a:prstTxWarp prst="textNoShape">
              <a:avLst/>
            </a:prstTxWarp>
          </a:bodyPr>
          <a:lstStyle/>
          <a:p>
            <a:pPr defTabSz="797747"/>
            <a:endParaRPr lang="en-GB" sz="1600" dirty="0">
              <a:solidFill>
                <a:srgbClr val="000000"/>
              </a:solidFill>
            </a:endParaRPr>
          </a:p>
        </p:txBody>
      </p:sp>
    </p:spTree>
    <p:extLst>
      <p:ext uri="{BB962C8B-B14F-4D97-AF65-F5344CB8AC3E}">
        <p14:creationId xmlns:p14="http://schemas.microsoft.com/office/powerpoint/2010/main" val="2939630254"/>
      </p:ext>
    </p:extLst>
  </p:cSld>
  <p:clrMapOvr>
    <a:masterClrMapping/>
  </p:clrMapOvr>
  <p:timing>
    <p:tnLst>
      <p:par>
        <p:cTn id="1" dur="indefinite" restart="never" nodeType="tmRoot"/>
      </p:par>
    </p:tnLst>
  </p:timing>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119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pic>
        <p:nvPicPr>
          <p:cNvPr id="5123" name="Picture 3"/>
          <p:cNvPicPr>
            <a:picLocks noChangeAspect="1" noChangeArrowheads="1"/>
          </p:cNvPicPr>
          <p:nvPr userDrawn="1"/>
        </p:nvPicPr>
        <p:blipFill>
          <a:blip r:embed="rId2" cstate="print"/>
          <a:srcRect/>
          <a:stretch>
            <a:fillRect/>
          </a:stretch>
        </p:blipFill>
        <p:spPr bwMode="auto">
          <a:xfrm>
            <a:off x="447968" y="1058400"/>
            <a:ext cx="8238118" cy="5194800"/>
          </a:xfrm>
          <a:prstGeom prst="rect">
            <a:avLst/>
          </a:prstGeom>
          <a:noFill/>
          <a:ln w="9525">
            <a:noFill/>
            <a:miter lim="800000"/>
            <a:headEnd/>
            <a:tailEnd/>
          </a:ln>
          <a:effectLst/>
        </p:spPr>
      </p:pic>
    </p:spTree>
    <p:extLst>
      <p:ext uri="{BB962C8B-B14F-4D97-AF65-F5344CB8AC3E}">
        <p14:creationId xmlns:p14="http://schemas.microsoft.com/office/powerpoint/2010/main" val="3962644002"/>
      </p:ext>
    </p:extLst>
  </p:cSld>
  <p:clrMapOvr>
    <a:masterClrMapping/>
  </p:clrMapOvr>
  <p:timing>
    <p:tnLst>
      <p:par>
        <p:cTn id="1" dur="indefinite" restart="never" nodeType="tmRoot"/>
      </p:par>
    </p:tnLst>
  </p:timing>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626122830"/>
      </p:ext>
    </p:extLst>
  </p:cSld>
  <p:clrMapOvr>
    <a:masterClrMapping/>
  </p:clrMapOvr>
  <p:timing>
    <p:tnLst>
      <p:par>
        <p:cTn id="1" dur="indefinite" restart="never" nodeType="tmRoot"/>
      </p:par>
    </p:tnLst>
  </p:timing>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389071721"/>
      </p:ext>
    </p:extLst>
  </p:cSld>
  <p:clrMapOvr>
    <a:masterClrMapping/>
  </p:clrMapOvr>
  <p:timing>
    <p:tnLst>
      <p:par>
        <p:cTn id="1" dur="indefinite" restart="never" nodeType="tmRoot"/>
      </p:par>
    </p:tnLst>
  </p:timing>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3492373084"/>
      </p:ext>
    </p:extLst>
  </p:cSld>
  <p:clrMapOvr>
    <a:masterClrMapping/>
  </p:clrMapOvr>
  <p:timing>
    <p:tnLst>
      <p:par>
        <p:cTn id="1" dur="indefinite" restart="never" nodeType="tmRoot"/>
      </p:par>
    </p:tnLst>
  </p:timing>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userDrawn="1">
  <p:cSld name="1_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lvl1pPr>
              <a:defRPr>
                <a:solidFill>
                  <a:schemeClr val="bg1">
                    <a:lumMod val="75000"/>
                  </a:schemeClr>
                </a:solidFill>
                <a:latin typeface="+mn-lt"/>
              </a:defRPr>
            </a:lvl1pPr>
          </a:lstStyle>
          <a:p>
            <a:r>
              <a:rPr lang="en-US" dirty="0" smtClean="0"/>
              <a:t>Click to edit Master title style</a:t>
            </a:r>
            <a:endParaRPr lang="en-GB" dirty="0"/>
          </a:p>
        </p:txBody>
      </p:sp>
      <p:sp>
        <p:nvSpPr>
          <p:cNvPr id="3" name="TextBox 2"/>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24682562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lvl1pPr>
              <a:defRPr>
                <a:solidFill>
                  <a:schemeClr val="bg1">
                    <a:lumMod val="75000"/>
                  </a:schemeClr>
                </a:solidFill>
                <a:latin typeface="+mn-lt"/>
              </a:defRPr>
            </a:lvl1pPr>
          </a:lstStyle>
          <a:p>
            <a:r>
              <a:rPr lang="en-US" dirty="0" smtClean="0"/>
              <a:t>Click to edit Master title style</a:t>
            </a:r>
            <a:endParaRPr lang="en-GB" dirty="0"/>
          </a:p>
        </p:txBody>
      </p:sp>
      <p:sp>
        <p:nvSpPr>
          <p:cNvPr id="3" name="TextBox 2"/>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266847811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86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4102"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2"/>
          </a:solidFill>
          <a:ln w="9525">
            <a:noFill/>
            <a:round/>
            <a:headEnd/>
            <a:tailEnd/>
          </a:ln>
        </p:spPr>
        <p:txBody>
          <a:bodyPr vert="horz" wrap="square" lIns="78371" tIns="39126" rIns="78371" bIns="39126" numCol="1" anchor="t" anchorCtr="0" compatLnSpc="1">
            <a:prstTxWarp prst="textNoShape">
              <a:avLst/>
            </a:prstTxWarp>
          </a:bodyPr>
          <a:lstStyle/>
          <a:p>
            <a:pPr defTabSz="795129"/>
            <a:endParaRPr lang="en-GB" sz="1600" dirty="0">
              <a:solidFill>
                <a:srgbClr val="000000"/>
              </a:solidFill>
            </a:endParaRPr>
          </a:p>
        </p:txBody>
      </p:sp>
    </p:spTree>
    <p:extLst>
      <p:ext uri="{BB962C8B-B14F-4D97-AF65-F5344CB8AC3E}">
        <p14:creationId xmlns:p14="http://schemas.microsoft.com/office/powerpoint/2010/main" val="14325405"/>
      </p:ext>
    </p:extLst>
  </p:cSld>
  <p:clrMapOvr>
    <a:masterClrMapping/>
  </p:clrMapOvr>
  <p:timing>
    <p:tnLst>
      <p:par>
        <p:cTn id="1" dur="indefinite" restart="never" nodeType="tmRoot"/>
      </p:par>
    </p:tnLst>
  </p:timing>
</p:sldLayout>
</file>

<file path=ppt/slideLayouts/slideLayout200.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sp>
        <p:nvSpPr>
          <p:cNvPr id="2" name="Title 1"/>
          <p:cNvSpPr>
            <a:spLocks noGrp="1"/>
          </p:cNvSpPr>
          <p:nvPr>
            <p:ph type="ctrTitle"/>
          </p:nvPr>
        </p:nvSpPr>
        <p:spPr>
          <a:xfrm>
            <a:off x="2314273" y="765408"/>
            <a:ext cx="6378716" cy="860400"/>
          </a:xfrm>
          <a:prstGeom prst="rect">
            <a:avLst/>
          </a:prstGeom>
        </p:spPr>
        <p:txBody>
          <a:bodyPr lIns="90960" tIns="45496" rIns="90960" bIns="45496"/>
          <a:lstStyle>
            <a:lvl1pPr>
              <a:defRPr>
                <a:latin typeface="EYInterstate Regular" pitchFamily="2"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2314321" y="1731938"/>
            <a:ext cx="4664785" cy="968400"/>
          </a:xfrm>
          <a:prstGeom prst="rect">
            <a:avLst/>
          </a:prstGeom>
        </p:spPr>
        <p:txBody>
          <a:bodyPr lIns="90960" tIns="45496" rIns="90960" bIns="45496"/>
          <a:lstStyle>
            <a:lvl1pPr marL="0" indent="0" algn="l">
              <a:buNone/>
              <a:defRPr sz="1800">
                <a:solidFill>
                  <a:schemeClr val="bg2"/>
                </a:solidFill>
                <a:latin typeface="EYInterstate Light" pitchFamily="2" charset="0"/>
              </a:defRPr>
            </a:lvl1pPr>
            <a:lvl2pPr marL="0" indent="0" algn="l">
              <a:buNone/>
              <a:defRPr sz="1400">
                <a:solidFill>
                  <a:schemeClr val="tx1">
                    <a:tint val="75000"/>
                  </a:schemeClr>
                </a:solidFill>
              </a:defRPr>
            </a:lvl2pPr>
            <a:lvl3pPr marL="798144" indent="0" algn="ctr">
              <a:buNone/>
              <a:defRPr>
                <a:solidFill>
                  <a:schemeClr val="tx1">
                    <a:tint val="75000"/>
                  </a:schemeClr>
                </a:solidFill>
              </a:defRPr>
            </a:lvl3pPr>
            <a:lvl4pPr marL="1197221" indent="0" algn="ctr">
              <a:buNone/>
              <a:defRPr>
                <a:solidFill>
                  <a:schemeClr val="tx1">
                    <a:tint val="75000"/>
                  </a:schemeClr>
                </a:solidFill>
              </a:defRPr>
            </a:lvl4pPr>
            <a:lvl5pPr marL="1596286" indent="0" algn="ctr">
              <a:buNone/>
              <a:defRPr>
                <a:solidFill>
                  <a:schemeClr val="tx1">
                    <a:tint val="75000"/>
                  </a:schemeClr>
                </a:solidFill>
              </a:defRPr>
            </a:lvl5pPr>
            <a:lvl6pPr marL="1995360" indent="0" algn="ctr">
              <a:buNone/>
              <a:defRPr>
                <a:solidFill>
                  <a:schemeClr val="tx1">
                    <a:tint val="75000"/>
                  </a:schemeClr>
                </a:solidFill>
              </a:defRPr>
            </a:lvl6pPr>
            <a:lvl7pPr marL="2394452" indent="0" algn="ctr">
              <a:buNone/>
              <a:defRPr>
                <a:solidFill>
                  <a:schemeClr val="tx1">
                    <a:tint val="75000"/>
                  </a:schemeClr>
                </a:solidFill>
              </a:defRPr>
            </a:lvl7pPr>
            <a:lvl8pPr marL="2793490" indent="0" algn="ctr">
              <a:buNone/>
              <a:defRPr>
                <a:solidFill>
                  <a:schemeClr val="tx1">
                    <a:tint val="75000"/>
                  </a:schemeClr>
                </a:solidFill>
              </a:defRPr>
            </a:lvl8pPr>
            <a:lvl9pPr marL="3192567" indent="0" algn="ctr">
              <a:buNone/>
              <a:defRPr>
                <a:solidFill>
                  <a:schemeClr val="tx1">
                    <a:tint val="75000"/>
                  </a:schemeClr>
                </a:solidFill>
              </a:defRPr>
            </a:lvl9pPr>
          </a:lstStyle>
          <a:p>
            <a:r>
              <a:rPr lang="en-US" smtClean="0"/>
              <a:t>Click to edit Master subtitle style</a:t>
            </a:r>
            <a:endParaRPr lang="en-GB" dirty="0"/>
          </a:p>
        </p:txBody>
      </p:sp>
      <p:grpSp>
        <p:nvGrpSpPr>
          <p:cNvPr id="9" name="Group 8"/>
          <p:cNvGrpSpPr/>
          <p:nvPr userDrawn="1"/>
        </p:nvGrpSpPr>
        <p:grpSpPr>
          <a:xfrm>
            <a:off x="0" y="1628775"/>
            <a:ext cx="9144000" cy="4469625"/>
            <a:chOff x="0" y="1628775"/>
            <a:chExt cx="12198350" cy="4469625"/>
          </a:xfrm>
        </p:grpSpPr>
        <p:sp>
          <p:nvSpPr>
            <p:cNvPr id="1032" name="Freeform 8"/>
            <p:cNvSpPr>
              <a:spLocks/>
            </p:cNvSpPr>
            <p:nvPr userDrawn="1"/>
          </p:nvSpPr>
          <p:spPr bwMode="gray">
            <a:xfrm>
              <a:off x="3072661" y="1628775"/>
              <a:ext cx="9125689" cy="3318440"/>
            </a:xfrm>
            <a:custGeom>
              <a:avLst/>
              <a:gdLst/>
              <a:ahLst/>
              <a:cxnLst>
                <a:cxn ang="0">
                  <a:pos x="0" y="2464"/>
                </a:cxn>
                <a:cxn ang="0">
                  <a:pos x="6761" y="0"/>
                </a:cxn>
                <a:cxn ang="0">
                  <a:pos x="6761" y="1290"/>
                </a:cxn>
                <a:cxn ang="0">
                  <a:pos x="0" y="2464"/>
                </a:cxn>
              </a:cxnLst>
              <a:rect l="0" t="0" r="r" b="b"/>
              <a:pathLst>
                <a:path w="6761" h="2464">
                  <a:moveTo>
                    <a:pt x="0" y="2464"/>
                  </a:moveTo>
                  <a:lnTo>
                    <a:pt x="6761" y="0"/>
                  </a:lnTo>
                  <a:lnTo>
                    <a:pt x="6761" y="1290"/>
                  </a:lnTo>
                  <a:lnTo>
                    <a:pt x="0" y="246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defTabSz="798144"/>
              <a:endParaRPr lang="en-GB" sz="1600">
                <a:solidFill>
                  <a:srgbClr val="000000"/>
                </a:solidFill>
              </a:endParaRPr>
            </a:p>
          </p:txBody>
        </p:sp>
        <p:pic>
          <p:nvPicPr>
            <p:cNvPr id="1026" name="Picture 2"/>
            <p:cNvPicPr>
              <a:picLocks noChangeAspect="1" noChangeArrowheads="1"/>
            </p:cNvPicPr>
            <p:nvPr userDrawn="1"/>
          </p:nvPicPr>
          <p:blipFill>
            <a:blip r:embed="rId2" cstate="print"/>
            <a:srcRect/>
            <a:stretch>
              <a:fillRect/>
            </a:stretch>
          </p:blipFill>
          <p:spPr bwMode="auto">
            <a:xfrm>
              <a:off x="0" y="4291200"/>
              <a:ext cx="3078523" cy="1807200"/>
            </a:xfrm>
            <a:prstGeom prst="rect">
              <a:avLst/>
            </a:prstGeom>
            <a:noFill/>
            <a:ln w="9525">
              <a:noFill/>
              <a:miter lim="800000"/>
              <a:headEnd/>
              <a:tailEnd/>
            </a:ln>
            <a:effectLst/>
          </p:spPr>
        </p:pic>
      </p:grpSp>
      <p:pic>
        <p:nvPicPr>
          <p:cNvPr id="10" name="Picture 2"/>
          <p:cNvPicPr>
            <a:picLocks noChangeAspect="1" noChangeArrowheads="1"/>
          </p:cNvPicPr>
          <p:nvPr userDrawn="1"/>
        </p:nvPicPr>
        <p:blipFill>
          <a:blip r:embed="rId3" cstate="print"/>
          <a:srcRect/>
          <a:stretch>
            <a:fillRect/>
          </a:stretch>
        </p:blipFill>
        <p:spPr bwMode="auto">
          <a:xfrm>
            <a:off x="2308401" y="5865104"/>
            <a:ext cx="840609" cy="673345"/>
          </a:xfrm>
          <a:prstGeom prst="rect">
            <a:avLst/>
          </a:prstGeom>
          <a:noFill/>
          <a:ln w="9525">
            <a:noFill/>
            <a:miter lim="800000"/>
            <a:headEnd/>
            <a:tailEnd/>
          </a:ln>
          <a:effectLst/>
        </p:spPr>
      </p:pic>
    </p:spTree>
    <p:extLst>
      <p:ext uri="{BB962C8B-B14F-4D97-AF65-F5344CB8AC3E}">
        <p14:creationId xmlns:p14="http://schemas.microsoft.com/office/powerpoint/2010/main" val="2153760370"/>
      </p:ext>
    </p:extLst>
  </p:cSld>
  <p:clrMapOvr>
    <a:masterClrMapping/>
  </p:clrMapOvr>
  <p:timing>
    <p:tnLst>
      <p:par>
        <p:cTn id="1" dur="indefinite" restart="never" nodeType="tmRoot"/>
      </p:par>
    </p:tnLst>
  </p:timing>
</p:sldLayout>
</file>

<file path=ppt/slideLayouts/slideLayout201.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lvl1pPr>
              <a:defRPr>
                <a:latin typeface="EYInterstate Regular" pitchFamily="2" charset="0"/>
              </a:defRPr>
            </a:lvl1pPr>
          </a:lstStyle>
          <a:p>
            <a:r>
              <a:rPr lang="en-US" smtClean="0"/>
              <a:t>Click to edit Master title style</a:t>
            </a:r>
            <a:endParaRPr lang="en-GB" dirty="0"/>
          </a:p>
        </p:txBody>
      </p:sp>
      <p:sp>
        <p:nvSpPr>
          <p:cNvPr id="3" name="Content Placeholder 2"/>
          <p:cNvSpPr>
            <a:spLocks noGrp="1"/>
          </p:cNvSpPr>
          <p:nvPr>
            <p:ph idx="1"/>
          </p:nvPr>
        </p:nvSpPr>
        <p:spPr>
          <a:xfrm>
            <a:off x="457201" y="1425600"/>
            <a:ext cx="8229600" cy="4698000"/>
          </a:xfrm>
          <a:prstGeom prst="rect">
            <a:avLst/>
          </a:prstGeom>
        </p:spPr>
        <p:txBody>
          <a:bodyPr lIns="90960" tIns="45496" rIns="90960" bIns="45496"/>
          <a:lstStyle>
            <a:lvl1pPr>
              <a:defRPr sz="16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9354" tIns="39657" rIns="79354" bIns="3965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9354" tIns="39657" rIns="79354" bIns="3965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cxnSp>
        <p:nvCxnSpPr>
          <p:cNvPr id="13" name="Straight Connector 12"/>
          <p:cNvCxnSpPr/>
          <p:nvPr userDrawn="1"/>
        </p:nvCxnSpPr>
        <p:spPr>
          <a:xfrm>
            <a:off x="457201" y="256418"/>
            <a:ext cx="8229600" cy="0"/>
          </a:xfrm>
          <a:prstGeom prst="line">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4" name="TextBox 13"/>
          <p:cNvSpPr txBox="1"/>
          <p:nvPr userDrawn="1"/>
        </p:nvSpPr>
        <p:spPr>
          <a:xfrm>
            <a:off x="457201" y="6422401"/>
            <a:ext cx="663854" cy="198000"/>
          </a:xfrm>
          <a:prstGeom prst="rect">
            <a:avLst/>
          </a:prstGeom>
          <a:noFill/>
        </p:spPr>
        <p:txBody>
          <a:bodyPr wrap="square" lIns="0" tIns="0" rIns="0" bIns="0" rtlCol="0">
            <a:noAutofit/>
          </a:bodyPr>
          <a:lstStyle/>
          <a:p>
            <a:pPr defTabSz="798144"/>
            <a:r>
              <a:rPr lang="en-GB" sz="1000" dirty="0" smtClean="0">
                <a:solidFill>
                  <a:srgbClr val="0C0C0C"/>
                </a:solidFill>
                <a:latin typeface="EYInterstate Light" pitchFamily="2" charset="0"/>
              </a:rPr>
              <a:t>Page </a:t>
            </a:r>
            <a:fld id="{9AE4D82F-B047-469B-AC52-A46321747EAF}" type="slidenum">
              <a:rPr lang="en-GB" sz="1000" smtClean="0">
                <a:solidFill>
                  <a:srgbClr val="0C0C0C"/>
                </a:solidFill>
                <a:latin typeface="EYInterstate Light" pitchFamily="2" charset="0"/>
              </a:rPr>
              <a:pPr defTabSz="798144"/>
              <a:t>‹#›</a:t>
            </a:fld>
            <a:endParaRPr lang="en-GB" sz="1000" dirty="0">
              <a:solidFill>
                <a:srgbClr val="0C0C0C"/>
              </a:solidFill>
              <a:latin typeface="EYInterstate Light" pitchFamily="2" charset="0"/>
            </a:endParaRPr>
          </a:p>
        </p:txBody>
      </p:sp>
    </p:spTree>
    <p:extLst>
      <p:ext uri="{BB962C8B-B14F-4D97-AF65-F5344CB8AC3E}">
        <p14:creationId xmlns:p14="http://schemas.microsoft.com/office/powerpoint/2010/main" val="1312230352"/>
      </p:ext>
    </p:extLst>
  </p:cSld>
  <p:clrMapOvr>
    <a:masterClrMapping/>
  </p:clrMapOvr>
  <p:timing>
    <p:tnLst>
      <p:par>
        <p:cTn id="1" dur="indefinite" restart="never" nodeType="tmRoot"/>
      </p:par>
    </p:tnLst>
  </p:timing>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a:p>
        </p:txBody>
      </p:sp>
      <p:sp>
        <p:nvSpPr>
          <p:cNvPr id="7"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9354" tIns="39657" rIns="79354" bIns="3965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9354" tIns="39657" rIns="79354" bIns="3965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6" name="Line 10"/>
          <p:cNvSpPr>
            <a:spLocks noChangeShapeType="1"/>
          </p:cNvSpPr>
          <p:nvPr userDrawn="1"/>
        </p:nvSpPr>
        <p:spPr bwMode="auto">
          <a:xfrm>
            <a:off x="587462" y="1181705"/>
            <a:ext cx="8229600" cy="0"/>
          </a:xfrm>
          <a:prstGeom prst="line">
            <a:avLst/>
          </a:prstGeom>
          <a:noFill/>
          <a:ln w="19050">
            <a:solidFill>
              <a:schemeClr val="accent2"/>
            </a:solidFill>
            <a:round/>
            <a:headEnd/>
            <a:tailEnd/>
          </a:ln>
          <a:effectLst/>
        </p:spPr>
        <p:txBody>
          <a:bodyPr wrap="none" lIns="79354" tIns="39657" rIns="79354" bIns="3965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cxnSp>
        <p:nvCxnSpPr>
          <p:cNvPr id="13" name="Straight Connector 12"/>
          <p:cNvCxnSpPr/>
          <p:nvPr userDrawn="1"/>
        </p:nvCxnSpPr>
        <p:spPr>
          <a:xfrm>
            <a:off x="457201" y="256418"/>
            <a:ext cx="8229600" cy="0"/>
          </a:xfrm>
          <a:prstGeom prst="line">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5" name="TextBox 14"/>
          <p:cNvSpPr txBox="1"/>
          <p:nvPr userDrawn="1"/>
        </p:nvSpPr>
        <p:spPr>
          <a:xfrm>
            <a:off x="457201" y="6422401"/>
            <a:ext cx="663854" cy="198000"/>
          </a:xfrm>
          <a:prstGeom prst="rect">
            <a:avLst/>
          </a:prstGeom>
          <a:noFill/>
        </p:spPr>
        <p:txBody>
          <a:bodyPr wrap="square" lIns="0" tIns="0" rIns="0" bIns="0" rtlCol="0">
            <a:noAutofit/>
          </a:bodyPr>
          <a:lstStyle/>
          <a:p>
            <a:pPr defTabSz="798144"/>
            <a:r>
              <a:rPr lang="en-GB" sz="1000" dirty="0" smtClean="0">
                <a:solidFill>
                  <a:srgbClr val="0C0C0C"/>
                </a:solidFill>
                <a:latin typeface="EYInterstate Light" pitchFamily="2" charset="0"/>
              </a:rPr>
              <a:t>Page </a:t>
            </a:r>
            <a:fld id="{9AE4D82F-B047-469B-AC52-A46321747EAF}" type="slidenum">
              <a:rPr lang="en-GB" sz="1000" smtClean="0">
                <a:solidFill>
                  <a:srgbClr val="0C0C0C"/>
                </a:solidFill>
                <a:latin typeface="EYInterstate Light" pitchFamily="2" charset="0"/>
              </a:rPr>
              <a:pPr defTabSz="798144"/>
              <a:t>‹#›</a:t>
            </a:fld>
            <a:endParaRPr lang="en-GB" sz="1000" dirty="0">
              <a:solidFill>
                <a:srgbClr val="0C0C0C"/>
              </a:solidFill>
              <a:latin typeface="EYInterstate Light" pitchFamily="2" charset="0"/>
            </a:endParaRPr>
          </a:p>
        </p:txBody>
      </p:sp>
    </p:spTree>
    <p:extLst>
      <p:ext uri="{BB962C8B-B14F-4D97-AF65-F5344CB8AC3E}">
        <p14:creationId xmlns:p14="http://schemas.microsoft.com/office/powerpoint/2010/main" val="1268029017"/>
      </p:ext>
    </p:extLst>
  </p:cSld>
  <p:clrMapOvr>
    <a:masterClrMapping/>
  </p:clrMapOvr>
  <p:timing>
    <p:tnLst>
      <p:par>
        <p:cTn id="1" dur="indefinite" restart="never" nodeType="tmRoot"/>
      </p:par>
    </p:tnLst>
  </p:timing>
</p:sldLayout>
</file>

<file path=ppt/slideLayouts/slideLayout203.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1"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9354" tIns="39657" rIns="79354" bIns="3965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2"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9354" tIns="39657" rIns="79354" bIns="3965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9" name="Line 10"/>
          <p:cNvSpPr>
            <a:spLocks noChangeShapeType="1"/>
          </p:cNvSpPr>
          <p:nvPr userDrawn="1"/>
        </p:nvSpPr>
        <p:spPr bwMode="auto">
          <a:xfrm>
            <a:off x="587462" y="1181705"/>
            <a:ext cx="8229600" cy="0"/>
          </a:xfrm>
          <a:prstGeom prst="line">
            <a:avLst/>
          </a:prstGeom>
          <a:noFill/>
          <a:ln w="19050">
            <a:solidFill>
              <a:schemeClr val="accent2"/>
            </a:solidFill>
            <a:round/>
            <a:headEnd/>
            <a:tailEnd/>
          </a:ln>
          <a:effectLst/>
        </p:spPr>
        <p:txBody>
          <a:bodyPr wrap="none" lIns="79354" tIns="39657" rIns="79354" bIns="3965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cxnSp>
        <p:nvCxnSpPr>
          <p:cNvPr id="15" name="Straight Connector 14"/>
          <p:cNvCxnSpPr/>
          <p:nvPr userDrawn="1"/>
        </p:nvCxnSpPr>
        <p:spPr>
          <a:xfrm>
            <a:off x="457201" y="256418"/>
            <a:ext cx="8229600" cy="0"/>
          </a:xfrm>
          <a:prstGeom prst="line">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7" name="TextBox 16"/>
          <p:cNvSpPr txBox="1"/>
          <p:nvPr userDrawn="1"/>
        </p:nvSpPr>
        <p:spPr>
          <a:xfrm>
            <a:off x="457201" y="6422401"/>
            <a:ext cx="663854" cy="198000"/>
          </a:xfrm>
          <a:prstGeom prst="rect">
            <a:avLst/>
          </a:prstGeom>
          <a:noFill/>
        </p:spPr>
        <p:txBody>
          <a:bodyPr wrap="square" lIns="0" tIns="0" rIns="0" bIns="0" rtlCol="0">
            <a:noAutofit/>
          </a:bodyPr>
          <a:lstStyle/>
          <a:p>
            <a:pPr defTabSz="798144"/>
            <a:r>
              <a:rPr lang="en-GB" sz="1000" dirty="0" smtClean="0">
                <a:solidFill>
                  <a:srgbClr val="0C0C0C"/>
                </a:solidFill>
                <a:latin typeface="EYInterstate Light" pitchFamily="2" charset="0"/>
              </a:rPr>
              <a:t>Page </a:t>
            </a:r>
            <a:fld id="{9AE4D82F-B047-469B-AC52-A46321747EAF}" type="slidenum">
              <a:rPr lang="en-GB" sz="1000" smtClean="0">
                <a:solidFill>
                  <a:srgbClr val="0C0C0C"/>
                </a:solidFill>
                <a:latin typeface="EYInterstate Light" pitchFamily="2" charset="0"/>
              </a:rPr>
              <a:pPr defTabSz="798144"/>
              <a:t>‹#›</a:t>
            </a:fld>
            <a:endParaRPr lang="en-GB" sz="1000" dirty="0">
              <a:solidFill>
                <a:srgbClr val="0C0C0C"/>
              </a:solidFill>
              <a:latin typeface="EYInterstate Light" pitchFamily="2" charset="0"/>
            </a:endParaRPr>
          </a:p>
        </p:txBody>
      </p:sp>
    </p:spTree>
    <p:extLst>
      <p:ext uri="{BB962C8B-B14F-4D97-AF65-F5344CB8AC3E}">
        <p14:creationId xmlns:p14="http://schemas.microsoft.com/office/powerpoint/2010/main" val="1164341876"/>
      </p:ext>
    </p:extLst>
  </p:cSld>
  <p:clrMapOvr>
    <a:masterClrMapping/>
  </p:clrMapOvr>
  <p:timing>
    <p:tnLst>
      <p:par>
        <p:cTn id="1" dur="indefinite" restart="never" nodeType="tmRoot"/>
      </p:par>
    </p:tnLst>
  </p:timing>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2196001"/>
            <a:ext cx="4042800" cy="3994963"/>
          </a:xfrm>
          <a:prstGeom prst="rect">
            <a:avLst/>
          </a:prstGeom>
        </p:spPr>
        <p:txBody>
          <a:bodyPr lIns="90960" tIns="45496" rIns="90960" bIns="45496"/>
          <a:lstStyle>
            <a:lvl1pPr>
              <a:defRPr sz="1100"/>
            </a:lvl1pPr>
            <a:lvl2pPr>
              <a:defRPr sz="1100"/>
            </a:lvl2pPr>
            <a:lvl3pPr marL="447582" indent="-146898">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51200" y="2178000"/>
            <a:ext cx="4042800" cy="3994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9354" tIns="39657" rIns="79354" bIns="3965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0" name="Text Placeholder 9"/>
          <p:cNvSpPr>
            <a:spLocks noGrp="1"/>
          </p:cNvSpPr>
          <p:nvPr>
            <p:ph type="body" sz="quarter" idx="12"/>
          </p:nvPr>
        </p:nvSpPr>
        <p:spPr>
          <a:xfrm>
            <a:off x="457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11" name="Text Placeholder 9"/>
          <p:cNvSpPr>
            <a:spLocks noGrp="1"/>
          </p:cNvSpPr>
          <p:nvPr>
            <p:ph type="body" sz="quarter" idx="13"/>
          </p:nvPr>
        </p:nvSpPr>
        <p:spPr>
          <a:xfrm>
            <a:off x="4651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9"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9354" tIns="39657" rIns="79354" bIns="3965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2" name="Line 10"/>
          <p:cNvSpPr>
            <a:spLocks noChangeShapeType="1"/>
          </p:cNvSpPr>
          <p:nvPr userDrawn="1"/>
        </p:nvSpPr>
        <p:spPr bwMode="auto">
          <a:xfrm>
            <a:off x="587462" y="1181705"/>
            <a:ext cx="8229600" cy="0"/>
          </a:xfrm>
          <a:prstGeom prst="line">
            <a:avLst/>
          </a:prstGeom>
          <a:noFill/>
          <a:ln w="19050">
            <a:solidFill>
              <a:schemeClr val="accent2"/>
            </a:solidFill>
            <a:round/>
            <a:headEnd/>
            <a:tailEnd/>
          </a:ln>
          <a:effectLst/>
        </p:spPr>
        <p:txBody>
          <a:bodyPr wrap="none" lIns="79354" tIns="39657" rIns="79354" bIns="3965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cxnSp>
        <p:nvCxnSpPr>
          <p:cNvPr id="17" name="Straight Connector 16"/>
          <p:cNvCxnSpPr/>
          <p:nvPr userDrawn="1"/>
        </p:nvCxnSpPr>
        <p:spPr>
          <a:xfrm>
            <a:off x="457201" y="256418"/>
            <a:ext cx="8229600" cy="0"/>
          </a:xfrm>
          <a:prstGeom prst="line">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457201" y="6422401"/>
            <a:ext cx="663854" cy="198000"/>
          </a:xfrm>
          <a:prstGeom prst="rect">
            <a:avLst/>
          </a:prstGeom>
          <a:noFill/>
        </p:spPr>
        <p:txBody>
          <a:bodyPr wrap="square" lIns="0" tIns="0" rIns="0" bIns="0" rtlCol="0">
            <a:noAutofit/>
          </a:bodyPr>
          <a:lstStyle/>
          <a:p>
            <a:pPr defTabSz="798144"/>
            <a:r>
              <a:rPr lang="en-GB" sz="1000" dirty="0" smtClean="0">
                <a:solidFill>
                  <a:srgbClr val="0C0C0C"/>
                </a:solidFill>
                <a:latin typeface="EYInterstate Light" pitchFamily="2" charset="0"/>
              </a:rPr>
              <a:t>Page </a:t>
            </a:r>
            <a:fld id="{9AE4D82F-B047-469B-AC52-A46321747EAF}" type="slidenum">
              <a:rPr lang="en-GB" sz="1000" smtClean="0">
                <a:solidFill>
                  <a:srgbClr val="0C0C0C"/>
                </a:solidFill>
                <a:latin typeface="EYInterstate Light" pitchFamily="2" charset="0"/>
              </a:rPr>
              <a:pPr defTabSz="798144"/>
              <a:t>‹#›</a:t>
            </a:fld>
            <a:endParaRPr lang="en-GB" sz="1000" dirty="0">
              <a:solidFill>
                <a:srgbClr val="0C0C0C"/>
              </a:solidFill>
              <a:latin typeface="EYInterstate Light" pitchFamily="2" charset="0"/>
            </a:endParaRPr>
          </a:p>
        </p:txBody>
      </p:sp>
    </p:spTree>
    <p:extLst>
      <p:ext uri="{BB962C8B-B14F-4D97-AF65-F5344CB8AC3E}">
        <p14:creationId xmlns:p14="http://schemas.microsoft.com/office/powerpoint/2010/main" val="1418709058"/>
      </p:ext>
    </p:extLst>
  </p:cSld>
  <p:clrMapOvr>
    <a:masterClrMapping/>
  </p:clrMapOvr>
  <p:timing>
    <p:tnLst>
      <p:par>
        <p:cTn id="1" dur="indefinite" restart="never" nodeType="tmRoot"/>
      </p:par>
    </p:tnLst>
  </p:timing>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55617" y="1025576"/>
            <a:ext cx="8229600" cy="1643063"/>
          </a:xfrm>
          <a:prstGeom prst="rect">
            <a:avLst/>
          </a:prstGeom>
        </p:spPr>
        <p:txBody>
          <a:bodyPr lIns="90960" tIns="45496" rIns="90960" bIns="45496"/>
          <a:lstStyle>
            <a:lvl1pPr marL="0" indent="0" algn="l">
              <a:lnSpc>
                <a:spcPct val="85000"/>
              </a:lnSpc>
              <a:spcBef>
                <a:spcPts val="0"/>
              </a:spcBef>
              <a:buNone/>
              <a:defRPr sz="4400" b="1">
                <a:solidFill>
                  <a:schemeClr val="bg2"/>
                </a:solidFill>
                <a:latin typeface="EYInterstate Light" pitchFamily="2"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9354" tIns="39657" rIns="79354" bIns="3965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6"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9354" tIns="39657" rIns="79354" bIns="3965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2" name="TextBox 11"/>
          <p:cNvSpPr txBox="1"/>
          <p:nvPr userDrawn="1"/>
        </p:nvSpPr>
        <p:spPr>
          <a:xfrm>
            <a:off x="457201" y="6422401"/>
            <a:ext cx="663854" cy="198000"/>
          </a:xfrm>
          <a:prstGeom prst="rect">
            <a:avLst/>
          </a:prstGeom>
          <a:noFill/>
        </p:spPr>
        <p:txBody>
          <a:bodyPr wrap="square" lIns="0" tIns="0" rIns="0" bIns="0" rtlCol="0">
            <a:noAutofit/>
          </a:bodyPr>
          <a:lstStyle/>
          <a:p>
            <a:pPr defTabSz="798144"/>
            <a:r>
              <a:rPr lang="en-GB" sz="1000" dirty="0" smtClean="0">
                <a:solidFill>
                  <a:srgbClr val="0C0C0C"/>
                </a:solidFill>
                <a:latin typeface="EYInterstate Light" pitchFamily="2" charset="0"/>
              </a:rPr>
              <a:t>Page </a:t>
            </a:r>
            <a:fld id="{9AE4D82F-B047-469B-AC52-A46321747EAF}" type="slidenum">
              <a:rPr lang="en-GB" sz="1000" smtClean="0">
                <a:solidFill>
                  <a:srgbClr val="0C0C0C"/>
                </a:solidFill>
                <a:latin typeface="EYInterstate Light" pitchFamily="2" charset="0"/>
              </a:rPr>
              <a:pPr defTabSz="798144"/>
              <a:t>‹#›</a:t>
            </a:fld>
            <a:endParaRPr lang="en-GB" sz="1000" dirty="0">
              <a:solidFill>
                <a:srgbClr val="0C0C0C"/>
              </a:solidFill>
              <a:latin typeface="EYInterstate Light" pitchFamily="2" charset="0"/>
            </a:endParaRPr>
          </a:p>
        </p:txBody>
      </p:sp>
    </p:spTree>
    <p:extLst>
      <p:ext uri="{BB962C8B-B14F-4D97-AF65-F5344CB8AC3E}">
        <p14:creationId xmlns:p14="http://schemas.microsoft.com/office/powerpoint/2010/main" val="1982435514"/>
      </p:ext>
    </p:extLst>
  </p:cSld>
  <p:clrMapOvr>
    <a:masterClrMapping/>
  </p:clrMapOvr>
  <p:timing>
    <p:tnLst>
      <p:par>
        <p:cTn id="1" dur="indefinite" restart="never" nodeType="tmRoot"/>
      </p:par>
    </p:tnLst>
  </p:timing>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124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4102"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2"/>
          </a:solidFill>
          <a:ln w="9525">
            <a:noFill/>
            <a:round/>
            <a:headEnd/>
            <a:tailEnd/>
          </a:ln>
        </p:spPr>
        <p:txBody>
          <a:bodyPr vert="horz" wrap="square" lIns="79354" tIns="39657" rIns="79354" bIns="39657" numCol="1" anchor="t" anchorCtr="0" compatLnSpc="1">
            <a:prstTxWarp prst="textNoShape">
              <a:avLst/>
            </a:prstTxWarp>
          </a:bodyPr>
          <a:lstStyle/>
          <a:p>
            <a:pPr defTabSz="798144"/>
            <a:endParaRPr lang="en-GB" sz="1600">
              <a:solidFill>
                <a:srgbClr val="000000"/>
              </a:solidFill>
            </a:endParaRPr>
          </a:p>
        </p:txBody>
      </p:sp>
      <p:cxnSp>
        <p:nvCxnSpPr>
          <p:cNvPr id="5" name="Straight Connector 4"/>
          <p:cNvCxnSpPr/>
          <p:nvPr userDrawn="1"/>
        </p:nvCxnSpPr>
        <p:spPr>
          <a:xfrm>
            <a:off x="457201" y="256418"/>
            <a:ext cx="8229600" cy="0"/>
          </a:xfrm>
          <a:prstGeom prst="line">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1129830"/>
      </p:ext>
    </p:extLst>
  </p:cSld>
  <p:clrMapOvr>
    <a:masterClrMapping/>
  </p:clrMapOvr>
  <p:timing>
    <p:tnLst>
      <p:par>
        <p:cTn id="1" dur="indefinite" restart="never" nodeType="tmRoot"/>
      </p:par>
    </p:tnLst>
  </p:timing>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124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79354" tIns="39657" rIns="79354" bIns="39657"/>
          <a:lstStyle/>
          <a:p>
            <a:pPr defTabSz="798144"/>
            <a:endParaRPr lang="en-US" sz="1600" dirty="0">
              <a:solidFill>
                <a:srgbClr val="000000"/>
              </a:solidFill>
            </a:endParaRPr>
          </a:p>
        </p:txBody>
      </p:sp>
      <p:sp>
        <p:nvSpPr>
          <p:cNvPr id="7"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rgbClr val="808080"/>
          </a:solidFill>
          <a:ln w="9525">
            <a:noFill/>
            <a:round/>
            <a:headEnd/>
            <a:tailEnd/>
          </a:ln>
        </p:spPr>
        <p:txBody>
          <a:bodyPr vert="horz" wrap="square" lIns="79354" tIns="39657" rIns="79354" bIns="39657" numCol="1" anchor="t" anchorCtr="0" compatLnSpc="1">
            <a:prstTxWarp prst="textNoShape">
              <a:avLst/>
            </a:prstTxWarp>
          </a:bodyPr>
          <a:lstStyle/>
          <a:p>
            <a:pPr defTabSz="798144"/>
            <a:endParaRPr lang="en-GB" sz="1600">
              <a:solidFill>
                <a:srgbClr val="000000"/>
              </a:solidFill>
            </a:endParaRPr>
          </a:p>
        </p:txBody>
      </p:sp>
      <p:cxnSp>
        <p:nvCxnSpPr>
          <p:cNvPr id="5" name="Straight Connector 4"/>
          <p:cNvCxnSpPr/>
          <p:nvPr userDrawn="1"/>
        </p:nvCxnSpPr>
        <p:spPr>
          <a:xfrm>
            <a:off x="457201" y="256418"/>
            <a:ext cx="8229600" cy="0"/>
          </a:xfrm>
          <a:prstGeom prst="line">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8201991"/>
      </p:ext>
    </p:extLst>
  </p:cSld>
  <p:clrMapOvr>
    <a:masterClrMapping/>
  </p:clrMapOvr>
  <p:timing>
    <p:tnLst>
      <p:par>
        <p:cTn id="1" dur="indefinite" restart="never" nodeType="tmRoot"/>
      </p:par>
    </p:tnLst>
  </p:timing>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124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79354" tIns="39657" rIns="79354" bIns="39657"/>
          <a:lstStyle/>
          <a:p>
            <a:pPr defTabSz="798144"/>
            <a:endParaRPr lang="en-US" sz="1600" dirty="0">
              <a:solidFill>
                <a:srgbClr val="000000"/>
              </a:solidFill>
            </a:endParaRPr>
          </a:p>
        </p:txBody>
      </p:sp>
      <p:pic>
        <p:nvPicPr>
          <p:cNvPr id="5123" name="Picture 3"/>
          <p:cNvPicPr>
            <a:picLocks noChangeAspect="1" noChangeArrowheads="1"/>
          </p:cNvPicPr>
          <p:nvPr userDrawn="1"/>
        </p:nvPicPr>
        <p:blipFill>
          <a:blip r:embed="rId2" cstate="print"/>
          <a:srcRect/>
          <a:stretch>
            <a:fillRect/>
          </a:stretch>
        </p:blipFill>
        <p:spPr bwMode="auto">
          <a:xfrm>
            <a:off x="447968" y="1058400"/>
            <a:ext cx="8238118" cy="5194800"/>
          </a:xfrm>
          <a:prstGeom prst="rect">
            <a:avLst/>
          </a:prstGeom>
          <a:noFill/>
          <a:ln w="9525">
            <a:noFill/>
            <a:miter lim="800000"/>
            <a:headEnd/>
            <a:tailEnd/>
          </a:ln>
          <a:effectLst/>
        </p:spPr>
      </p:pic>
      <p:cxnSp>
        <p:nvCxnSpPr>
          <p:cNvPr id="5" name="Straight Connector 4"/>
          <p:cNvCxnSpPr/>
          <p:nvPr userDrawn="1"/>
        </p:nvCxnSpPr>
        <p:spPr>
          <a:xfrm>
            <a:off x="457201" y="256418"/>
            <a:ext cx="8229600" cy="0"/>
          </a:xfrm>
          <a:prstGeom prst="line">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8640723"/>
      </p:ext>
    </p:extLst>
  </p:cSld>
  <p:clrMapOvr>
    <a:masterClrMapping/>
  </p:clrMapOvr>
  <p:timing>
    <p:tnLst>
      <p:par>
        <p:cTn id="1" dur="indefinite" restart="never" nodeType="tmRoot"/>
      </p:par>
    </p:tnLst>
  </p:timing>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9354" tIns="39657" rIns="79354" bIns="39657" anchor="ctr"/>
          <a:lstStyle/>
          <a:p>
            <a:pPr defTabSz="798144"/>
            <a:endParaRPr lang="en-US" sz="1600" dirty="0">
              <a:solidFill>
                <a:srgbClr val="808080"/>
              </a:solidFill>
            </a:endParaRPr>
          </a:p>
        </p:txBody>
      </p:sp>
      <p:sp>
        <p:nvSpPr>
          <p:cNvPr id="12" name="TextBox 11"/>
          <p:cNvSpPr txBox="1"/>
          <p:nvPr userDrawn="1"/>
        </p:nvSpPr>
        <p:spPr>
          <a:xfrm>
            <a:off x="457201" y="6422401"/>
            <a:ext cx="663854" cy="198000"/>
          </a:xfrm>
          <a:prstGeom prst="rect">
            <a:avLst/>
          </a:prstGeom>
          <a:noFill/>
        </p:spPr>
        <p:txBody>
          <a:bodyPr wrap="square" lIns="0" tIns="0" rIns="0" bIns="0" rtlCol="0">
            <a:noAutofit/>
          </a:bodyPr>
          <a:lstStyle/>
          <a:p>
            <a:pPr defTabSz="798144"/>
            <a:r>
              <a:rPr lang="en-GB" sz="1000" dirty="0" smtClean="0">
                <a:solidFill>
                  <a:srgbClr val="0C0C0C"/>
                </a:solidFill>
                <a:latin typeface="EYInterstate Light" pitchFamily="2" charset="0"/>
              </a:rPr>
              <a:t>Page </a:t>
            </a:r>
            <a:fld id="{9AE4D82F-B047-469B-AC52-A46321747EAF}" type="slidenum">
              <a:rPr lang="en-GB" sz="1000" smtClean="0">
                <a:solidFill>
                  <a:srgbClr val="0C0C0C"/>
                </a:solidFill>
                <a:latin typeface="EYInterstate Light" pitchFamily="2" charset="0"/>
              </a:rPr>
              <a:pPr defTabSz="798144"/>
              <a:t>‹#›</a:t>
            </a:fld>
            <a:endParaRPr lang="en-GB" sz="1000" dirty="0">
              <a:solidFill>
                <a:srgbClr val="0C0C0C"/>
              </a:solidFill>
              <a:latin typeface="EYInterstate Light" pitchFamily="2" charset="0"/>
            </a:endParaRPr>
          </a:p>
        </p:txBody>
      </p:sp>
    </p:spTree>
    <p:extLst>
      <p:ext uri="{BB962C8B-B14F-4D97-AF65-F5344CB8AC3E}">
        <p14:creationId xmlns:p14="http://schemas.microsoft.com/office/powerpoint/2010/main" val="18393946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86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7"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rgbClr val="808080"/>
          </a:solidFill>
          <a:ln w="9525">
            <a:noFill/>
            <a:round/>
            <a:headEnd/>
            <a:tailEnd/>
          </a:ln>
        </p:spPr>
        <p:txBody>
          <a:bodyPr vert="horz" wrap="square" lIns="78371" tIns="39126" rIns="78371" bIns="39126" numCol="1" anchor="t" anchorCtr="0" compatLnSpc="1">
            <a:prstTxWarp prst="textNoShape">
              <a:avLst/>
            </a:prstTxWarp>
          </a:bodyPr>
          <a:lstStyle/>
          <a:p>
            <a:pPr defTabSz="795129"/>
            <a:endParaRPr lang="en-GB" sz="1600" dirty="0">
              <a:solidFill>
                <a:srgbClr val="000000"/>
              </a:solidFill>
            </a:endParaRPr>
          </a:p>
        </p:txBody>
      </p:sp>
    </p:spTree>
    <p:extLst>
      <p:ext uri="{BB962C8B-B14F-4D97-AF65-F5344CB8AC3E}">
        <p14:creationId xmlns:p14="http://schemas.microsoft.com/office/powerpoint/2010/main" val="947514507"/>
      </p:ext>
    </p:extLst>
  </p:cSld>
  <p:clrMapOvr>
    <a:masterClrMapping/>
  </p:clrMapOvr>
  <p:timing>
    <p:tnLst>
      <p:par>
        <p:cTn id="1" dur="indefinite" restart="never" nodeType="tmRoot"/>
      </p:par>
    </p:tnLst>
  </p:timing>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9354" tIns="39657" rIns="79354" bIns="39657" anchor="ctr"/>
          <a:lstStyle/>
          <a:p>
            <a:pPr defTabSz="798144"/>
            <a:endParaRPr lang="en-US" sz="1600" dirty="0">
              <a:solidFill>
                <a:srgbClr val="808080"/>
              </a:solidFill>
            </a:endParaRPr>
          </a:p>
        </p:txBody>
      </p:sp>
      <p:sp>
        <p:nvSpPr>
          <p:cNvPr id="3"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9354" tIns="39657" rIns="79354" bIns="3965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cxnSp>
        <p:nvCxnSpPr>
          <p:cNvPr id="9" name="Straight Connector 8"/>
          <p:cNvCxnSpPr/>
          <p:nvPr userDrawn="1"/>
        </p:nvCxnSpPr>
        <p:spPr>
          <a:xfrm>
            <a:off x="457201" y="256418"/>
            <a:ext cx="8229600" cy="0"/>
          </a:xfrm>
          <a:prstGeom prst="line">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1" name="TextBox 10"/>
          <p:cNvSpPr txBox="1"/>
          <p:nvPr userDrawn="1"/>
        </p:nvSpPr>
        <p:spPr>
          <a:xfrm>
            <a:off x="457201" y="6422401"/>
            <a:ext cx="663854" cy="198000"/>
          </a:xfrm>
          <a:prstGeom prst="rect">
            <a:avLst/>
          </a:prstGeom>
          <a:noFill/>
        </p:spPr>
        <p:txBody>
          <a:bodyPr wrap="square" lIns="0" tIns="0" rIns="0" bIns="0" rtlCol="0">
            <a:noAutofit/>
          </a:bodyPr>
          <a:lstStyle/>
          <a:p>
            <a:pPr defTabSz="798144"/>
            <a:r>
              <a:rPr lang="en-GB" sz="1000" dirty="0" smtClean="0">
                <a:solidFill>
                  <a:srgbClr val="0C0C0C"/>
                </a:solidFill>
                <a:latin typeface="EYInterstate Light" pitchFamily="2" charset="0"/>
              </a:rPr>
              <a:t>Page </a:t>
            </a:r>
            <a:fld id="{9AE4D82F-B047-469B-AC52-A46321747EAF}" type="slidenum">
              <a:rPr lang="en-GB" sz="1000" smtClean="0">
                <a:solidFill>
                  <a:srgbClr val="0C0C0C"/>
                </a:solidFill>
                <a:latin typeface="EYInterstate Light" pitchFamily="2" charset="0"/>
              </a:rPr>
              <a:pPr defTabSz="798144"/>
              <a:t>‹#›</a:t>
            </a:fld>
            <a:endParaRPr lang="en-GB" sz="1000" dirty="0">
              <a:solidFill>
                <a:srgbClr val="0C0C0C"/>
              </a:solidFill>
              <a:latin typeface="EYInterstate Light" pitchFamily="2" charset="0"/>
            </a:endParaRPr>
          </a:p>
        </p:txBody>
      </p:sp>
    </p:spTree>
    <p:extLst>
      <p:ext uri="{BB962C8B-B14F-4D97-AF65-F5344CB8AC3E}">
        <p14:creationId xmlns:p14="http://schemas.microsoft.com/office/powerpoint/2010/main" val="1632420628"/>
      </p:ext>
    </p:extLst>
  </p:cSld>
  <p:clrMapOvr>
    <a:masterClrMapping/>
  </p:clrMapOvr>
  <p:timing>
    <p:tnLst>
      <p:par>
        <p:cTn id="1" dur="indefinite" restart="never" nodeType="tmRoot"/>
      </p:par>
    </p:tnLst>
  </p:timing>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9354" tIns="39657" rIns="79354" bIns="3965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cxnSp>
        <p:nvCxnSpPr>
          <p:cNvPr id="11" name="Straight Connector 10"/>
          <p:cNvCxnSpPr/>
          <p:nvPr userDrawn="1"/>
        </p:nvCxnSpPr>
        <p:spPr>
          <a:xfrm>
            <a:off x="457201" y="256418"/>
            <a:ext cx="8229600" cy="0"/>
          </a:xfrm>
          <a:prstGeom prst="line">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457201" y="6422401"/>
            <a:ext cx="663854" cy="198000"/>
          </a:xfrm>
          <a:prstGeom prst="rect">
            <a:avLst/>
          </a:prstGeom>
          <a:noFill/>
        </p:spPr>
        <p:txBody>
          <a:bodyPr wrap="square" lIns="0" tIns="0" rIns="0" bIns="0" rtlCol="0">
            <a:noAutofit/>
          </a:bodyPr>
          <a:lstStyle/>
          <a:p>
            <a:pPr defTabSz="798144"/>
            <a:r>
              <a:rPr lang="en-GB" sz="1000" dirty="0" smtClean="0">
                <a:solidFill>
                  <a:srgbClr val="0C0C0C"/>
                </a:solidFill>
                <a:latin typeface="EYInterstate Light" pitchFamily="2" charset="0"/>
              </a:rPr>
              <a:t>Page </a:t>
            </a:r>
            <a:fld id="{9AE4D82F-B047-469B-AC52-A46321747EAF}" type="slidenum">
              <a:rPr lang="en-GB" sz="1000" smtClean="0">
                <a:solidFill>
                  <a:srgbClr val="0C0C0C"/>
                </a:solidFill>
                <a:latin typeface="EYInterstate Light" pitchFamily="2" charset="0"/>
              </a:rPr>
              <a:pPr defTabSz="798144"/>
              <a:t>‹#›</a:t>
            </a:fld>
            <a:endParaRPr lang="en-GB" sz="1000" dirty="0">
              <a:solidFill>
                <a:srgbClr val="0C0C0C"/>
              </a:solidFill>
              <a:latin typeface="EYInterstate Light" pitchFamily="2" charset="0"/>
            </a:endParaRPr>
          </a:p>
        </p:txBody>
      </p:sp>
    </p:spTree>
    <p:extLst>
      <p:ext uri="{BB962C8B-B14F-4D97-AF65-F5344CB8AC3E}">
        <p14:creationId xmlns:p14="http://schemas.microsoft.com/office/powerpoint/2010/main" val="397081235"/>
      </p:ext>
    </p:extLst>
  </p:cSld>
  <p:clrMapOvr>
    <a:masterClrMapping/>
  </p:clrMapOvr>
  <p:timing>
    <p:tnLst>
      <p:par>
        <p:cTn id="1" dur="indefinite" restart="never" nodeType="tmRoot"/>
      </p:par>
    </p:tnLst>
  </p:timing>
</p:sldLayout>
</file>

<file path=ppt/slideLayouts/slideLayout212.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sp>
        <p:nvSpPr>
          <p:cNvPr id="2" name="Title 1"/>
          <p:cNvSpPr>
            <a:spLocks noGrp="1"/>
          </p:cNvSpPr>
          <p:nvPr>
            <p:ph type="ctrTitle"/>
          </p:nvPr>
        </p:nvSpPr>
        <p:spPr>
          <a:xfrm>
            <a:off x="2314273" y="765408"/>
            <a:ext cx="6378716" cy="860400"/>
          </a:xfrm>
          <a:prstGeom prst="rect">
            <a:avLst/>
          </a:prstGeom>
        </p:spPr>
        <p:txBody>
          <a:bodyPr lIns="90960" tIns="45496" rIns="90960" bIns="45496"/>
          <a:lstStyle>
            <a:lvl1pPr>
              <a:defRPr>
                <a:latin typeface="EYInterstate Regular" pitchFamily="2"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2314307" y="1731938"/>
            <a:ext cx="4664785" cy="968400"/>
          </a:xfrm>
          <a:prstGeom prst="rect">
            <a:avLst/>
          </a:prstGeom>
        </p:spPr>
        <p:txBody>
          <a:bodyPr lIns="90960" tIns="45496" rIns="90960" bIns="45496"/>
          <a:lstStyle>
            <a:lvl1pPr marL="0" indent="0" algn="l">
              <a:buNone/>
              <a:defRPr sz="1800">
                <a:solidFill>
                  <a:schemeClr val="bg2"/>
                </a:solidFill>
                <a:latin typeface="EYInterstate Light" pitchFamily="2" charset="0"/>
              </a:defRPr>
            </a:lvl1pPr>
            <a:lvl2pPr marL="0" indent="0" algn="l">
              <a:buNone/>
              <a:defRPr sz="1400">
                <a:solidFill>
                  <a:schemeClr val="tx1">
                    <a:tint val="75000"/>
                  </a:schemeClr>
                </a:solidFill>
              </a:defRPr>
            </a:lvl2pPr>
            <a:lvl3pPr marL="798700" indent="0" algn="ctr">
              <a:buNone/>
              <a:defRPr>
                <a:solidFill>
                  <a:schemeClr val="tx1">
                    <a:tint val="75000"/>
                  </a:schemeClr>
                </a:solidFill>
              </a:defRPr>
            </a:lvl3pPr>
            <a:lvl4pPr marL="1198054" indent="0" algn="ctr">
              <a:buNone/>
              <a:defRPr>
                <a:solidFill>
                  <a:schemeClr val="tx1">
                    <a:tint val="75000"/>
                  </a:schemeClr>
                </a:solidFill>
              </a:defRPr>
            </a:lvl4pPr>
            <a:lvl5pPr marL="1597404" indent="0" algn="ctr">
              <a:buNone/>
              <a:defRPr>
                <a:solidFill>
                  <a:schemeClr val="tx1">
                    <a:tint val="75000"/>
                  </a:schemeClr>
                </a:solidFill>
              </a:defRPr>
            </a:lvl5pPr>
            <a:lvl6pPr marL="1996755" indent="0" algn="ctr">
              <a:buNone/>
              <a:defRPr>
                <a:solidFill>
                  <a:schemeClr val="tx1">
                    <a:tint val="75000"/>
                  </a:schemeClr>
                </a:solidFill>
              </a:defRPr>
            </a:lvl6pPr>
            <a:lvl7pPr marL="2396118" indent="0" algn="ctr">
              <a:buNone/>
              <a:defRPr>
                <a:solidFill>
                  <a:schemeClr val="tx1">
                    <a:tint val="75000"/>
                  </a:schemeClr>
                </a:solidFill>
              </a:defRPr>
            </a:lvl7pPr>
            <a:lvl8pPr marL="2795450" indent="0" algn="ctr">
              <a:buNone/>
              <a:defRPr>
                <a:solidFill>
                  <a:schemeClr val="tx1">
                    <a:tint val="75000"/>
                  </a:schemeClr>
                </a:solidFill>
              </a:defRPr>
            </a:lvl8pPr>
            <a:lvl9pPr marL="3194804" indent="0" algn="ctr">
              <a:buNone/>
              <a:defRPr>
                <a:solidFill>
                  <a:schemeClr val="tx1">
                    <a:tint val="75000"/>
                  </a:schemeClr>
                </a:solidFill>
              </a:defRPr>
            </a:lvl9pPr>
          </a:lstStyle>
          <a:p>
            <a:r>
              <a:rPr lang="en-US" smtClean="0"/>
              <a:t>Click to edit Master subtitle style</a:t>
            </a:r>
            <a:endParaRPr lang="en-GB" dirty="0"/>
          </a:p>
        </p:txBody>
      </p:sp>
      <p:grpSp>
        <p:nvGrpSpPr>
          <p:cNvPr id="9" name="Group 8"/>
          <p:cNvGrpSpPr/>
          <p:nvPr userDrawn="1"/>
        </p:nvGrpSpPr>
        <p:grpSpPr>
          <a:xfrm>
            <a:off x="0" y="1628775"/>
            <a:ext cx="9144000" cy="4469625"/>
            <a:chOff x="0" y="1628775"/>
            <a:chExt cx="12198350" cy="4469625"/>
          </a:xfrm>
        </p:grpSpPr>
        <p:sp>
          <p:nvSpPr>
            <p:cNvPr id="1032" name="Freeform 8"/>
            <p:cNvSpPr>
              <a:spLocks/>
            </p:cNvSpPr>
            <p:nvPr userDrawn="1"/>
          </p:nvSpPr>
          <p:spPr bwMode="gray">
            <a:xfrm>
              <a:off x="3072661" y="1628775"/>
              <a:ext cx="9125689" cy="3318440"/>
            </a:xfrm>
            <a:custGeom>
              <a:avLst/>
              <a:gdLst/>
              <a:ahLst/>
              <a:cxnLst>
                <a:cxn ang="0">
                  <a:pos x="0" y="2464"/>
                </a:cxn>
                <a:cxn ang="0">
                  <a:pos x="6761" y="0"/>
                </a:cxn>
                <a:cxn ang="0">
                  <a:pos x="6761" y="1290"/>
                </a:cxn>
                <a:cxn ang="0">
                  <a:pos x="0" y="2464"/>
                </a:cxn>
              </a:cxnLst>
              <a:rect l="0" t="0" r="r" b="b"/>
              <a:pathLst>
                <a:path w="6761" h="2464">
                  <a:moveTo>
                    <a:pt x="0" y="2464"/>
                  </a:moveTo>
                  <a:lnTo>
                    <a:pt x="6761" y="0"/>
                  </a:lnTo>
                  <a:lnTo>
                    <a:pt x="6761" y="1290"/>
                  </a:lnTo>
                  <a:lnTo>
                    <a:pt x="0" y="246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defTabSz="798700"/>
              <a:endParaRPr lang="en-GB" sz="1600">
                <a:solidFill>
                  <a:srgbClr val="000000"/>
                </a:solidFill>
              </a:endParaRPr>
            </a:p>
          </p:txBody>
        </p:sp>
        <p:pic>
          <p:nvPicPr>
            <p:cNvPr id="1026" name="Picture 2"/>
            <p:cNvPicPr>
              <a:picLocks noChangeAspect="1" noChangeArrowheads="1"/>
            </p:cNvPicPr>
            <p:nvPr userDrawn="1"/>
          </p:nvPicPr>
          <p:blipFill>
            <a:blip r:embed="rId2" cstate="print"/>
            <a:srcRect/>
            <a:stretch>
              <a:fillRect/>
            </a:stretch>
          </p:blipFill>
          <p:spPr bwMode="auto">
            <a:xfrm>
              <a:off x="0" y="4291200"/>
              <a:ext cx="3078523" cy="1807200"/>
            </a:xfrm>
            <a:prstGeom prst="rect">
              <a:avLst/>
            </a:prstGeom>
            <a:noFill/>
            <a:ln w="9525">
              <a:noFill/>
              <a:miter lim="800000"/>
              <a:headEnd/>
              <a:tailEnd/>
            </a:ln>
            <a:effectLst/>
          </p:spPr>
        </p:pic>
      </p:grpSp>
      <p:pic>
        <p:nvPicPr>
          <p:cNvPr id="10" name="Picture 2"/>
          <p:cNvPicPr>
            <a:picLocks noChangeAspect="1" noChangeArrowheads="1"/>
          </p:cNvPicPr>
          <p:nvPr userDrawn="1"/>
        </p:nvPicPr>
        <p:blipFill>
          <a:blip r:embed="rId3" cstate="print"/>
          <a:srcRect/>
          <a:stretch>
            <a:fillRect/>
          </a:stretch>
        </p:blipFill>
        <p:spPr bwMode="auto">
          <a:xfrm>
            <a:off x="2308387" y="5865104"/>
            <a:ext cx="840609" cy="673345"/>
          </a:xfrm>
          <a:prstGeom prst="rect">
            <a:avLst/>
          </a:prstGeom>
          <a:noFill/>
          <a:ln w="9525">
            <a:noFill/>
            <a:miter lim="800000"/>
            <a:headEnd/>
            <a:tailEnd/>
          </a:ln>
          <a:effectLst/>
        </p:spPr>
      </p:pic>
    </p:spTree>
    <p:extLst>
      <p:ext uri="{BB962C8B-B14F-4D97-AF65-F5344CB8AC3E}">
        <p14:creationId xmlns:p14="http://schemas.microsoft.com/office/powerpoint/2010/main" val="1655477534"/>
      </p:ext>
    </p:extLst>
  </p:cSld>
  <p:clrMapOvr>
    <a:masterClrMapping/>
  </p:clrMapOvr>
  <p:timing>
    <p:tnLst>
      <p:par>
        <p:cTn id="1" dur="indefinite" restart="never" nodeType="tmRoot"/>
      </p:par>
    </p:tnLst>
  </p:timing>
</p:sldLayout>
</file>

<file path=ppt/slideLayouts/slideLayout213.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lvl1pPr>
              <a:defRPr>
                <a:latin typeface="EYInterstate Regular" pitchFamily="2" charset="0"/>
              </a:defRPr>
            </a:lvl1pPr>
          </a:lstStyle>
          <a:p>
            <a:r>
              <a:rPr lang="en-US" smtClean="0"/>
              <a:t>Click to edit Master title style</a:t>
            </a:r>
            <a:endParaRPr lang="en-GB" dirty="0"/>
          </a:p>
        </p:txBody>
      </p:sp>
      <p:sp>
        <p:nvSpPr>
          <p:cNvPr id="3" name="Content Placeholder 2"/>
          <p:cNvSpPr>
            <a:spLocks noGrp="1"/>
          </p:cNvSpPr>
          <p:nvPr>
            <p:ph idx="1"/>
          </p:nvPr>
        </p:nvSpPr>
        <p:spPr>
          <a:xfrm>
            <a:off x="457201" y="1425600"/>
            <a:ext cx="8229600" cy="4698000"/>
          </a:xfrm>
          <a:prstGeom prst="rect">
            <a:avLst/>
          </a:prstGeom>
        </p:spPr>
        <p:txBody>
          <a:bodyPr lIns="90960" tIns="45496" rIns="90960" bIns="45496"/>
          <a:lstStyle>
            <a:lvl1pPr>
              <a:defRPr sz="16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9536" tIns="39755" rIns="79536" bIns="39755"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9536" tIns="39755" rIns="79536" bIns="39755"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cxnSp>
        <p:nvCxnSpPr>
          <p:cNvPr id="13" name="Straight Connector 12"/>
          <p:cNvCxnSpPr/>
          <p:nvPr userDrawn="1"/>
        </p:nvCxnSpPr>
        <p:spPr>
          <a:xfrm>
            <a:off x="457201" y="256418"/>
            <a:ext cx="8229600" cy="0"/>
          </a:xfrm>
          <a:prstGeom prst="line">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4" name="TextBox 13"/>
          <p:cNvSpPr txBox="1"/>
          <p:nvPr userDrawn="1"/>
        </p:nvSpPr>
        <p:spPr>
          <a:xfrm>
            <a:off x="457201" y="6422401"/>
            <a:ext cx="663854" cy="198000"/>
          </a:xfrm>
          <a:prstGeom prst="rect">
            <a:avLst/>
          </a:prstGeom>
          <a:noFill/>
        </p:spPr>
        <p:txBody>
          <a:bodyPr wrap="square" lIns="0" tIns="0" rIns="0" bIns="0" rtlCol="0">
            <a:noAutofit/>
          </a:bodyPr>
          <a:lstStyle/>
          <a:p>
            <a:pPr defTabSz="798700"/>
            <a:r>
              <a:rPr lang="en-GB" sz="1000" dirty="0" smtClean="0">
                <a:solidFill>
                  <a:srgbClr val="0C0C0C"/>
                </a:solidFill>
                <a:latin typeface="EYInterstate Light" pitchFamily="2" charset="0"/>
              </a:rPr>
              <a:t>Page </a:t>
            </a:r>
            <a:fld id="{9AE4D82F-B047-469B-AC52-A46321747EAF}" type="slidenum">
              <a:rPr lang="en-GB" sz="1000" smtClean="0">
                <a:solidFill>
                  <a:srgbClr val="0C0C0C"/>
                </a:solidFill>
                <a:latin typeface="EYInterstate Light" pitchFamily="2" charset="0"/>
              </a:rPr>
              <a:pPr defTabSz="798700"/>
              <a:t>‹#›</a:t>
            </a:fld>
            <a:endParaRPr lang="en-GB" sz="1000" dirty="0">
              <a:solidFill>
                <a:srgbClr val="0C0C0C"/>
              </a:solidFill>
              <a:latin typeface="EYInterstate Light" pitchFamily="2" charset="0"/>
            </a:endParaRPr>
          </a:p>
        </p:txBody>
      </p:sp>
    </p:spTree>
    <p:extLst>
      <p:ext uri="{BB962C8B-B14F-4D97-AF65-F5344CB8AC3E}">
        <p14:creationId xmlns:p14="http://schemas.microsoft.com/office/powerpoint/2010/main" val="2265368789"/>
      </p:ext>
    </p:extLst>
  </p:cSld>
  <p:clrMapOvr>
    <a:masterClrMapping/>
  </p:clrMapOvr>
  <p:timing>
    <p:tnLst>
      <p:par>
        <p:cTn id="1" dur="indefinite" restart="never" nodeType="tmRoot"/>
      </p:par>
    </p:tnLst>
  </p:timing>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a:p>
        </p:txBody>
      </p:sp>
      <p:sp>
        <p:nvSpPr>
          <p:cNvPr id="7"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9536" tIns="39755" rIns="79536" bIns="39755"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9536" tIns="39755" rIns="79536" bIns="39755"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6" name="Line 10"/>
          <p:cNvSpPr>
            <a:spLocks noChangeShapeType="1"/>
          </p:cNvSpPr>
          <p:nvPr userDrawn="1"/>
        </p:nvSpPr>
        <p:spPr bwMode="auto">
          <a:xfrm>
            <a:off x="587462" y="1181705"/>
            <a:ext cx="8229600" cy="0"/>
          </a:xfrm>
          <a:prstGeom prst="line">
            <a:avLst/>
          </a:prstGeom>
          <a:noFill/>
          <a:ln w="19050">
            <a:solidFill>
              <a:schemeClr val="accent2"/>
            </a:solidFill>
            <a:round/>
            <a:headEnd/>
            <a:tailEnd/>
          </a:ln>
          <a:effectLst/>
        </p:spPr>
        <p:txBody>
          <a:bodyPr wrap="none" lIns="79536" tIns="39755" rIns="79536" bIns="39755"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cxnSp>
        <p:nvCxnSpPr>
          <p:cNvPr id="13" name="Straight Connector 12"/>
          <p:cNvCxnSpPr/>
          <p:nvPr userDrawn="1"/>
        </p:nvCxnSpPr>
        <p:spPr>
          <a:xfrm>
            <a:off x="457201" y="256418"/>
            <a:ext cx="8229600" cy="0"/>
          </a:xfrm>
          <a:prstGeom prst="line">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5" name="TextBox 14"/>
          <p:cNvSpPr txBox="1"/>
          <p:nvPr userDrawn="1"/>
        </p:nvSpPr>
        <p:spPr>
          <a:xfrm>
            <a:off x="457201" y="6422401"/>
            <a:ext cx="663854" cy="198000"/>
          </a:xfrm>
          <a:prstGeom prst="rect">
            <a:avLst/>
          </a:prstGeom>
          <a:noFill/>
        </p:spPr>
        <p:txBody>
          <a:bodyPr wrap="square" lIns="0" tIns="0" rIns="0" bIns="0" rtlCol="0">
            <a:noAutofit/>
          </a:bodyPr>
          <a:lstStyle/>
          <a:p>
            <a:pPr defTabSz="798700"/>
            <a:r>
              <a:rPr lang="en-GB" sz="1000" dirty="0" smtClean="0">
                <a:solidFill>
                  <a:srgbClr val="0C0C0C"/>
                </a:solidFill>
                <a:latin typeface="EYInterstate Light" pitchFamily="2" charset="0"/>
              </a:rPr>
              <a:t>Page </a:t>
            </a:r>
            <a:fld id="{9AE4D82F-B047-469B-AC52-A46321747EAF}" type="slidenum">
              <a:rPr lang="en-GB" sz="1000" smtClean="0">
                <a:solidFill>
                  <a:srgbClr val="0C0C0C"/>
                </a:solidFill>
                <a:latin typeface="EYInterstate Light" pitchFamily="2" charset="0"/>
              </a:rPr>
              <a:pPr defTabSz="798700"/>
              <a:t>‹#›</a:t>
            </a:fld>
            <a:endParaRPr lang="en-GB" sz="1000" dirty="0">
              <a:solidFill>
                <a:srgbClr val="0C0C0C"/>
              </a:solidFill>
              <a:latin typeface="EYInterstate Light" pitchFamily="2" charset="0"/>
            </a:endParaRPr>
          </a:p>
        </p:txBody>
      </p:sp>
    </p:spTree>
    <p:extLst>
      <p:ext uri="{BB962C8B-B14F-4D97-AF65-F5344CB8AC3E}">
        <p14:creationId xmlns:p14="http://schemas.microsoft.com/office/powerpoint/2010/main" val="2482835250"/>
      </p:ext>
    </p:extLst>
  </p:cSld>
  <p:clrMapOvr>
    <a:masterClrMapping/>
  </p:clrMapOvr>
  <p:timing>
    <p:tnLst>
      <p:par>
        <p:cTn id="1" dur="indefinite" restart="never" nodeType="tmRoot"/>
      </p:par>
    </p:tnLst>
  </p:timing>
</p:sldLayout>
</file>

<file path=ppt/slideLayouts/slideLayout215.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1"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9536" tIns="39755" rIns="79536" bIns="39755"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2"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9536" tIns="39755" rIns="79536" bIns="39755"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9" name="Line 10"/>
          <p:cNvSpPr>
            <a:spLocks noChangeShapeType="1"/>
          </p:cNvSpPr>
          <p:nvPr userDrawn="1"/>
        </p:nvSpPr>
        <p:spPr bwMode="auto">
          <a:xfrm>
            <a:off x="587462" y="1181705"/>
            <a:ext cx="8229600" cy="0"/>
          </a:xfrm>
          <a:prstGeom prst="line">
            <a:avLst/>
          </a:prstGeom>
          <a:noFill/>
          <a:ln w="19050">
            <a:solidFill>
              <a:schemeClr val="accent2"/>
            </a:solidFill>
            <a:round/>
            <a:headEnd/>
            <a:tailEnd/>
          </a:ln>
          <a:effectLst/>
        </p:spPr>
        <p:txBody>
          <a:bodyPr wrap="none" lIns="79536" tIns="39755" rIns="79536" bIns="39755"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cxnSp>
        <p:nvCxnSpPr>
          <p:cNvPr id="15" name="Straight Connector 14"/>
          <p:cNvCxnSpPr/>
          <p:nvPr userDrawn="1"/>
        </p:nvCxnSpPr>
        <p:spPr>
          <a:xfrm>
            <a:off x="457201" y="256418"/>
            <a:ext cx="8229600" cy="0"/>
          </a:xfrm>
          <a:prstGeom prst="line">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7" name="TextBox 16"/>
          <p:cNvSpPr txBox="1"/>
          <p:nvPr userDrawn="1"/>
        </p:nvSpPr>
        <p:spPr>
          <a:xfrm>
            <a:off x="457201" y="6422401"/>
            <a:ext cx="663854" cy="198000"/>
          </a:xfrm>
          <a:prstGeom prst="rect">
            <a:avLst/>
          </a:prstGeom>
          <a:noFill/>
        </p:spPr>
        <p:txBody>
          <a:bodyPr wrap="square" lIns="0" tIns="0" rIns="0" bIns="0" rtlCol="0">
            <a:noAutofit/>
          </a:bodyPr>
          <a:lstStyle/>
          <a:p>
            <a:pPr defTabSz="798700"/>
            <a:r>
              <a:rPr lang="en-GB" sz="1000" dirty="0" smtClean="0">
                <a:solidFill>
                  <a:srgbClr val="0C0C0C"/>
                </a:solidFill>
                <a:latin typeface="EYInterstate Light" pitchFamily="2" charset="0"/>
              </a:rPr>
              <a:t>Page </a:t>
            </a:r>
            <a:fld id="{9AE4D82F-B047-469B-AC52-A46321747EAF}" type="slidenum">
              <a:rPr lang="en-GB" sz="1000" smtClean="0">
                <a:solidFill>
                  <a:srgbClr val="0C0C0C"/>
                </a:solidFill>
                <a:latin typeface="EYInterstate Light" pitchFamily="2" charset="0"/>
              </a:rPr>
              <a:pPr defTabSz="798700"/>
              <a:t>‹#›</a:t>
            </a:fld>
            <a:endParaRPr lang="en-GB" sz="1000" dirty="0">
              <a:solidFill>
                <a:srgbClr val="0C0C0C"/>
              </a:solidFill>
              <a:latin typeface="EYInterstate Light" pitchFamily="2" charset="0"/>
            </a:endParaRPr>
          </a:p>
        </p:txBody>
      </p:sp>
    </p:spTree>
    <p:extLst>
      <p:ext uri="{BB962C8B-B14F-4D97-AF65-F5344CB8AC3E}">
        <p14:creationId xmlns:p14="http://schemas.microsoft.com/office/powerpoint/2010/main" val="1793210113"/>
      </p:ext>
    </p:extLst>
  </p:cSld>
  <p:clrMapOvr>
    <a:masterClrMapping/>
  </p:clrMapOvr>
  <p:timing>
    <p:tnLst>
      <p:par>
        <p:cTn id="1" dur="indefinite" restart="never" nodeType="tmRoot"/>
      </p:par>
    </p:tnLst>
  </p:timing>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2196001"/>
            <a:ext cx="4042800" cy="3994963"/>
          </a:xfrm>
          <a:prstGeom prst="rect">
            <a:avLst/>
          </a:prstGeom>
        </p:spPr>
        <p:txBody>
          <a:bodyPr lIns="90960" tIns="45496" rIns="90960" bIns="45496"/>
          <a:lstStyle>
            <a:lvl1pPr>
              <a:defRPr sz="1100"/>
            </a:lvl1pPr>
            <a:lvl2pPr>
              <a:defRPr sz="1100"/>
            </a:lvl2pPr>
            <a:lvl3pPr marL="447892" indent="-146996">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51200" y="2178000"/>
            <a:ext cx="4042800" cy="3994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9536" tIns="39755" rIns="79536" bIns="39755"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0" name="Text Placeholder 9"/>
          <p:cNvSpPr>
            <a:spLocks noGrp="1"/>
          </p:cNvSpPr>
          <p:nvPr>
            <p:ph type="body" sz="quarter" idx="12"/>
          </p:nvPr>
        </p:nvSpPr>
        <p:spPr>
          <a:xfrm>
            <a:off x="457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11" name="Text Placeholder 9"/>
          <p:cNvSpPr>
            <a:spLocks noGrp="1"/>
          </p:cNvSpPr>
          <p:nvPr>
            <p:ph type="body" sz="quarter" idx="13"/>
          </p:nvPr>
        </p:nvSpPr>
        <p:spPr>
          <a:xfrm>
            <a:off x="4651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9"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9536" tIns="39755" rIns="79536" bIns="39755"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2" name="Line 10"/>
          <p:cNvSpPr>
            <a:spLocks noChangeShapeType="1"/>
          </p:cNvSpPr>
          <p:nvPr userDrawn="1"/>
        </p:nvSpPr>
        <p:spPr bwMode="auto">
          <a:xfrm>
            <a:off x="587462" y="1181705"/>
            <a:ext cx="8229600" cy="0"/>
          </a:xfrm>
          <a:prstGeom prst="line">
            <a:avLst/>
          </a:prstGeom>
          <a:noFill/>
          <a:ln w="19050">
            <a:solidFill>
              <a:schemeClr val="accent2"/>
            </a:solidFill>
            <a:round/>
            <a:headEnd/>
            <a:tailEnd/>
          </a:ln>
          <a:effectLst/>
        </p:spPr>
        <p:txBody>
          <a:bodyPr wrap="none" lIns="79536" tIns="39755" rIns="79536" bIns="39755"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cxnSp>
        <p:nvCxnSpPr>
          <p:cNvPr id="17" name="Straight Connector 16"/>
          <p:cNvCxnSpPr/>
          <p:nvPr userDrawn="1"/>
        </p:nvCxnSpPr>
        <p:spPr>
          <a:xfrm>
            <a:off x="457201" y="256418"/>
            <a:ext cx="8229600" cy="0"/>
          </a:xfrm>
          <a:prstGeom prst="line">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457201" y="6422401"/>
            <a:ext cx="663854" cy="198000"/>
          </a:xfrm>
          <a:prstGeom prst="rect">
            <a:avLst/>
          </a:prstGeom>
          <a:noFill/>
        </p:spPr>
        <p:txBody>
          <a:bodyPr wrap="square" lIns="0" tIns="0" rIns="0" bIns="0" rtlCol="0">
            <a:noAutofit/>
          </a:bodyPr>
          <a:lstStyle/>
          <a:p>
            <a:pPr defTabSz="798700"/>
            <a:r>
              <a:rPr lang="en-GB" sz="1000" dirty="0" smtClean="0">
                <a:solidFill>
                  <a:srgbClr val="0C0C0C"/>
                </a:solidFill>
                <a:latin typeface="EYInterstate Light" pitchFamily="2" charset="0"/>
              </a:rPr>
              <a:t>Page </a:t>
            </a:r>
            <a:fld id="{9AE4D82F-B047-469B-AC52-A46321747EAF}" type="slidenum">
              <a:rPr lang="en-GB" sz="1000" smtClean="0">
                <a:solidFill>
                  <a:srgbClr val="0C0C0C"/>
                </a:solidFill>
                <a:latin typeface="EYInterstate Light" pitchFamily="2" charset="0"/>
              </a:rPr>
              <a:pPr defTabSz="798700"/>
              <a:t>‹#›</a:t>
            </a:fld>
            <a:endParaRPr lang="en-GB" sz="1000" dirty="0">
              <a:solidFill>
                <a:srgbClr val="0C0C0C"/>
              </a:solidFill>
              <a:latin typeface="EYInterstate Light" pitchFamily="2" charset="0"/>
            </a:endParaRPr>
          </a:p>
        </p:txBody>
      </p:sp>
    </p:spTree>
    <p:extLst>
      <p:ext uri="{BB962C8B-B14F-4D97-AF65-F5344CB8AC3E}">
        <p14:creationId xmlns:p14="http://schemas.microsoft.com/office/powerpoint/2010/main" val="2853425320"/>
      </p:ext>
    </p:extLst>
  </p:cSld>
  <p:clrMapOvr>
    <a:masterClrMapping/>
  </p:clrMapOvr>
  <p:timing>
    <p:tnLst>
      <p:par>
        <p:cTn id="1" dur="indefinite" restart="never" nodeType="tmRoot"/>
      </p:par>
    </p:tnLst>
  </p:timing>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55617" y="1025562"/>
            <a:ext cx="8229600" cy="1643063"/>
          </a:xfrm>
          <a:prstGeom prst="rect">
            <a:avLst/>
          </a:prstGeom>
        </p:spPr>
        <p:txBody>
          <a:bodyPr lIns="90960" tIns="45496" rIns="90960" bIns="45496"/>
          <a:lstStyle>
            <a:lvl1pPr marL="0" indent="0" algn="l">
              <a:lnSpc>
                <a:spcPct val="85000"/>
              </a:lnSpc>
              <a:spcBef>
                <a:spcPts val="0"/>
              </a:spcBef>
              <a:buNone/>
              <a:defRPr sz="4400" b="1">
                <a:solidFill>
                  <a:schemeClr val="bg2"/>
                </a:solidFill>
                <a:latin typeface="EYInterstate Light" pitchFamily="2"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9536" tIns="39755" rIns="79536" bIns="39755"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6"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9536" tIns="39755" rIns="79536" bIns="39755"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2" name="TextBox 11"/>
          <p:cNvSpPr txBox="1"/>
          <p:nvPr userDrawn="1"/>
        </p:nvSpPr>
        <p:spPr>
          <a:xfrm>
            <a:off x="457201" y="6422401"/>
            <a:ext cx="663854" cy="198000"/>
          </a:xfrm>
          <a:prstGeom prst="rect">
            <a:avLst/>
          </a:prstGeom>
          <a:noFill/>
        </p:spPr>
        <p:txBody>
          <a:bodyPr wrap="square" lIns="0" tIns="0" rIns="0" bIns="0" rtlCol="0">
            <a:noAutofit/>
          </a:bodyPr>
          <a:lstStyle/>
          <a:p>
            <a:pPr defTabSz="798700"/>
            <a:r>
              <a:rPr lang="en-GB" sz="1000" dirty="0" smtClean="0">
                <a:solidFill>
                  <a:srgbClr val="0C0C0C"/>
                </a:solidFill>
                <a:latin typeface="EYInterstate Light" pitchFamily="2" charset="0"/>
              </a:rPr>
              <a:t>Page </a:t>
            </a:r>
            <a:fld id="{9AE4D82F-B047-469B-AC52-A46321747EAF}" type="slidenum">
              <a:rPr lang="en-GB" sz="1000" smtClean="0">
                <a:solidFill>
                  <a:srgbClr val="0C0C0C"/>
                </a:solidFill>
                <a:latin typeface="EYInterstate Light" pitchFamily="2" charset="0"/>
              </a:rPr>
              <a:pPr defTabSz="798700"/>
              <a:t>‹#›</a:t>
            </a:fld>
            <a:endParaRPr lang="en-GB" sz="1000" dirty="0">
              <a:solidFill>
                <a:srgbClr val="0C0C0C"/>
              </a:solidFill>
              <a:latin typeface="EYInterstate Light" pitchFamily="2" charset="0"/>
            </a:endParaRPr>
          </a:p>
        </p:txBody>
      </p:sp>
    </p:spTree>
    <p:extLst>
      <p:ext uri="{BB962C8B-B14F-4D97-AF65-F5344CB8AC3E}">
        <p14:creationId xmlns:p14="http://schemas.microsoft.com/office/powerpoint/2010/main" val="3191980246"/>
      </p:ext>
    </p:extLst>
  </p:cSld>
  <p:clrMapOvr>
    <a:masterClrMapping/>
  </p:clrMapOvr>
  <p:timing>
    <p:tnLst>
      <p:par>
        <p:cTn id="1" dur="indefinite" restart="never" nodeType="tmRoot"/>
      </p:par>
    </p:tnLst>
  </p:timing>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1313"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4102"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2"/>
          </a:solidFill>
          <a:ln w="9525">
            <a:noFill/>
            <a:round/>
            <a:headEnd/>
            <a:tailEnd/>
          </a:ln>
        </p:spPr>
        <p:txBody>
          <a:bodyPr vert="horz" wrap="square" lIns="79536" tIns="39755" rIns="79536" bIns="39755" numCol="1" anchor="t" anchorCtr="0" compatLnSpc="1">
            <a:prstTxWarp prst="textNoShape">
              <a:avLst/>
            </a:prstTxWarp>
          </a:bodyPr>
          <a:lstStyle/>
          <a:p>
            <a:pPr defTabSz="798700"/>
            <a:endParaRPr lang="en-GB" sz="1600">
              <a:solidFill>
                <a:srgbClr val="000000"/>
              </a:solidFill>
            </a:endParaRPr>
          </a:p>
        </p:txBody>
      </p:sp>
      <p:cxnSp>
        <p:nvCxnSpPr>
          <p:cNvPr id="5" name="Straight Connector 4"/>
          <p:cNvCxnSpPr/>
          <p:nvPr userDrawn="1"/>
        </p:nvCxnSpPr>
        <p:spPr>
          <a:xfrm>
            <a:off x="457201" y="256418"/>
            <a:ext cx="8229600" cy="0"/>
          </a:xfrm>
          <a:prstGeom prst="line">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4935799"/>
      </p:ext>
    </p:extLst>
  </p:cSld>
  <p:clrMapOvr>
    <a:masterClrMapping/>
  </p:clrMapOvr>
  <p:timing>
    <p:tnLst>
      <p:par>
        <p:cTn id="1" dur="indefinite" restart="never" nodeType="tmRoot"/>
      </p:par>
    </p:tnLst>
  </p:timing>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1313"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79536" tIns="39755" rIns="79536" bIns="39755"/>
          <a:lstStyle/>
          <a:p>
            <a:pPr defTabSz="798700"/>
            <a:endParaRPr lang="en-US" sz="1600" dirty="0">
              <a:solidFill>
                <a:srgbClr val="000000"/>
              </a:solidFill>
            </a:endParaRPr>
          </a:p>
        </p:txBody>
      </p:sp>
      <p:sp>
        <p:nvSpPr>
          <p:cNvPr id="7"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rgbClr val="808080"/>
          </a:solidFill>
          <a:ln w="9525">
            <a:noFill/>
            <a:round/>
            <a:headEnd/>
            <a:tailEnd/>
          </a:ln>
        </p:spPr>
        <p:txBody>
          <a:bodyPr vert="horz" wrap="square" lIns="79536" tIns="39755" rIns="79536" bIns="39755" numCol="1" anchor="t" anchorCtr="0" compatLnSpc="1">
            <a:prstTxWarp prst="textNoShape">
              <a:avLst/>
            </a:prstTxWarp>
          </a:bodyPr>
          <a:lstStyle/>
          <a:p>
            <a:pPr defTabSz="798700"/>
            <a:endParaRPr lang="en-GB" sz="1600">
              <a:solidFill>
                <a:srgbClr val="000000"/>
              </a:solidFill>
            </a:endParaRPr>
          </a:p>
        </p:txBody>
      </p:sp>
      <p:cxnSp>
        <p:nvCxnSpPr>
          <p:cNvPr id="5" name="Straight Connector 4"/>
          <p:cNvCxnSpPr/>
          <p:nvPr userDrawn="1"/>
        </p:nvCxnSpPr>
        <p:spPr>
          <a:xfrm>
            <a:off x="457201" y="256418"/>
            <a:ext cx="8229600" cy="0"/>
          </a:xfrm>
          <a:prstGeom prst="line">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428763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86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pic>
        <p:nvPicPr>
          <p:cNvPr id="5123" name="Picture 3"/>
          <p:cNvPicPr>
            <a:picLocks noChangeAspect="1" noChangeArrowheads="1"/>
          </p:cNvPicPr>
          <p:nvPr userDrawn="1"/>
        </p:nvPicPr>
        <p:blipFill>
          <a:blip r:embed="rId2" cstate="print"/>
          <a:srcRect/>
          <a:stretch>
            <a:fillRect/>
          </a:stretch>
        </p:blipFill>
        <p:spPr bwMode="auto">
          <a:xfrm>
            <a:off x="447968" y="1058400"/>
            <a:ext cx="8238118" cy="5194800"/>
          </a:xfrm>
          <a:prstGeom prst="rect">
            <a:avLst/>
          </a:prstGeom>
          <a:noFill/>
          <a:ln w="9525">
            <a:noFill/>
            <a:miter lim="800000"/>
            <a:headEnd/>
            <a:tailEnd/>
          </a:ln>
          <a:effectLst/>
        </p:spPr>
      </p:pic>
    </p:spTree>
    <p:extLst>
      <p:ext uri="{BB962C8B-B14F-4D97-AF65-F5344CB8AC3E}">
        <p14:creationId xmlns:p14="http://schemas.microsoft.com/office/powerpoint/2010/main" val="3204513759"/>
      </p:ext>
    </p:extLst>
  </p:cSld>
  <p:clrMapOvr>
    <a:masterClrMapping/>
  </p:clrMapOvr>
  <p:timing>
    <p:tnLst>
      <p:par>
        <p:cTn id="1" dur="indefinite" restart="never" nodeType="tmRoot"/>
      </p:par>
    </p:tnLst>
  </p:timing>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1313"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79536" tIns="39755" rIns="79536" bIns="39755"/>
          <a:lstStyle/>
          <a:p>
            <a:pPr defTabSz="798700"/>
            <a:endParaRPr lang="en-US" sz="1600" dirty="0">
              <a:solidFill>
                <a:srgbClr val="000000"/>
              </a:solidFill>
            </a:endParaRPr>
          </a:p>
        </p:txBody>
      </p:sp>
      <p:pic>
        <p:nvPicPr>
          <p:cNvPr id="5123" name="Picture 3"/>
          <p:cNvPicPr>
            <a:picLocks noChangeAspect="1" noChangeArrowheads="1"/>
          </p:cNvPicPr>
          <p:nvPr userDrawn="1"/>
        </p:nvPicPr>
        <p:blipFill>
          <a:blip r:embed="rId2" cstate="print"/>
          <a:srcRect/>
          <a:stretch>
            <a:fillRect/>
          </a:stretch>
        </p:blipFill>
        <p:spPr bwMode="auto">
          <a:xfrm>
            <a:off x="447968" y="1058400"/>
            <a:ext cx="8238118" cy="5194800"/>
          </a:xfrm>
          <a:prstGeom prst="rect">
            <a:avLst/>
          </a:prstGeom>
          <a:noFill/>
          <a:ln w="9525">
            <a:noFill/>
            <a:miter lim="800000"/>
            <a:headEnd/>
            <a:tailEnd/>
          </a:ln>
          <a:effectLst/>
        </p:spPr>
      </p:pic>
      <p:cxnSp>
        <p:nvCxnSpPr>
          <p:cNvPr id="5" name="Straight Connector 4"/>
          <p:cNvCxnSpPr/>
          <p:nvPr userDrawn="1"/>
        </p:nvCxnSpPr>
        <p:spPr>
          <a:xfrm>
            <a:off x="457201" y="256418"/>
            <a:ext cx="8229600" cy="0"/>
          </a:xfrm>
          <a:prstGeom prst="line">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9218649"/>
      </p:ext>
    </p:extLst>
  </p:cSld>
  <p:clrMapOvr>
    <a:masterClrMapping/>
  </p:clrMapOvr>
  <p:timing>
    <p:tnLst>
      <p:par>
        <p:cTn id="1" dur="indefinite" restart="never" nodeType="tmRoot"/>
      </p:par>
    </p:tnLst>
  </p:timing>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9536" tIns="39755" rIns="79536" bIns="39755" anchor="ctr"/>
          <a:lstStyle/>
          <a:p>
            <a:pPr defTabSz="798700"/>
            <a:endParaRPr lang="en-US" sz="1600" dirty="0">
              <a:solidFill>
                <a:srgbClr val="808080"/>
              </a:solidFill>
            </a:endParaRPr>
          </a:p>
        </p:txBody>
      </p:sp>
      <p:sp>
        <p:nvSpPr>
          <p:cNvPr id="12" name="TextBox 11"/>
          <p:cNvSpPr txBox="1"/>
          <p:nvPr userDrawn="1"/>
        </p:nvSpPr>
        <p:spPr>
          <a:xfrm>
            <a:off x="457201" y="6422401"/>
            <a:ext cx="663854" cy="198000"/>
          </a:xfrm>
          <a:prstGeom prst="rect">
            <a:avLst/>
          </a:prstGeom>
          <a:noFill/>
        </p:spPr>
        <p:txBody>
          <a:bodyPr wrap="square" lIns="0" tIns="0" rIns="0" bIns="0" rtlCol="0">
            <a:noAutofit/>
          </a:bodyPr>
          <a:lstStyle/>
          <a:p>
            <a:pPr defTabSz="798700"/>
            <a:r>
              <a:rPr lang="en-GB" sz="1000" dirty="0" smtClean="0">
                <a:solidFill>
                  <a:srgbClr val="0C0C0C"/>
                </a:solidFill>
                <a:latin typeface="EYInterstate Light" pitchFamily="2" charset="0"/>
              </a:rPr>
              <a:t>Page </a:t>
            </a:r>
            <a:fld id="{9AE4D82F-B047-469B-AC52-A46321747EAF}" type="slidenum">
              <a:rPr lang="en-GB" sz="1000" smtClean="0">
                <a:solidFill>
                  <a:srgbClr val="0C0C0C"/>
                </a:solidFill>
                <a:latin typeface="EYInterstate Light" pitchFamily="2" charset="0"/>
              </a:rPr>
              <a:pPr defTabSz="798700"/>
              <a:t>‹#›</a:t>
            </a:fld>
            <a:endParaRPr lang="en-GB" sz="1000" dirty="0">
              <a:solidFill>
                <a:srgbClr val="0C0C0C"/>
              </a:solidFill>
              <a:latin typeface="EYInterstate Light" pitchFamily="2" charset="0"/>
            </a:endParaRPr>
          </a:p>
        </p:txBody>
      </p:sp>
    </p:spTree>
    <p:extLst>
      <p:ext uri="{BB962C8B-B14F-4D97-AF65-F5344CB8AC3E}">
        <p14:creationId xmlns:p14="http://schemas.microsoft.com/office/powerpoint/2010/main" val="3095544169"/>
      </p:ext>
    </p:extLst>
  </p:cSld>
  <p:clrMapOvr>
    <a:masterClrMapping/>
  </p:clrMapOvr>
  <p:timing>
    <p:tnLst>
      <p:par>
        <p:cTn id="1" dur="indefinite" restart="never" nodeType="tmRoot"/>
      </p:par>
    </p:tnLst>
  </p:timing>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9536" tIns="39755" rIns="79536" bIns="39755" anchor="ctr"/>
          <a:lstStyle/>
          <a:p>
            <a:pPr defTabSz="798700"/>
            <a:endParaRPr lang="en-US" sz="1600" dirty="0">
              <a:solidFill>
                <a:srgbClr val="808080"/>
              </a:solidFill>
            </a:endParaRPr>
          </a:p>
        </p:txBody>
      </p:sp>
      <p:sp>
        <p:nvSpPr>
          <p:cNvPr id="3"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9536" tIns="39755" rIns="79536" bIns="39755"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cxnSp>
        <p:nvCxnSpPr>
          <p:cNvPr id="9" name="Straight Connector 8"/>
          <p:cNvCxnSpPr/>
          <p:nvPr userDrawn="1"/>
        </p:nvCxnSpPr>
        <p:spPr>
          <a:xfrm>
            <a:off x="457201" y="256418"/>
            <a:ext cx="8229600" cy="0"/>
          </a:xfrm>
          <a:prstGeom prst="line">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1" name="TextBox 10"/>
          <p:cNvSpPr txBox="1"/>
          <p:nvPr userDrawn="1"/>
        </p:nvSpPr>
        <p:spPr>
          <a:xfrm>
            <a:off x="457201" y="6422401"/>
            <a:ext cx="663854" cy="198000"/>
          </a:xfrm>
          <a:prstGeom prst="rect">
            <a:avLst/>
          </a:prstGeom>
          <a:noFill/>
        </p:spPr>
        <p:txBody>
          <a:bodyPr wrap="square" lIns="0" tIns="0" rIns="0" bIns="0" rtlCol="0">
            <a:noAutofit/>
          </a:bodyPr>
          <a:lstStyle/>
          <a:p>
            <a:pPr defTabSz="798700"/>
            <a:r>
              <a:rPr lang="en-GB" sz="1000" dirty="0" smtClean="0">
                <a:solidFill>
                  <a:srgbClr val="0C0C0C"/>
                </a:solidFill>
                <a:latin typeface="EYInterstate Light" pitchFamily="2" charset="0"/>
              </a:rPr>
              <a:t>Page </a:t>
            </a:r>
            <a:fld id="{9AE4D82F-B047-469B-AC52-A46321747EAF}" type="slidenum">
              <a:rPr lang="en-GB" sz="1000" smtClean="0">
                <a:solidFill>
                  <a:srgbClr val="0C0C0C"/>
                </a:solidFill>
                <a:latin typeface="EYInterstate Light" pitchFamily="2" charset="0"/>
              </a:rPr>
              <a:pPr defTabSz="798700"/>
              <a:t>‹#›</a:t>
            </a:fld>
            <a:endParaRPr lang="en-GB" sz="1000" dirty="0">
              <a:solidFill>
                <a:srgbClr val="0C0C0C"/>
              </a:solidFill>
              <a:latin typeface="EYInterstate Light" pitchFamily="2" charset="0"/>
            </a:endParaRPr>
          </a:p>
        </p:txBody>
      </p:sp>
    </p:spTree>
    <p:extLst>
      <p:ext uri="{BB962C8B-B14F-4D97-AF65-F5344CB8AC3E}">
        <p14:creationId xmlns:p14="http://schemas.microsoft.com/office/powerpoint/2010/main" val="2955641231"/>
      </p:ext>
    </p:extLst>
  </p:cSld>
  <p:clrMapOvr>
    <a:masterClrMapping/>
  </p:clrMapOvr>
  <p:timing>
    <p:tnLst>
      <p:par>
        <p:cTn id="1" dur="indefinite" restart="never" nodeType="tmRoot"/>
      </p:par>
    </p:tnLst>
  </p:timing>
</p:sldLayout>
</file>

<file path=ppt/slideLayouts/slideLayout223.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9536" tIns="39755" rIns="79536" bIns="39755"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cxnSp>
        <p:nvCxnSpPr>
          <p:cNvPr id="11" name="Straight Connector 10"/>
          <p:cNvCxnSpPr/>
          <p:nvPr userDrawn="1"/>
        </p:nvCxnSpPr>
        <p:spPr>
          <a:xfrm>
            <a:off x="457201" y="256418"/>
            <a:ext cx="8229600" cy="0"/>
          </a:xfrm>
          <a:prstGeom prst="line">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457201" y="6422401"/>
            <a:ext cx="663854" cy="198000"/>
          </a:xfrm>
          <a:prstGeom prst="rect">
            <a:avLst/>
          </a:prstGeom>
          <a:noFill/>
        </p:spPr>
        <p:txBody>
          <a:bodyPr wrap="square" lIns="0" tIns="0" rIns="0" bIns="0" rtlCol="0">
            <a:noAutofit/>
          </a:bodyPr>
          <a:lstStyle/>
          <a:p>
            <a:pPr defTabSz="798700"/>
            <a:r>
              <a:rPr lang="en-GB" sz="1000" dirty="0" smtClean="0">
                <a:solidFill>
                  <a:srgbClr val="0C0C0C"/>
                </a:solidFill>
                <a:latin typeface="EYInterstate Light" pitchFamily="2" charset="0"/>
              </a:rPr>
              <a:t>Page </a:t>
            </a:r>
            <a:fld id="{9AE4D82F-B047-469B-AC52-A46321747EAF}" type="slidenum">
              <a:rPr lang="en-GB" sz="1000" smtClean="0">
                <a:solidFill>
                  <a:srgbClr val="0C0C0C"/>
                </a:solidFill>
                <a:latin typeface="EYInterstate Light" pitchFamily="2" charset="0"/>
              </a:rPr>
              <a:pPr defTabSz="798700"/>
              <a:t>‹#›</a:t>
            </a:fld>
            <a:endParaRPr lang="en-GB" sz="1000" dirty="0">
              <a:solidFill>
                <a:srgbClr val="0C0C0C"/>
              </a:solidFill>
              <a:latin typeface="EYInterstate Light" pitchFamily="2" charset="0"/>
            </a:endParaRPr>
          </a:p>
        </p:txBody>
      </p:sp>
    </p:spTree>
    <p:extLst>
      <p:ext uri="{BB962C8B-B14F-4D97-AF65-F5344CB8AC3E}">
        <p14:creationId xmlns:p14="http://schemas.microsoft.com/office/powerpoint/2010/main" val="1626994492"/>
      </p:ext>
    </p:extLst>
  </p:cSld>
  <p:clrMapOvr>
    <a:masterClrMapping/>
  </p:clrMapOvr>
  <p:timing>
    <p:tnLst>
      <p:par>
        <p:cTn id="1" dur="indefinite" restart="never" nodeType="tmRoot"/>
      </p:par>
    </p:tnLst>
  </p:timing>
</p:sldLayout>
</file>

<file path=ppt/slideLayouts/slideLayout224.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gray">
          <a:xfrm>
            <a:off x="2273303" y="5748338"/>
            <a:ext cx="982663"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3"/>
          <p:cNvGrpSpPr>
            <a:grpSpLocks/>
          </p:cNvGrpSpPr>
          <p:nvPr userDrawn="1"/>
        </p:nvGrpSpPr>
        <p:grpSpPr bwMode="auto">
          <a:xfrm>
            <a:off x="0" y="2403475"/>
            <a:ext cx="9144000" cy="3348038"/>
            <a:chOff x="0" y="2403072"/>
            <a:chExt cx="9144000" cy="3347943"/>
          </a:xfrm>
        </p:grpSpPr>
        <p:sp>
          <p:nvSpPr>
            <p:cNvPr id="6" name="Freeform 8"/>
            <p:cNvSpPr>
              <a:spLocks/>
            </p:cNvSpPr>
            <p:nvPr userDrawn="1"/>
          </p:nvSpPr>
          <p:spPr bwMode="gray">
            <a:xfrm>
              <a:off x="2279115" y="2403072"/>
              <a:ext cx="6864885" cy="2493085"/>
            </a:xfrm>
            <a:custGeom>
              <a:avLst/>
              <a:gdLst>
                <a:gd name="T0" fmla="*/ 0 w 5081"/>
                <a:gd name="T1" fmla="*/ 2147483647 h 1852"/>
                <a:gd name="T2" fmla="*/ 2147483647 w 5081"/>
                <a:gd name="T3" fmla="*/ 0 h 1852"/>
                <a:gd name="T4" fmla="*/ 2147483647 w 5081"/>
                <a:gd name="T5" fmla="*/ 2147483647 h 1852"/>
                <a:gd name="T6" fmla="*/ 0 w 5081"/>
                <a:gd name="T7" fmla="*/ 2147483647 h 185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081" h="1852">
                  <a:moveTo>
                    <a:pt x="0" y="1852"/>
                  </a:moveTo>
                  <a:lnTo>
                    <a:pt x="5081" y="0"/>
                  </a:lnTo>
                  <a:lnTo>
                    <a:pt x="5081" y="968"/>
                  </a:lnTo>
                  <a:lnTo>
                    <a:pt x="0" y="18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2944" fontAlgn="base">
                <a:spcBef>
                  <a:spcPct val="0"/>
                </a:spcBef>
                <a:spcAft>
                  <a:spcPct val="0"/>
                </a:spcAft>
              </a:pPr>
              <a:endParaRPr lang="en-IN" smtClean="0">
                <a:solidFill>
                  <a:srgbClr val="000000"/>
                </a:solidFill>
                <a:cs typeface="Arial" charset="0"/>
              </a:endParaRPr>
            </a:p>
          </p:txBody>
        </p:sp>
        <p:pic>
          <p:nvPicPr>
            <p:cNvPr id="7"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0" y="4408610"/>
              <a:ext cx="2289301" cy="1342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ctrTitle"/>
          </p:nvPr>
        </p:nvSpPr>
        <p:spPr>
          <a:xfrm>
            <a:off x="2282560" y="757504"/>
            <a:ext cx="5490000" cy="860400"/>
          </a:xfrm>
          <a:prstGeom prst="rect">
            <a:avLst/>
          </a:prstGeom>
        </p:spPr>
        <p:txBody>
          <a:bodyPr lIns="90960" tIns="45496" rIns="90960" bIns="45496"/>
          <a:lstStyle/>
          <a:p>
            <a:r>
              <a:rPr lang="en-US" dirty="0" smtClean="0"/>
              <a:t>Click to edit Master title style</a:t>
            </a:r>
            <a:endParaRPr lang="en-GB" dirty="0"/>
          </a:p>
        </p:txBody>
      </p:sp>
      <p:sp>
        <p:nvSpPr>
          <p:cNvPr id="3" name="Subtitle 2"/>
          <p:cNvSpPr>
            <a:spLocks noGrp="1"/>
          </p:cNvSpPr>
          <p:nvPr>
            <p:ph type="subTitle" idx="1"/>
          </p:nvPr>
        </p:nvSpPr>
        <p:spPr>
          <a:xfrm>
            <a:off x="2282560" y="1753200"/>
            <a:ext cx="5490000" cy="968400"/>
          </a:xfrm>
          <a:prstGeom prst="rect">
            <a:avLst/>
          </a:prstGeom>
        </p:spPr>
        <p:txBody>
          <a:bodyPr lIns="90960" tIns="45496" rIns="90960" bIns="45496"/>
          <a:lstStyle>
            <a:lvl1pPr marL="0" indent="0" algn="l">
              <a:buNone/>
              <a:defRPr sz="2000">
                <a:solidFill>
                  <a:schemeClr val="bg2"/>
                </a:solidFill>
              </a:defRPr>
            </a:lvl1pPr>
            <a:lvl2pPr marL="0" indent="0" algn="l">
              <a:buNone/>
              <a:defRPr sz="1600">
                <a:solidFill>
                  <a:schemeClr val="tx1">
                    <a:tint val="75000"/>
                  </a:schemeClr>
                </a:solidFill>
              </a:defRPr>
            </a:lvl2pPr>
            <a:lvl3pPr marL="912944" indent="0" algn="ctr">
              <a:buNone/>
              <a:defRPr>
                <a:solidFill>
                  <a:schemeClr val="tx1">
                    <a:tint val="75000"/>
                  </a:schemeClr>
                </a:solidFill>
              </a:defRPr>
            </a:lvl3pPr>
            <a:lvl4pPr marL="1369406" indent="0" algn="ctr">
              <a:buNone/>
              <a:defRPr>
                <a:solidFill>
                  <a:schemeClr val="tx1">
                    <a:tint val="75000"/>
                  </a:schemeClr>
                </a:solidFill>
              </a:defRPr>
            </a:lvl4pPr>
            <a:lvl5pPr marL="1825888" indent="0" algn="ctr">
              <a:buNone/>
              <a:defRPr>
                <a:solidFill>
                  <a:schemeClr val="tx1">
                    <a:tint val="75000"/>
                  </a:schemeClr>
                </a:solidFill>
              </a:defRPr>
            </a:lvl5pPr>
            <a:lvl6pPr marL="2282347" indent="0" algn="ctr">
              <a:buNone/>
              <a:defRPr>
                <a:solidFill>
                  <a:schemeClr val="tx1">
                    <a:tint val="75000"/>
                  </a:schemeClr>
                </a:solidFill>
              </a:defRPr>
            </a:lvl6pPr>
            <a:lvl7pPr marL="2738816" indent="0" algn="ctr">
              <a:buNone/>
              <a:defRPr>
                <a:solidFill>
                  <a:schemeClr val="tx1">
                    <a:tint val="75000"/>
                  </a:schemeClr>
                </a:solidFill>
              </a:defRPr>
            </a:lvl7pPr>
            <a:lvl8pPr marL="3195283" indent="0" algn="ctr">
              <a:buNone/>
              <a:defRPr>
                <a:solidFill>
                  <a:schemeClr val="tx1">
                    <a:tint val="75000"/>
                  </a:schemeClr>
                </a:solidFill>
              </a:defRPr>
            </a:lvl8pPr>
            <a:lvl9pPr marL="3651771" indent="0" algn="ctr">
              <a:buNone/>
              <a:defRPr>
                <a:solidFill>
                  <a:schemeClr val="tx1">
                    <a:tint val="75000"/>
                  </a:schemeClr>
                </a:solidFill>
              </a:defRPr>
            </a:lvl9pPr>
          </a:lstStyle>
          <a:p>
            <a:r>
              <a:rPr lang="en-US" smtClean="0"/>
              <a:t>Click to edit Master subtitle style</a:t>
            </a:r>
            <a:endParaRPr lang="en-GB" dirty="0"/>
          </a:p>
        </p:txBody>
      </p:sp>
    </p:spTree>
    <p:extLst>
      <p:ext uri="{BB962C8B-B14F-4D97-AF65-F5344CB8AC3E}">
        <p14:creationId xmlns:p14="http://schemas.microsoft.com/office/powerpoint/2010/main" val="3363524879"/>
      </p:ext>
    </p:extLst>
  </p:cSld>
  <p:clrMapOvr>
    <a:masterClrMapping/>
  </p:clrMapOvr>
  <p:timing>
    <p:tnLst>
      <p:par>
        <p:cTn id="1" dur="indefinite" restart="never" nodeType="tmRoot"/>
      </p:par>
    </p:tnLst>
  </p:timing>
</p:sldLayout>
</file>

<file path=ppt/slideLayouts/slideLayout225.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5" name="Line 11"/>
          <p:cNvSpPr>
            <a:spLocks noChangeShapeType="1"/>
          </p:cNvSpPr>
          <p:nvPr userDrawn="1"/>
        </p:nvSpPr>
        <p:spPr bwMode="auto">
          <a:xfrm>
            <a:off x="457200" y="6242050"/>
            <a:ext cx="8229600" cy="0"/>
          </a:xfrm>
          <a:prstGeom prst="line">
            <a:avLst/>
          </a:prstGeom>
          <a:noFill/>
          <a:ln w="3175">
            <a:solidFill>
              <a:schemeClr val="bg1"/>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2" name="Title 1"/>
          <p:cNvSpPr>
            <a:spLocks noGrp="1"/>
          </p:cNvSpPr>
          <p:nvPr>
            <p:ph type="title"/>
          </p:nvPr>
        </p:nvSpPr>
        <p:spPr>
          <a:xfrm>
            <a:off x="457200" y="274640"/>
            <a:ext cx="8229600" cy="860425"/>
          </a:xfrm>
          <a:prstGeom prst="rect">
            <a:avLst/>
          </a:prstGeom>
        </p:spPr>
        <p:txBody>
          <a:bodyPr lIns="90960" tIns="45496" rIns="90960" bIns="45496"/>
          <a:lstStyle/>
          <a:p>
            <a:r>
              <a:rPr lang="en-US" smtClean="0"/>
              <a:t>Click to edit Master title style</a:t>
            </a:r>
            <a:endParaRPr lang="en-GB"/>
          </a:p>
        </p:txBody>
      </p:sp>
      <p:sp>
        <p:nvSpPr>
          <p:cNvPr id="3" name="Content Placeholder 2"/>
          <p:cNvSpPr>
            <a:spLocks noGrp="1"/>
          </p:cNvSpPr>
          <p:nvPr>
            <p:ph idx="1"/>
          </p:nvPr>
        </p:nvSpPr>
        <p:spPr>
          <a:xfrm>
            <a:off x="457200" y="1425575"/>
            <a:ext cx="8229600" cy="4697413"/>
          </a:xfrm>
          <a:prstGeom prst="rect">
            <a:avLst/>
          </a:prstGeom>
        </p:spPr>
        <p:txBody>
          <a:bodyPr lIns="90960" tIns="45496" rIns="90960" bIns="45496"/>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505581313"/>
      </p:ext>
    </p:extLst>
  </p:cSld>
  <p:clrMapOvr>
    <a:masterClrMapping/>
  </p:clrMapOvr>
  <p:timing>
    <p:tnLst>
      <p:par>
        <p:cTn id="1" dur="indefinite" restart="never" nodeType="tmRoot"/>
      </p:par>
    </p:tnLst>
  </p:timing>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Line 10"/>
          <p:cNvSpPr>
            <a:spLocks noChangeShapeType="1"/>
          </p:cNvSpPr>
          <p:nvPr userDrawn="1"/>
        </p:nvSpPr>
        <p:spPr bwMode="auto">
          <a:xfrm>
            <a:off x="457200" y="1044575"/>
            <a:ext cx="8229600" cy="0"/>
          </a:xfrm>
          <a:prstGeom prst="line">
            <a:avLst/>
          </a:prstGeom>
          <a:noFill/>
          <a:ln w="19050">
            <a:solidFill>
              <a:schemeClr val="accent2"/>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4" name="Line 11"/>
          <p:cNvSpPr>
            <a:spLocks noChangeShapeType="1"/>
          </p:cNvSpPr>
          <p:nvPr userDrawn="1"/>
        </p:nvSpPr>
        <p:spPr bwMode="auto">
          <a:xfrm>
            <a:off x="457200" y="6242050"/>
            <a:ext cx="8229600" cy="0"/>
          </a:xfrm>
          <a:prstGeom prst="line">
            <a:avLst/>
          </a:prstGeom>
          <a:noFill/>
          <a:ln w="3175">
            <a:solidFill>
              <a:schemeClr val="bg1"/>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2" name="Title 1"/>
          <p:cNvSpPr>
            <a:spLocks noGrp="1"/>
          </p:cNvSpPr>
          <p:nvPr>
            <p:ph type="title"/>
          </p:nvPr>
        </p:nvSpPr>
        <p:spPr>
          <a:xfrm>
            <a:off x="457200" y="274640"/>
            <a:ext cx="8229600" cy="860425"/>
          </a:xfrm>
          <a:prstGeom prst="rect">
            <a:avLst/>
          </a:prstGeom>
        </p:spPr>
        <p:txBody>
          <a:bodyPr lIns="90960" tIns="45496" rIns="90960" bIns="45496"/>
          <a:lstStyle/>
          <a:p>
            <a:r>
              <a:rPr lang="en-US" smtClean="0"/>
              <a:t>Click to edit Master title style</a:t>
            </a:r>
            <a:endParaRPr lang="en-GB"/>
          </a:p>
        </p:txBody>
      </p:sp>
      <p:sp>
        <p:nvSpPr>
          <p:cNvPr id="5" name="Footer Placeholder 4"/>
          <p:cNvSpPr>
            <a:spLocks noGrp="1"/>
          </p:cNvSpPr>
          <p:nvPr>
            <p:ph type="ftr" sz="quarter" idx="10"/>
          </p:nvPr>
        </p:nvSpPr>
        <p:spPr>
          <a:xfrm>
            <a:off x="2587625" y="6415088"/>
            <a:ext cx="3435350" cy="201612"/>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endParaRPr lang="en-GB">
              <a:solidFill>
                <a:srgbClr val="000000"/>
              </a:solidFill>
            </a:endParaRPr>
          </a:p>
        </p:txBody>
      </p:sp>
    </p:spTree>
    <p:extLst>
      <p:ext uri="{BB962C8B-B14F-4D97-AF65-F5344CB8AC3E}">
        <p14:creationId xmlns:p14="http://schemas.microsoft.com/office/powerpoint/2010/main" val="1528958906"/>
      </p:ext>
    </p:extLst>
  </p:cSld>
  <p:clrMapOvr>
    <a:masterClrMapping/>
  </p:clrMapOvr>
  <p:timing>
    <p:tnLst>
      <p:par>
        <p:cTn id="1" dur="indefinite" restart="never" nodeType="tmRoot"/>
      </p:par>
    </p:tnLst>
  </p:timing>
</p:sldLayout>
</file>

<file path=ppt/slideLayouts/slideLayout227.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5" name="Line 10"/>
          <p:cNvSpPr>
            <a:spLocks noChangeShapeType="1"/>
          </p:cNvSpPr>
          <p:nvPr userDrawn="1"/>
        </p:nvSpPr>
        <p:spPr bwMode="auto">
          <a:xfrm>
            <a:off x="457200" y="1044575"/>
            <a:ext cx="8229600" cy="0"/>
          </a:xfrm>
          <a:prstGeom prst="line">
            <a:avLst/>
          </a:prstGeom>
          <a:noFill/>
          <a:ln w="19050">
            <a:solidFill>
              <a:schemeClr val="accent2"/>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6" name="Line 11"/>
          <p:cNvSpPr>
            <a:spLocks noChangeShapeType="1"/>
          </p:cNvSpPr>
          <p:nvPr userDrawn="1"/>
        </p:nvSpPr>
        <p:spPr bwMode="auto">
          <a:xfrm>
            <a:off x="457200" y="6242050"/>
            <a:ext cx="8229600" cy="0"/>
          </a:xfrm>
          <a:prstGeom prst="line">
            <a:avLst/>
          </a:prstGeom>
          <a:noFill/>
          <a:ln w="3175">
            <a:solidFill>
              <a:schemeClr val="bg1"/>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2" name="Title 1"/>
          <p:cNvSpPr>
            <a:spLocks noGrp="1"/>
          </p:cNvSpPr>
          <p:nvPr>
            <p:ph type="title"/>
          </p:nvPr>
        </p:nvSpPr>
        <p:spPr>
          <a:xfrm>
            <a:off x="457200" y="274640"/>
            <a:ext cx="8229600" cy="860425"/>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1600202"/>
            <a:ext cx="4038600" cy="4525963"/>
          </a:xfrm>
          <a:prstGeom prst="rect">
            <a:avLst/>
          </a:prstGeom>
        </p:spPr>
        <p:txBody>
          <a:bodyPr lIns="90960" tIns="45496" rIns="90960" bIns="45496"/>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0" y="1600202"/>
            <a:ext cx="4038600" cy="4525963"/>
          </a:xfrm>
          <a:prstGeom prst="rect">
            <a:avLst/>
          </a:prstGeom>
        </p:spPr>
        <p:txBody>
          <a:bodyPr lIns="90960" tIns="45496" rIns="90960" bIns="45496"/>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Footer Placeholder 5"/>
          <p:cNvSpPr>
            <a:spLocks noGrp="1"/>
          </p:cNvSpPr>
          <p:nvPr>
            <p:ph type="ftr" sz="quarter" idx="10"/>
          </p:nvPr>
        </p:nvSpPr>
        <p:spPr>
          <a:xfrm>
            <a:off x="2587625" y="6413500"/>
            <a:ext cx="3435350" cy="201613"/>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endParaRPr lang="en-GB">
              <a:solidFill>
                <a:srgbClr val="000000"/>
              </a:solidFill>
            </a:endParaRPr>
          </a:p>
        </p:txBody>
      </p:sp>
    </p:spTree>
    <p:extLst>
      <p:ext uri="{BB962C8B-B14F-4D97-AF65-F5344CB8AC3E}">
        <p14:creationId xmlns:p14="http://schemas.microsoft.com/office/powerpoint/2010/main" val="3262911746"/>
      </p:ext>
    </p:extLst>
  </p:cSld>
  <p:clrMapOvr>
    <a:masterClrMapping/>
  </p:clrMapOvr>
  <p:timing>
    <p:tnLst>
      <p:par>
        <p:cTn id="1" dur="indefinite" restart="never" nodeType="tmRoot"/>
      </p:par>
    </p:tnLst>
  </p:timing>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7" name="Line 10"/>
          <p:cNvSpPr>
            <a:spLocks noChangeShapeType="1"/>
          </p:cNvSpPr>
          <p:nvPr userDrawn="1"/>
        </p:nvSpPr>
        <p:spPr bwMode="auto">
          <a:xfrm>
            <a:off x="457200" y="1044575"/>
            <a:ext cx="8229600" cy="0"/>
          </a:xfrm>
          <a:prstGeom prst="line">
            <a:avLst/>
          </a:prstGeom>
          <a:noFill/>
          <a:ln w="19050">
            <a:solidFill>
              <a:schemeClr val="accent2"/>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8" name="Line 11"/>
          <p:cNvSpPr>
            <a:spLocks noChangeShapeType="1"/>
          </p:cNvSpPr>
          <p:nvPr userDrawn="1"/>
        </p:nvSpPr>
        <p:spPr bwMode="auto">
          <a:xfrm>
            <a:off x="457200" y="6242050"/>
            <a:ext cx="8229600" cy="0"/>
          </a:xfrm>
          <a:prstGeom prst="line">
            <a:avLst/>
          </a:prstGeom>
          <a:noFill/>
          <a:ln w="3175">
            <a:solidFill>
              <a:schemeClr val="bg1"/>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2" name="Title 1"/>
          <p:cNvSpPr>
            <a:spLocks noGrp="1"/>
          </p:cNvSpPr>
          <p:nvPr>
            <p:ph type="title"/>
          </p:nvPr>
        </p:nvSpPr>
        <p:spPr>
          <a:xfrm>
            <a:off x="457200" y="274640"/>
            <a:ext cx="8229600" cy="860425"/>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2196000"/>
            <a:ext cx="4042800" cy="3994963"/>
          </a:xfrm>
          <a:prstGeom prst="rect">
            <a:avLst/>
          </a:prstGeom>
        </p:spPr>
        <p:txBody>
          <a:bodyPr lIns="90960" tIns="45496" rIns="90960" bIns="45496"/>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51200" y="2178000"/>
            <a:ext cx="4042800" cy="3994963"/>
          </a:xfrm>
          <a:prstGeom prst="rect">
            <a:avLst/>
          </a:prstGeom>
        </p:spPr>
        <p:txBody>
          <a:bodyPr lIns="90960" tIns="45496" rIns="90960" bIns="45496"/>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Text Placeholder 9"/>
          <p:cNvSpPr>
            <a:spLocks noGrp="1"/>
          </p:cNvSpPr>
          <p:nvPr>
            <p:ph type="body" sz="quarter" idx="12"/>
          </p:nvPr>
        </p:nvSpPr>
        <p:spPr>
          <a:xfrm>
            <a:off x="457200" y="1490400"/>
            <a:ext cx="4042800" cy="640800"/>
          </a:xfrm>
          <a:prstGeom prst="rect">
            <a:avLst/>
          </a:prstGeom>
        </p:spPr>
        <p:txBody>
          <a:bodyPr lIns="90960" tIns="45496" rIns="90960" bIns="45496" anchor="b"/>
          <a:lstStyle>
            <a:lvl1pPr>
              <a:buNone/>
              <a:defRPr b="1"/>
            </a:lvl1pPr>
          </a:lstStyle>
          <a:p>
            <a:pPr lvl="0"/>
            <a:r>
              <a:rPr lang="en-US" smtClean="0"/>
              <a:t>Click to edit Master text styles</a:t>
            </a:r>
          </a:p>
        </p:txBody>
      </p:sp>
      <p:sp>
        <p:nvSpPr>
          <p:cNvPr id="11" name="Text Placeholder 9"/>
          <p:cNvSpPr>
            <a:spLocks noGrp="1"/>
          </p:cNvSpPr>
          <p:nvPr>
            <p:ph type="body" sz="quarter" idx="13"/>
          </p:nvPr>
        </p:nvSpPr>
        <p:spPr>
          <a:xfrm>
            <a:off x="4651200" y="1490400"/>
            <a:ext cx="4042800" cy="640800"/>
          </a:xfrm>
          <a:prstGeom prst="rect">
            <a:avLst/>
          </a:prstGeom>
        </p:spPr>
        <p:txBody>
          <a:bodyPr lIns="90960" tIns="45496" rIns="90960" bIns="45496" anchor="b"/>
          <a:lstStyle>
            <a:lvl1pPr>
              <a:buNone/>
              <a:defRPr b="1"/>
            </a:lvl1pPr>
          </a:lstStyle>
          <a:p>
            <a:pPr lvl="0"/>
            <a:r>
              <a:rPr lang="en-US" smtClean="0"/>
              <a:t>Click to edit Master text styles</a:t>
            </a:r>
          </a:p>
        </p:txBody>
      </p:sp>
      <p:sp>
        <p:nvSpPr>
          <p:cNvPr id="9" name="Footer Placeholder 5"/>
          <p:cNvSpPr>
            <a:spLocks noGrp="1"/>
          </p:cNvSpPr>
          <p:nvPr>
            <p:ph type="ftr" sz="quarter" idx="14"/>
          </p:nvPr>
        </p:nvSpPr>
        <p:spPr>
          <a:xfrm>
            <a:off x="2587625" y="6415088"/>
            <a:ext cx="3435350" cy="201612"/>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endParaRPr lang="en-GB">
              <a:solidFill>
                <a:srgbClr val="000000"/>
              </a:solidFill>
            </a:endParaRPr>
          </a:p>
        </p:txBody>
      </p:sp>
    </p:spTree>
    <p:extLst>
      <p:ext uri="{BB962C8B-B14F-4D97-AF65-F5344CB8AC3E}">
        <p14:creationId xmlns:p14="http://schemas.microsoft.com/office/powerpoint/2010/main" val="2237059623"/>
      </p:ext>
    </p:extLst>
  </p:cSld>
  <p:clrMapOvr>
    <a:masterClrMapping/>
  </p:clrMapOvr>
  <p:timing>
    <p:tnLst>
      <p:par>
        <p:cTn id="1" dur="indefinite" restart="never" nodeType="tmRoot"/>
      </p:par>
    </p:tnLst>
  </p:timing>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4" name="Line 11"/>
          <p:cNvSpPr>
            <a:spLocks noChangeShapeType="1"/>
          </p:cNvSpPr>
          <p:nvPr userDrawn="1"/>
        </p:nvSpPr>
        <p:spPr bwMode="auto">
          <a:xfrm>
            <a:off x="457200" y="6242050"/>
            <a:ext cx="8229600" cy="0"/>
          </a:xfrm>
          <a:prstGeom prst="line">
            <a:avLst/>
          </a:prstGeom>
          <a:noFill/>
          <a:ln w="3175">
            <a:solidFill>
              <a:schemeClr val="bg1"/>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3" name="Text Placeholder 2"/>
          <p:cNvSpPr>
            <a:spLocks noGrp="1"/>
          </p:cNvSpPr>
          <p:nvPr>
            <p:ph type="body" sz="quarter" idx="11"/>
          </p:nvPr>
        </p:nvSpPr>
        <p:spPr>
          <a:xfrm>
            <a:off x="455614" y="1025557"/>
            <a:ext cx="8229600" cy="1643063"/>
          </a:xfrm>
          <a:prstGeom prst="rect">
            <a:avLst/>
          </a:prstGeom>
        </p:spPr>
        <p:txBody>
          <a:bodyPr lIns="90960" tIns="45496" rIns="90960" bIns="45496"/>
          <a:lstStyle>
            <a:lvl1pPr marL="0" indent="0" algn="l">
              <a:lnSpc>
                <a:spcPct val="85000"/>
              </a:lnSpc>
              <a:spcBef>
                <a:spcPts val="0"/>
              </a:spcBef>
              <a:buNone/>
              <a:defRPr sz="5000" b="1">
                <a:solidFill>
                  <a:schemeClr val="bg2"/>
                </a:solidFill>
                <a:latin typeface="+mj-lt"/>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Footer Placeholder 11"/>
          <p:cNvSpPr>
            <a:spLocks noGrp="1"/>
          </p:cNvSpPr>
          <p:nvPr>
            <p:ph type="ftr" sz="quarter" idx="12"/>
          </p:nvPr>
        </p:nvSpPr>
        <p:spPr>
          <a:xfrm>
            <a:off x="2587625" y="6415088"/>
            <a:ext cx="3435350" cy="201612"/>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endParaRPr lang="en-US">
              <a:solidFill>
                <a:srgbClr val="000000"/>
              </a:solidFill>
            </a:endParaRPr>
          </a:p>
        </p:txBody>
      </p:sp>
    </p:spTree>
    <p:extLst>
      <p:ext uri="{BB962C8B-B14F-4D97-AF65-F5344CB8AC3E}">
        <p14:creationId xmlns:p14="http://schemas.microsoft.com/office/powerpoint/2010/main" val="266905788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8371" tIns="39126" rIns="78371" bIns="39126" anchor="ctr"/>
          <a:lstStyle/>
          <a:p>
            <a:pPr defTabSz="795129"/>
            <a:endParaRPr lang="en-US" sz="1600" dirty="0">
              <a:solidFill>
                <a:srgbClr val="808080"/>
              </a:solidFill>
            </a:endParaRPr>
          </a:p>
        </p:txBody>
      </p:sp>
    </p:spTree>
    <p:extLst>
      <p:ext uri="{BB962C8B-B14F-4D97-AF65-F5344CB8AC3E}">
        <p14:creationId xmlns:p14="http://schemas.microsoft.com/office/powerpoint/2010/main" val="65485009"/>
      </p:ext>
    </p:extLst>
  </p:cSld>
  <p:clrMapOvr>
    <a:masterClrMapping/>
  </p:clrMapOvr>
  <p:timing>
    <p:tnLst>
      <p:par>
        <p:cTn id="1" dur="indefinite" restart="never" nodeType="tmRoot"/>
      </p:par>
    </p:tnLst>
  </p:timing>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3" name="Freeform 5"/>
          <p:cNvSpPr>
            <a:spLocks/>
          </p:cNvSpPr>
          <p:nvPr userDrawn="1"/>
        </p:nvSpPr>
        <p:spPr bwMode="gray">
          <a:xfrm>
            <a:off x="457200" y="1039813"/>
            <a:ext cx="8229600" cy="5184775"/>
          </a:xfrm>
          <a:custGeom>
            <a:avLst/>
            <a:gdLst>
              <a:gd name="T0" fmla="*/ 0 w 5184"/>
              <a:gd name="T1" fmla="*/ 0 h 3266"/>
              <a:gd name="T2" fmla="*/ 0 w 5184"/>
              <a:gd name="T3" fmla="*/ 2147483647 h 3266"/>
              <a:gd name="T4" fmla="*/ 2147483647 w 5184"/>
              <a:gd name="T5" fmla="*/ 2147483647 h 3266"/>
              <a:gd name="T6" fmla="*/ 2147483647 w 5184"/>
              <a:gd name="T7" fmla="*/ 0 h 3266"/>
              <a:gd name="T8" fmla="*/ 0 w 5184"/>
              <a:gd name="T9" fmla="*/ 0 h 32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84" h="3266">
                <a:moveTo>
                  <a:pt x="0" y="0"/>
                </a:moveTo>
                <a:lnTo>
                  <a:pt x="0" y="3266"/>
                </a:lnTo>
                <a:lnTo>
                  <a:pt x="5184" y="2352"/>
                </a:lnTo>
                <a:lnTo>
                  <a:pt x="5184"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0960" tIns="45496" rIns="90960" bIns="45496"/>
          <a:lstStyle/>
          <a:p>
            <a:pPr defTabSz="912944" fontAlgn="base">
              <a:spcBef>
                <a:spcPct val="0"/>
              </a:spcBef>
              <a:spcAft>
                <a:spcPct val="0"/>
              </a:spcAft>
            </a:pPr>
            <a:endParaRPr lang="en-IN" smtClean="0">
              <a:solidFill>
                <a:srgbClr val="000000"/>
              </a:solidFill>
              <a:cs typeface="Arial" charset="0"/>
            </a:endParaRPr>
          </a:p>
        </p:txBody>
      </p:sp>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lIns="90960" tIns="35813" rIns="90960" bIns="45496"/>
          <a:lstStyle>
            <a:lvl1pPr algn="l">
              <a:defRPr/>
            </a:lvl1pPr>
          </a:lstStyle>
          <a:p>
            <a:pPr lvl="0"/>
            <a:r>
              <a:rPr lang="en-US" smtClean="0"/>
              <a:t>Click to edit Master title style</a:t>
            </a:r>
            <a:endParaRPr lang="en-US" dirty="0"/>
          </a:p>
        </p:txBody>
      </p:sp>
      <p:sp>
        <p:nvSpPr>
          <p:cNvPr id="5" name="Footer Placeholder 11"/>
          <p:cNvSpPr>
            <a:spLocks noGrp="1"/>
          </p:cNvSpPr>
          <p:nvPr>
            <p:ph type="ftr" sz="quarter" idx="10"/>
          </p:nvPr>
        </p:nvSpPr>
        <p:spPr>
          <a:xfrm>
            <a:off x="2587625" y="6415088"/>
            <a:ext cx="3435350" cy="201612"/>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endParaRPr lang="en-US">
              <a:solidFill>
                <a:srgbClr val="000000"/>
              </a:solidFill>
            </a:endParaRPr>
          </a:p>
        </p:txBody>
      </p:sp>
    </p:spTree>
    <p:extLst>
      <p:ext uri="{BB962C8B-B14F-4D97-AF65-F5344CB8AC3E}">
        <p14:creationId xmlns:p14="http://schemas.microsoft.com/office/powerpoint/2010/main" val="3488808185"/>
      </p:ext>
    </p:extLst>
  </p:cSld>
  <p:clrMapOvr>
    <a:masterClrMapping/>
  </p:clrMapOvr>
  <p:timing>
    <p:tnLst>
      <p:par>
        <p:cTn id="1" dur="indefinite" restart="never" nodeType="tmRoot"/>
      </p:par>
    </p:tnLst>
  </p:timing>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3" name="Freeform 5"/>
          <p:cNvSpPr>
            <a:spLocks/>
          </p:cNvSpPr>
          <p:nvPr userDrawn="1"/>
        </p:nvSpPr>
        <p:spPr bwMode="gray">
          <a:xfrm>
            <a:off x="457200" y="1039813"/>
            <a:ext cx="8229600" cy="5184775"/>
          </a:xfrm>
          <a:custGeom>
            <a:avLst/>
            <a:gdLst>
              <a:gd name="T0" fmla="*/ 0 w 5184"/>
              <a:gd name="T1" fmla="*/ 0 h 3266"/>
              <a:gd name="T2" fmla="*/ 0 w 5184"/>
              <a:gd name="T3" fmla="*/ 2147483647 h 3266"/>
              <a:gd name="T4" fmla="*/ 2147483647 w 5184"/>
              <a:gd name="T5" fmla="*/ 2147483647 h 3266"/>
              <a:gd name="T6" fmla="*/ 2147483647 w 5184"/>
              <a:gd name="T7" fmla="*/ 0 h 3266"/>
              <a:gd name="T8" fmla="*/ 0 w 5184"/>
              <a:gd name="T9" fmla="*/ 0 h 32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84" h="3266">
                <a:moveTo>
                  <a:pt x="0" y="0"/>
                </a:moveTo>
                <a:lnTo>
                  <a:pt x="0" y="3266"/>
                </a:lnTo>
                <a:lnTo>
                  <a:pt x="5184" y="2352"/>
                </a:lnTo>
                <a:lnTo>
                  <a:pt x="5184"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0960" tIns="45496" rIns="90960" bIns="45496"/>
          <a:lstStyle/>
          <a:p>
            <a:pPr defTabSz="912944" fontAlgn="base">
              <a:spcBef>
                <a:spcPct val="0"/>
              </a:spcBef>
              <a:spcAft>
                <a:spcPct val="0"/>
              </a:spcAft>
            </a:pPr>
            <a:endParaRPr lang="en-IN" smtClean="0">
              <a:solidFill>
                <a:srgbClr val="000000"/>
              </a:solidFill>
              <a:cs typeface="Arial" charset="0"/>
            </a:endParaRPr>
          </a:p>
        </p:txBody>
      </p:sp>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lIns="90960" tIns="35813" rIns="90960" bIns="45496"/>
          <a:lstStyle>
            <a:lvl1pPr algn="l">
              <a:defRPr/>
            </a:lvl1pPr>
          </a:lstStyle>
          <a:p>
            <a:pPr lvl="0"/>
            <a:r>
              <a:rPr lang="en-US" smtClean="0"/>
              <a:t>Click to edit Master title style</a:t>
            </a:r>
            <a:endParaRPr lang="en-US" dirty="0"/>
          </a:p>
        </p:txBody>
      </p:sp>
      <p:sp>
        <p:nvSpPr>
          <p:cNvPr id="5" name="Footer Placeholder 11"/>
          <p:cNvSpPr>
            <a:spLocks noGrp="1"/>
          </p:cNvSpPr>
          <p:nvPr>
            <p:ph type="ftr" sz="quarter" idx="10"/>
          </p:nvPr>
        </p:nvSpPr>
        <p:spPr>
          <a:xfrm>
            <a:off x="2587625" y="6415088"/>
            <a:ext cx="3435350" cy="201612"/>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endParaRPr lang="en-US">
              <a:solidFill>
                <a:srgbClr val="000000"/>
              </a:solidFill>
            </a:endParaRPr>
          </a:p>
        </p:txBody>
      </p:sp>
    </p:spTree>
    <p:extLst>
      <p:ext uri="{BB962C8B-B14F-4D97-AF65-F5344CB8AC3E}">
        <p14:creationId xmlns:p14="http://schemas.microsoft.com/office/powerpoint/2010/main" val="1768114831"/>
      </p:ext>
    </p:extLst>
  </p:cSld>
  <p:clrMapOvr>
    <a:masterClrMapping/>
  </p:clrMapOvr>
  <p:timing>
    <p:tnLst>
      <p:par>
        <p:cTn id="1" dur="indefinite" restart="never" nodeType="tmRoot"/>
      </p:par>
    </p:tnLst>
  </p:timing>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pic>
        <p:nvPicPr>
          <p:cNvPr id="3" name="Picture 1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57200" y="1044575"/>
            <a:ext cx="8224838" cy="518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lIns="90960" tIns="35813" rIns="90960" bIns="45496"/>
          <a:lstStyle>
            <a:lvl1pPr algn="l">
              <a:defRPr/>
            </a:lvl1pPr>
          </a:lstStyle>
          <a:p>
            <a:pPr lvl="0"/>
            <a:r>
              <a:rPr lang="en-US" smtClean="0"/>
              <a:t>Click to edit Master title style</a:t>
            </a:r>
            <a:endParaRPr lang="en-US" dirty="0"/>
          </a:p>
        </p:txBody>
      </p:sp>
      <p:sp>
        <p:nvSpPr>
          <p:cNvPr id="5" name="Footer Placeholder 11"/>
          <p:cNvSpPr>
            <a:spLocks noGrp="1"/>
          </p:cNvSpPr>
          <p:nvPr>
            <p:ph type="ftr" sz="quarter" idx="10"/>
          </p:nvPr>
        </p:nvSpPr>
        <p:spPr>
          <a:xfrm>
            <a:off x="2587625" y="6415088"/>
            <a:ext cx="3435350" cy="201612"/>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endParaRPr lang="en-US">
              <a:solidFill>
                <a:srgbClr val="000000"/>
              </a:solidFill>
            </a:endParaRPr>
          </a:p>
        </p:txBody>
      </p:sp>
    </p:spTree>
    <p:extLst>
      <p:ext uri="{BB962C8B-B14F-4D97-AF65-F5344CB8AC3E}">
        <p14:creationId xmlns:p14="http://schemas.microsoft.com/office/powerpoint/2010/main" val="349852395"/>
      </p:ext>
    </p:extLst>
  </p:cSld>
  <p:clrMapOvr>
    <a:masterClrMapping/>
  </p:clrMapOvr>
  <p:timing>
    <p:tnLst>
      <p:par>
        <p:cTn id="1" dur="indefinite" restart="never" nodeType="tmRoot"/>
      </p:par>
    </p:tnLst>
  </p:timing>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2" name="Line 11"/>
          <p:cNvSpPr>
            <a:spLocks noChangeShapeType="1"/>
          </p:cNvSpPr>
          <p:nvPr userDrawn="1"/>
        </p:nvSpPr>
        <p:spPr bwMode="auto">
          <a:xfrm>
            <a:off x="455613" y="6243638"/>
            <a:ext cx="822960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wrap="none" lIns="90960" tIns="45496" rIns="90960" bIns="45496" anchor="ctr"/>
          <a:lstStyle/>
          <a:p>
            <a:pPr defTabSz="912944" fontAlgn="base">
              <a:spcBef>
                <a:spcPct val="0"/>
              </a:spcBef>
              <a:spcAft>
                <a:spcPct val="0"/>
              </a:spcAft>
            </a:pPr>
            <a:endParaRPr lang="en-IN" smtClean="0">
              <a:solidFill>
                <a:srgbClr val="000000"/>
              </a:solidFill>
              <a:cs typeface="Arial" charset="0"/>
            </a:endParaRPr>
          </a:p>
        </p:txBody>
      </p:sp>
      <p:sp>
        <p:nvSpPr>
          <p:cNvPr id="3" name="Footer Placeholder 11"/>
          <p:cNvSpPr>
            <a:spLocks noGrp="1"/>
          </p:cNvSpPr>
          <p:nvPr>
            <p:ph type="ftr" sz="quarter" idx="10"/>
          </p:nvPr>
        </p:nvSpPr>
        <p:spPr>
          <a:xfrm>
            <a:off x="2587625" y="6415088"/>
            <a:ext cx="3435350" cy="201612"/>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endParaRPr lang="en-US">
              <a:solidFill>
                <a:srgbClr val="000000"/>
              </a:solidFill>
            </a:endParaRPr>
          </a:p>
        </p:txBody>
      </p:sp>
    </p:spTree>
    <p:extLst>
      <p:ext uri="{BB962C8B-B14F-4D97-AF65-F5344CB8AC3E}">
        <p14:creationId xmlns:p14="http://schemas.microsoft.com/office/powerpoint/2010/main" val="633811037"/>
      </p:ext>
    </p:extLst>
  </p:cSld>
  <p:clrMapOvr>
    <a:masterClrMapping/>
  </p:clrMapOvr>
  <p:timing>
    <p:tnLst>
      <p:par>
        <p:cTn id="1" dur="indefinite" restart="never" nodeType="tmRoot"/>
      </p:par>
    </p:tnLst>
  </p:timing>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3" name="Line 11"/>
          <p:cNvSpPr>
            <a:spLocks noChangeShapeType="1"/>
          </p:cNvSpPr>
          <p:nvPr userDrawn="1"/>
        </p:nvSpPr>
        <p:spPr bwMode="auto">
          <a:xfrm>
            <a:off x="455613" y="6243638"/>
            <a:ext cx="822960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wrap="none" lIns="90960" tIns="45496" rIns="90960" bIns="45496" anchor="ctr"/>
          <a:lstStyle/>
          <a:p>
            <a:pPr defTabSz="912944" fontAlgn="base">
              <a:spcBef>
                <a:spcPct val="0"/>
              </a:spcBef>
              <a:spcAft>
                <a:spcPct val="0"/>
              </a:spcAft>
            </a:pPr>
            <a:endParaRPr lang="en-IN" smtClean="0">
              <a:solidFill>
                <a:srgbClr val="000000"/>
              </a:solidFill>
              <a:cs typeface="Arial" charset="0"/>
            </a:endParaRPr>
          </a:p>
        </p:txBody>
      </p:sp>
      <p:sp>
        <p:nvSpPr>
          <p:cNvPr id="8" name="Content Placeholder 2"/>
          <p:cNvSpPr>
            <a:spLocks noGrp="1"/>
          </p:cNvSpPr>
          <p:nvPr>
            <p:ph idx="1"/>
          </p:nvPr>
        </p:nvSpPr>
        <p:spPr>
          <a:xfrm>
            <a:off x="455612" y="719139"/>
            <a:ext cx="3506400" cy="5210062"/>
          </a:xfrm>
          <a:prstGeom prst="rect">
            <a:avLst/>
          </a:prstGeom>
        </p:spPr>
        <p:txBody>
          <a:bodyPr lIns="90960" tIns="45496" rIns="90960" bIns="45496"/>
          <a:lstStyle>
            <a:lvl1pPr marL="0" indent="0" algn="l" defTabSz="993794" rtl="0" fontAlgn="base">
              <a:lnSpc>
                <a:spcPct val="100000"/>
              </a:lnSpc>
              <a:spcBef>
                <a:spcPct val="70000"/>
              </a:spcBef>
              <a:spcAft>
                <a:spcPct val="0"/>
              </a:spcAft>
              <a:buSzPct val="100000"/>
              <a:buNone/>
              <a:defRPr lang="en-US" sz="1200" kern="1200" noProof="0" dirty="0" smtClean="0">
                <a:solidFill>
                  <a:schemeClr val="bg1"/>
                </a:solidFill>
                <a:latin typeface="Arial" pitchFamily="34" charset="0"/>
                <a:ea typeface="+mn-ea"/>
                <a:cs typeface="Arial" pitchFamily="34" charset="0"/>
              </a:defRPr>
            </a:lvl1pPr>
            <a:lvl2pPr marL="0" indent="0" algn="l" defTabSz="993794" rtl="0" fontAlgn="base">
              <a:lnSpc>
                <a:spcPct val="100000"/>
              </a:lnSpc>
              <a:spcBef>
                <a:spcPct val="0"/>
              </a:spcBef>
              <a:spcAft>
                <a:spcPct val="0"/>
              </a:spcAft>
              <a:buSzPct val="100000"/>
              <a:buNone/>
              <a:defRPr lang="en-US" sz="900" b="1" kern="1200" noProof="0" dirty="0" smtClean="0">
                <a:solidFill>
                  <a:schemeClr val="bg1"/>
                </a:solidFill>
                <a:latin typeface="Arial" pitchFamily="34" charset="0"/>
                <a:ea typeface="+mn-ea"/>
                <a:cs typeface="Arial" pitchFamily="34" charset="0"/>
              </a:defRPr>
            </a:lvl2pPr>
            <a:lvl3pPr marL="175934" indent="-175934" algn="l" defTabSz="993794" rtl="0" fontAlgn="base">
              <a:lnSpc>
                <a:spcPct val="100000"/>
              </a:lnSpc>
              <a:spcBef>
                <a:spcPct val="0"/>
              </a:spcBef>
              <a:spcAft>
                <a:spcPct val="0"/>
              </a:spcAft>
              <a:buClr>
                <a:schemeClr val="accent2"/>
              </a:buClr>
              <a:buSzPct val="70000"/>
              <a:buFont typeface="Arial" pitchFamily="34" charset="0"/>
              <a:buChar char="►"/>
              <a:defRPr lang="en-US" sz="900" b="1" kern="1200" noProof="0" dirty="0" smtClean="0">
                <a:solidFill>
                  <a:schemeClr val="bg1"/>
                </a:solidFill>
                <a:latin typeface="Arial" pitchFamily="34" charset="0"/>
                <a:ea typeface="+mn-ea"/>
                <a:cs typeface="Arial" pitchFamily="34" charset="0"/>
              </a:defRPr>
            </a:lvl3pPr>
            <a:lvl4pPr marL="0" indent="0" algn="l" defTabSz="993794" rtl="0" fontAlgn="base">
              <a:lnSpc>
                <a:spcPct val="100000"/>
              </a:lnSpc>
              <a:spcBef>
                <a:spcPct val="0"/>
              </a:spcBef>
              <a:spcAft>
                <a:spcPct val="0"/>
              </a:spcAft>
              <a:buSzPct val="100000"/>
              <a:buNone/>
              <a:defRPr lang="en-US" sz="800" kern="1200" noProof="0" dirty="0" smtClean="0">
                <a:solidFill>
                  <a:schemeClr val="bg1"/>
                </a:solidFill>
                <a:latin typeface="Arial" pitchFamily="34" charset="0"/>
                <a:ea typeface="+mn-ea"/>
                <a:cs typeface="Arial" pitchFamily="34" charset="0"/>
              </a:defRPr>
            </a:lvl4pPr>
            <a:lvl5pPr marL="188615" indent="-188615" algn="l" defTabSz="993794" rtl="0" fontAlgn="base">
              <a:lnSpc>
                <a:spcPct val="100000"/>
              </a:lnSpc>
              <a:spcBef>
                <a:spcPct val="0"/>
              </a:spcBef>
              <a:spcAft>
                <a:spcPct val="0"/>
              </a:spcAft>
              <a:buClr>
                <a:schemeClr val="accent2"/>
              </a:buClr>
              <a:buSzPct val="70000"/>
              <a:buFont typeface="Arial" pitchFamily="34" charset="0"/>
              <a:buChar char="►"/>
              <a:defRPr lang="en-US" sz="800" kern="1200" noProof="0" dirty="0">
                <a:solidFill>
                  <a:schemeClr val="bg1"/>
                </a:solidFill>
                <a:latin typeface="Arial" pitchFamily="34" charset="0"/>
                <a:ea typeface="+mn-ea"/>
                <a:cs typeface="Arial" pitchFamily="34" charset="0"/>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3358245995"/>
      </p:ext>
    </p:extLst>
  </p:cSld>
  <p:clrMapOvr>
    <a:masterClrMapping/>
  </p:clrMapOvr>
  <p:timing>
    <p:tnLst>
      <p:par>
        <p:cTn id="1" dur="indefinite" restart="never" nodeType="tmRoot"/>
      </p:par>
    </p:tnLst>
  </p:timing>
</p:sldLayout>
</file>

<file path=ppt/slideLayouts/slideLayout235.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2212207856"/>
      </p:ext>
    </p:extLst>
  </p:cSld>
  <p:clrMapOvr>
    <a:masterClrMapping/>
  </p:clrMapOvr>
  <p:timing>
    <p:tnLst>
      <p:par>
        <p:cTn id="1" dur="indefinite" restart="never" nodeType="tmRoot"/>
      </p:par>
    </p:tnLst>
  </p:timing>
</p:sldLayout>
</file>

<file path=ppt/slideLayouts/slideLayout236.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gray">
          <a:xfrm>
            <a:off x="2273303" y="5748338"/>
            <a:ext cx="982663"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3"/>
          <p:cNvGrpSpPr>
            <a:grpSpLocks/>
          </p:cNvGrpSpPr>
          <p:nvPr userDrawn="1"/>
        </p:nvGrpSpPr>
        <p:grpSpPr bwMode="auto">
          <a:xfrm>
            <a:off x="0" y="2403475"/>
            <a:ext cx="9144000" cy="3348038"/>
            <a:chOff x="0" y="2403072"/>
            <a:chExt cx="9144000" cy="3347943"/>
          </a:xfrm>
        </p:grpSpPr>
        <p:sp>
          <p:nvSpPr>
            <p:cNvPr id="6" name="Freeform 8"/>
            <p:cNvSpPr>
              <a:spLocks/>
            </p:cNvSpPr>
            <p:nvPr userDrawn="1"/>
          </p:nvSpPr>
          <p:spPr bwMode="gray">
            <a:xfrm>
              <a:off x="2279115" y="2403072"/>
              <a:ext cx="6864885" cy="2493085"/>
            </a:xfrm>
            <a:custGeom>
              <a:avLst/>
              <a:gdLst>
                <a:gd name="T0" fmla="*/ 0 w 5081"/>
                <a:gd name="T1" fmla="*/ 2147483647 h 1852"/>
                <a:gd name="T2" fmla="*/ 2147483647 w 5081"/>
                <a:gd name="T3" fmla="*/ 0 h 1852"/>
                <a:gd name="T4" fmla="*/ 2147483647 w 5081"/>
                <a:gd name="T5" fmla="*/ 2147483647 h 1852"/>
                <a:gd name="T6" fmla="*/ 0 w 5081"/>
                <a:gd name="T7" fmla="*/ 2147483647 h 185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081" h="1852">
                  <a:moveTo>
                    <a:pt x="0" y="1852"/>
                  </a:moveTo>
                  <a:lnTo>
                    <a:pt x="5081" y="0"/>
                  </a:lnTo>
                  <a:lnTo>
                    <a:pt x="5081" y="968"/>
                  </a:lnTo>
                  <a:lnTo>
                    <a:pt x="0" y="18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2944" fontAlgn="base">
                <a:spcBef>
                  <a:spcPct val="0"/>
                </a:spcBef>
                <a:spcAft>
                  <a:spcPct val="0"/>
                </a:spcAft>
              </a:pPr>
              <a:endParaRPr lang="en-IN" smtClean="0">
                <a:solidFill>
                  <a:srgbClr val="000000"/>
                </a:solidFill>
                <a:cs typeface="Arial" charset="0"/>
              </a:endParaRPr>
            </a:p>
          </p:txBody>
        </p:sp>
        <p:pic>
          <p:nvPicPr>
            <p:cNvPr id="7"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0" y="4408610"/>
              <a:ext cx="2289301" cy="1342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ctrTitle"/>
          </p:nvPr>
        </p:nvSpPr>
        <p:spPr>
          <a:xfrm>
            <a:off x="2282560" y="757504"/>
            <a:ext cx="5490000" cy="860400"/>
          </a:xfrm>
          <a:prstGeom prst="rect">
            <a:avLst/>
          </a:prstGeom>
        </p:spPr>
        <p:txBody>
          <a:bodyPr lIns="90960" tIns="45496" rIns="90960" bIns="45496"/>
          <a:lstStyle/>
          <a:p>
            <a:r>
              <a:rPr lang="en-US" dirty="0" smtClean="0"/>
              <a:t>Click to edit Master title style</a:t>
            </a:r>
            <a:endParaRPr lang="en-GB" dirty="0"/>
          </a:p>
        </p:txBody>
      </p:sp>
      <p:sp>
        <p:nvSpPr>
          <p:cNvPr id="3" name="Subtitle 2"/>
          <p:cNvSpPr>
            <a:spLocks noGrp="1"/>
          </p:cNvSpPr>
          <p:nvPr>
            <p:ph type="subTitle" idx="1"/>
          </p:nvPr>
        </p:nvSpPr>
        <p:spPr>
          <a:xfrm>
            <a:off x="2282560" y="1753200"/>
            <a:ext cx="5490000" cy="968400"/>
          </a:xfrm>
          <a:prstGeom prst="rect">
            <a:avLst/>
          </a:prstGeom>
        </p:spPr>
        <p:txBody>
          <a:bodyPr lIns="90960" tIns="45496" rIns="90960" bIns="45496"/>
          <a:lstStyle>
            <a:lvl1pPr marL="0" indent="0" algn="l">
              <a:buNone/>
              <a:defRPr sz="2000">
                <a:solidFill>
                  <a:schemeClr val="bg2"/>
                </a:solidFill>
              </a:defRPr>
            </a:lvl1pPr>
            <a:lvl2pPr marL="0" indent="0" algn="l">
              <a:buNone/>
              <a:defRPr sz="1600">
                <a:solidFill>
                  <a:schemeClr val="tx1">
                    <a:tint val="75000"/>
                  </a:schemeClr>
                </a:solidFill>
              </a:defRPr>
            </a:lvl2pPr>
            <a:lvl3pPr marL="912944" indent="0" algn="ctr">
              <a:buNone/>
              <a:defRPr>
                <a:solidFill>
                  <a:schemeClr val="tx1">
                    <a:tint val="75000"/>
                  </a:schemeClr>
                </a:solidFill>
              </a:defRPr>
            </a:lvl3pPr>
            <a:lvl4pPr marL="1369406" indent="0" algn="ctr">
              <a:buNone/>
              <a:defRPr>
                <a:solidFill>
                  <a:schemeClr val="tx1">
                    <a:tint val="75000"/>
                  </a:schemeClr>
                </a:solidFill>
              </a:defRPr>
            </a:lvl4pPr>
            <a:lvl5pPr marL="1825888" indent="0" algn="ctr">
              <a:buNone/>
              <a:defRPr>
                <a:solidFill>
                  <a:schemeClr val="tx1">
                    <a:tint val="75000"/>
                  </a:schemeClr>
                </a:solidFill>
              </a:defRPr>
            </a:lvl5pPr>
            <a:lvl6pPr marL="2282347" indent="0" algn="ctr">
              <a:buNone/>
              <a:defRPr>
                <a:solidFill>
                  <a:schemeClr val="tx1">
                    <a:tint val="75000"/>
                  </a:schemeClr>
                </a:solidFill>
              </a:defRPr>
            </a:lvl6pPr>
            <a:lvl7pPr marL="2738816" indent="0" algn="ctr">
              <a:buNone/>
              <a:defRPr>
                <a:solidFill>
                  <a:schemeClr val="tx1">
                    <a:tint val="75000"/>
                  </a:schemeClr>
                </a:solidFill>
              </a:defRPr>
            </a:lvl7pPr>
            <a:lvl8pPr marL="3195283" indent="0" algn="ctr">
              <a:buNone/>
              <a:defRPr>
                <a:solidFill>
                  <a:schemeClr val="tx1">
                    <a:tint val="75000"/>
                  </a:schemeClr>
                </a:solidFill>
              </a:defRPr>
            </a:lvl8pPr>
            <a:lvl9pPr marL="3651771" indent="0" algn="ctr">
              <a:buNone/>
              <a:defRPr>
                <a:solidFill>
                  <a:schemeClr val="tx1">
                    <a:tint val="75000"/>
                  </a:schemeClr>
                </a:solidFill>
              </a:defRPr>
            </a:lvl9pPr>
          </a:lstStyle>
          <a:p>
            <a:r>
              <a:rPr lang="en-US" smtClean="0"/>
              <a:t>Click to edit Master subtitle style</a:t>
            </a:r>
            <a:endParaRPr lang="en-GB" dirty="0"/>
          </a:p>
        </p:txBody>
      </p:sp>
    </p:spTree>
    <p:extLst>
      <p:ext uri="{BB962C8B-B14F-4D97-AF65-F5344CB8AC3E}">
        <p14:creationId xmlns:p14="http://schemas.microsoft.com/office/powerpoint/2010/main" val="2601079693"/>
      </p:ext>
    </p:extLst>
  </p:cSld>
  <p:clrMapOvr>
    <a:masterClrMapping/>
  </p:clrMapOvr>
  <p:timing>
    <p:tnLst>
      <p:par>
        <p:cTn id="1" dur="indefinite" restart="never" nodeType="tmRoot"/>
      </p:par>
    </p:tnLst>
  </p:timing>
</p:sldLayout>
</file>

<file path=ppt/slideLayouts/slideLayout237.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5" name="Line 11"/>
          <p:cNvSpPr>
            <a:spLocks noChangeShapeType="1"/>
          </p:cNvSpPr>
          <p:nvPr userDrawn="1"/>
        </p:nvSpPr>
        <p:spPr bwMode="auto">
          <a:xfrm>
            <a:off x="457200" y="6242050"/>
            <a:ext cx="8229600" cy="0"/>
          </a:xfrm>
          <a:prstGeom prst="line">
            <a:avLst/>
          </a:prstGeom>
          <a:noFill/>
          <a:ln w="3175">
            <a:solidFill>
              <a:schemeClr val="bg1"/>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2" name="Title 1"/>
          <p:cNvSpPr>
            <a:spLocks noGrp="1"/>
          </p:cNvSpPr>
          <p:nvPr>
            <p:ph type="title"/>
          </p:nvPr>
        </p:nvSpPr>
        <p:spPr>
          <a:xfrm>
            <a:off x="457200" y="274640"/>
            <a:ext cx="8229600" cy="860425"/>
          </a:xfrm>
          <a:prstGeom prst="rect">
            <a:avLst/>
          </a:prstGeom>
        </p:spPr>
        <p:txBody>
          <a:bodyPr lIns="90960" tIns="45496" rIns="90960" bIns="45496"/>
          <a:lstStyle/>
          <a:p>
            <a:r>
              <a:rPr lang="en-US" smtClean="0"/>
              <a:t>Click to edit Master title style</a:t>
            </a:r>
            <a:endParaRPr lang="en-GB"/>
          </a:p>
        </p:txBody>
      </p:sp>
      <p:sp>
        <p:nvSpPr>
          <p:cNvPr id="3" name="Content Placeholder 2"/>
          <p:cNvSpPr>
            <a:spLocks noGrp="1"/>
          </p:cNvSpPr>
          <p:nvPr>
            <p:ph idx="1"/>
          </p:nvPr>
        </p:nvSpPr>
        <p:spPr>
          <a:xfrm>
            <a:off x="457200" y="1425575"/>
            <a:ext cx="8229600" cy="4697413"/>
          </a:xfrm>
          <a:prstGeom prst="rect">
            <a:avLst/>
          </a:prstGeom>
        </p:spPr>
        <p:txBody>
          <a:bodyPr lIns="90960" tIns="45496" rIns="90960" bIns="45496"/>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94399922"/>
      </p:ext>
    </p:extLst>
  </p:cSld>
  <p:clrMapOvr>
    <a:masterClrMapping/>
  </p:clrMapOvr>
  <p:timing>
    <p:tnLst>
      <p:par>
        <p:cTn id="1" dur="indefinite" restart="never" nodeType="tmRoot"/>
      </p:par>
    </p:tnLst>
  </p:timing>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Line 10"/>
          <p:cNvSpPr>
            <a:spLocks noChangeShapeType="1"/>
          </p:cNvSpPr>
          <p:nvPr userDrawn="1"/>
        </p:nvSpPr>
        <p:spPr bwMode="auto">
          <a:xfrm>
            <a:off x="457200" y="1044575"/>
            <a:ext cx="8229600" cy="0"/>
          </a:xfrm>
          <a:prstGeom prst="line">
            <a:avLst/>
          </a:prstGeom>
          <a:noFill/>
          <a:ln w="19050">
            <a:solidFill>
              <a:schemeClr val="accent2"/>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4" name="Line 11"/>
          <p:cNvSpPr>
            <a:spLocks noChangeShapeType="1"/>
          </p:cNvSpPr>
          <p:nvPr userDrawn="1"/>
        </p:nvSpPr>
        <p:spPr bwMode="auto">
          <a:xfrm>
            <a:off x="457200" y="6242050"/>
            <a:ext cx="8229600" cy="0"/>
          </a:xfrm>
          <a:prstGeom prst="line">
            <a:avLst/>
          </a:prstGeom>
          <a:noFill/>
          <a:ln w="3175">
            <a:solidFill>
              <a:schemeClr val="bg1"/>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2" name="Title 1"/>
          <p:cNvSpPr>
            <a:spLocks noGrp="1"/>
          </p:cNvSpPr>
          <p:nvPr>
            <p:ph type="title"/>
          </p:nvPr>
        </p:nvSpPr>
        <p:spPr>
          <a:xfrm>
            <a:off x="457200" y="274640"/>
            <a:ext cx="8229600" cy="860425"/>
          </a:xfrm>
          <a:prstGeom prst="rect">
            <a:avLst/>
          </a:prstGeom>
        </p:spPr>
        <p:txBody>
          <a:bodyPr lIns="90960" tIns="45496" rIns="90960" bIns="45496"/>
          <a:lstStyle/>
          <a:p>
            <a:r>
              <a:rPr lang="en-US" smtClean="0"/>
              <a:t>Click to edit Master title style</a:t>
            </a:r>
            <a:endParaRPr lang="en-GB"/>
          </a:p>
        </p:txBody>
      </p:sp>
      <p:sp>
        <p:nvSpPr>
          <p:cNvPr id="5" name="Footer Placeholder 4"/>
          <p:cNvSpPr>
            <a:spLocks noGrp="1"/>
          </p:cNvSpPr>
          <p:nvPr>
            <p:ph type="ftr" sz="quarter" idx="10"/>
          </p:nvPr>
        </p:nvSpPr>
        <p:spPr>
          <a:xfrm>
            <a:off x="2587625" y="6415088"/>
            <a:ext cx="3435350" cy="201612"/>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endParaRPr lang="en-GB">
              <a:solidFill>
                <a:srgbClr val="000000"/>
              </a:solidFill>
            </a:endParaRPr>
          </a:p>
        </p:txBody>
      </p:sp>
    </p:spTree>
    <p:extLst>
      <p:ext uri="{BB962C8B-B14F-4D97-AF65-F5344CB8AC3E}">
        <p14:creationId xmlns:p14="http://schemas.microsoft.com/office/powerpoint/2010/main" val="4183926661"/>
      </p:ext>
    </p:extLst>
  </p:cSld>
  <p:clrMapOvr>
    <a:masterClrMapping/>
  </p:clrMapOvr>
  <p:timing>
    <p:tnLst>
      <p:par>
        <p:cTn id="1" dur="indefinite" restart="never" nodeType="tmRoot"/>
      </p:par>
    </p:tnLst>
  </p:timing>
</p:sldLayout>
</file>

<file path=ppt/slideLayouts/slideLayout239.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5" name="Line 10"/>
          <p:cNvSpPr>
            <a:spLocks noChangeShapeType="1"/>
          </p:cNvSpPr>
          <p:nvPr userDrawn="1"/>
        </p:nvSpPr>
        <p:spPr bwMode="auto">
          <a:xfrm>
            <a:off x="457200" y="1044575"/>
            <a:ext cx="8229600" cy="0"/>
          </a:xfrm>
          <a:prstGeom prst="line">
            <a:avLst/>
          </a:prstGeom>
          <a:noFill/>
          <a:ln w="19050">
            <a:solidFill>
              <a:schemeClr val="accent2"/>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6" name="Line 11"/>
          <p:cNvSpPr>
            <a:spLocks noChangeShapeType="1"/>
          </p:cNvSpPr>
          <p:nvPr userDrawn="1"/>
        </p:nvSpPr>
        <p:spPr bwMode="auto">
          <a:xfrm>
            <a:off x="457200" y="6242050"/>
            <a:ext cx="8229600" cy="0"/>
          </a:xfrm>
          <a:prstGeom prst="line">
            <a:avLst/>
          </a:prstGeom>
          <a:noFill/>
          <a:ln w="3175">
            <a:solidFill>
              <a:schemeClr val="bg1"/>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2" name="Title 1"/>
          <p:cNvSpPr>
            <a:spLocks noGrp="1"/>
          </p:cNvSpPr>
          <p:nvPr>
            <p:ph type="title"/>
          </p:nvPr>
        </p:nvSpPr>
        <p:spPr>
          <a:xfrm>
            <a:off x="457200" y="274640"/>
            <a:ext cx="8229600" cy="860425"/>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1600202"/>
            <a:ext cx="4038600" cy="4525963"/>
          </a:xfrm>
          <a:prstGeom prst="rect">
            <a:avLst/>
          </a:prstGeom>
        </p:spPr>
        <p:txBody>
          <a:bodyPr lIns="90960" tIns="45496" rIns="90960" bIns="45496"/>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0" y="1600202"/>
            <a:ext cx="4038600" cy="4525963"/>
          </a:xfrm>
          <a:prstGeom prst="rect">
            <a:avLst/>
          </a:prstGeom>
        </p:spPr>
        <p:txBody>
          <a:bodyPr lIns="90960" tIns="45496" rIns="90960" bIns="45496"/>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Footer Placeholder 5"/>
          <p:cNvSpPr>
            <a:spLocks noGrp="1"/>
          </p:cNvSpPr>
          <p:nvPr>
            <p:ph type="ftr" sz="quarter" idx="10"/>
          </p:nvPr>
        </p:nvSpPr>
        <p:spPr>
          <a:xfrm>
            <a:off x="2587625" y="6413500"/>
            <a:ext cx="3435350" cy="201613"/>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endParaRPr lang="en-GB">
              <a:solidFill>
                <a:srgbClr val="000000"/>
              </a:solidFill>
            </a:endParaRPr>
          </a:p>
        </p:txBody>
      </p:sp>
    </p:spTree>
    <p:extLst>
      <p:ext uri="{BB962C8B-B14F-4D97-AF65-F5344CB8AC3E}">
        <p14:creationId xmlns:p14="http://schemas.microsoft.com/office/powerpoint/2010/main" val="577001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8371" tIns="39126" rIns="78371" bIns="39126" anchor="ctr"/>
          <a:lstStyle/>
          <a:p>
            <a:pPr defTabSz="795129"/>
            <a:endParaRPr lang="en-US" sz="1600" dirty="0">
              <a:solidFill>
                <a:srgbClr val="808080"/>
              </a:solidFill>
            </a:endParaRPr>
          </a:p>
        </p:txBody>
      </p:sp>
    </p:spTree>
    <p:extLst>
      <p:ext uri="{BB962C8B-B14F-4D97-AF65-F5344CB8AC3E}">
        <p14:creationId xmlns:p14="http://schemas.microsoft.com/office/powerpoint/2010/main" val="1408056047"/>
      </p:ext>
    </p:extLst>
  </p:cSld>
  <p:clrMapOvr>
    <a:masterClrMapping/>
  </p:clrMapOvr>
  <p:timing>
    <p:tnLst>
      <p:par>
        <p:cTn id="1" dur="indefinite" restart="never" nodeType="tmRoot"/>
      </p:par>
    </p:tnLst>
  </p:timing>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7" name="Line 10"/>
          <p:cNvSpPr>
            <a:spLocks noChangeShapeType="1"/>
          </p:cNvSpPr>
          <p:nvPr userDrawn="1"/>
        </p:nvSpPr>
        <p:spPr bwMode="auto">
          <a:xfrm>
            <a:off x="457200" y="1044575"/>
            <a:ext cx="8229600" cy="0"/>
          </a:xfrm>
          <a:prstGeom prst="line">
            <a:avLst/>
          </a:prstGeom>
          <a:noFill/>
          <a:ln w="19050">
            <a:solidFill>
              <a:schemeClr val="accent2"/>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8" name="Line 11"/>
          <p:cNvSpPr>
            <a:spLocks noChangeShapeType="1"/>
          </p:cNvSpPr>
          <p:nvPr userDrawn="1"/>
        </p:nvSpPr>
        <p:spPr bwMode="auto">
          <a:xfrm>
            <a:off x="457200" y="6242050"/>
            <a:ext cx="8229600" cy="0"/>
          </a:xfrm>
          <a:prstGeom prst="line">
            <a:avLst/>
          </a:prstGeom>
          <a:noFill/>
          <a:ln w="3175">
            <a:solidFill>
              <a:schemeClr val="bg1"/>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2" name="Title 1"/>
          <p:cNvSpPr>
            <a:spLocks noGrp="1"/>
          </p:cNvSpPr>
          <p:nvPr>
            <p:ph type="title"/>
          </p:nvPr>
        </p:nvSpPr>
        <p:spPr>
          <a:xfrm>
            <a:off x="457200" y="274640"/>
            <a:ext cx="8229600" cy="860425"/>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2196000"/>
            <a:ext cx="4042800" cy="3994963"/>
          </a:xfrm>
          <a:prstGeom prst="rect">
            <a:avLst/>
          </a:prstGeom>
        </p:spPr>
        <p:txBody>
          <a:bodyPr lIns="90960" tIns="45496" rIns="90960" bIns="45496"/>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51200" y="2178000"/>
            <a:ext cx="4042800" cy="3994963"/>
          </a:xfrm>
          <a:prstGeom prst="rect">
            <a:avLst/>
          </a:prstGeom>
        </p:spPr>
        <p:txBody>
          <a:bodyPr lIns="90960" tIns="45496" rIns="90960" bIns="45496"/>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Text Placeholder 9"/>
          <p:cNvSpPr>
            <a:spLocks noGrp="1"/>
          </p:cNvSpPr>
          <p:nvPr>
            <p:ph type="body" sz="quarter" idx="12"/>
          </p:nvPr>
        </p:nvSpPr>
        <p:spPr>
          <a:xfrm>
            <a:off x="457200" y="1490400"/>
            <a:ext cx="4042800" cy="640800"/>
          </a:xfrm>
          <a:prstGeom prst="rect">
            <a:avLst/>
          </a:prstGeom>
        </p:spPr>
        <p:txBody>
          <a:bodyPr lIns="90960" tIns="45496" rIns="90960" bIns="45496" anchor="b"/>
          <a:lstStyle>
            <a:lvl1pPr>
              <a:buNone/>
              <a:defRPr b="1"/>
            </a:lvl1pPr>
          </a:lstStyle>
          <a:p>
            <a:pPr lvl="0"/>
            <a:r>
              <a:rPr lang="en-US" smtClean="0"/>
              <a:t>Click to edit Master text styles</a:t>
            </a:r>
          </a:p>
        </p:txBody>
      </p:sp>
      <p:sp>
        <p:nvSpPr>
          <p:cNvPr id="11" name="Text Placeholder 9"/>
          <p:cNvSpPr>
            <a:spLocks noGrp="1"/>
          </p:cNvSpPr>
          <p:nvPr>
            <p:ph type="body" sz="quarter" idx="13"/>
          </p:nvPr>
        </p:nvSpPr>
        <p:spPr>
          <a:xfrm>
            <a:off x="4651200" y="1490400"/>
            <a:ext cx="4042800" cy="640800"/>
          </a:xfrm>
          <a:prstGeom prst="rect">
            <a:avLst/>
          </a:prstGeom>
        </p:spPr>
        <p:txBody>
          <a:bodyPr lIns="90960" tIns="45496" rIns="90960" bIns="45496" anchor="b"/>
          <a:lstStyle>
            <a:lvl1pPr>
              <a:buNone/>
              <a:defRPr b="1"/>
            </a:lvl1pPr>
          </a:lstStyle>
          <a:p>
            <a:pPr lvl="0"/>
            <a:r>
              <a:rPr lang="en-US" smtClean="0"/>
              <a:t>Click to edit Master text styles</a:t>
            </a:r>
          </a:p>
        </p:txBody>
      </p:sp>
      <p:sp>
        <p:nvSpPr>
          <p:cNvPr id="9" name="Footer Placeholder 5"/>
          <p:cNvSpPr>
            <a:spLocks noGrp="1"/>
          </p:cNvSpPr>
          <p:nvPr>
            <p:ph type="ftr" sz="quarter" idx="14"/>
          </p:nvPr>
        </p:nvSpPr>
        <p:spPr>
          <a:xfrm>
            <a:off x="2587625" y="6415088"/>
            <a:ext cx="3435350" cy="201612"/>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endParaRPr lang="en-GB">
              <a:solidFill>
                <a:srgbClr val="000000"/>
              </a:solidFill>
            </a:endParaRPr>
          </a:p>
        </p:txBody>
      </p:sp>
    </p:spTree>
    <p:extLst>
      <p:ext uri="{BB962C8B-B14F-4D97-AF65-F5344CB8AC3E}">
        <p14:creationId xmlns:p14="http://schemas.microsoft.com/office/powerpoint/2010/main" val="1880785714"/>
      </p:ext>
    </p:extLst>
  </p:cSld>
  <p:clrMapOvr>
    <a:masterClrMapping/>
  </p:clrMapOvr>
  <p:timing>
    <p:tnLst>
      <p:par>
        <p:cTn id="1" dur="indefinite" restart="never" nodeType="tmRoot"/>
      </p:par>
    </p:tnLst>
  </p:timing>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4" name="Line 11"/>
          <p:cNvSpPr>
            <a:spLocks noChangeShapeType="1"/>
          </p:cNvSpPr>
          <p:nvPr userDrawn="1"/>
        </p:nvSpPr>
        <p:spPr bwMode="auto">
          <a:xfrm>
            <a:off x="457200" y="6242050"/>
            <a:ext cx="8229600" cy="0"/>
          </a:xfrm>
          <a:prstGeom prst="line">
            <a:avLst/>
          </a:prstGeom>
          <a:noFill/>
          <a:ln w="3175">
            <a:solidFill>
              <a:schemeClr val="bg1"/>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3" name="Text Placeholder 2"/>
          <p:cNvSpPr>
            <a:spLocks noGrp="1"/>
          </p:cNvSpPr>
          <p:nvPr>
            <p:ph type="body" sz="quarter" idx="11"/>
          </p:nvPr>
        </p:nvSpPr>
        <p:spPr>
          <a:xfrm>
            <a:off x="455614" y="1025557"/>
            <a:ext cx="8229600" cy="1643063"/>
          </a:xfrm>
          <a:prstGeom prst="rect">
            <a:avLst/>
          </a:prstGeom>
        </p:spPr>
        <p:txBody>
          <a:bodyPr lIns="90960" tIns="45496" rIns="90960" bIns="45496"/>
          <a:lstStyle>
            <a:lvl1pPr marL="0" indent="0" algn="l">
              <a:lnSpc>
                <a:spcPct val="85000"/>
              </a:lnSpc>
              <a:spcBef>
                <a:spcPts val="0"/>
              </a:spcBef>
              <a:buNone/>
              <a:defRPr sz="5000" b="1">
                <a:solidFill>
                  <a:schemeClr val="bg2"/>
                </a:solidFill>
                <a:latin typeface="+mj-lt"/>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Footer Placeholder 11"/>
          <p:cNvSpPr>
            <a:spLocks noGrp="1"/>
          </p:cNvSpPr>
          <p:nvPr>
            <p:ph type="ftr" sz="quarter" idx="12"/>
          </p:nvPr>
        </p:nvSpPr>
        <p:spPr>
          <a:xfrm>
            <a:off x="2587625" y="6415088"/>
            <a:ext cx="3435350" cy="201612"/>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endParaRPr lang="en-US">
              <a:solidFill>
                <a:srgbClr val="000000"/>
              </a:solidFill>
            </a:endParaRPr>
          </a:p>
        </p:txBody>
      </p:sp>
    </p:spTree>
    <p:extLst>
      <p:ext uri="{BB962C8B-B14F-4D97-AF65-F5344CB8AC3E}">
        <p14:creationId xmlns:p14="http://schemas.microsoft.com/office/powerpoint/2010/main" val="3826473691"/>
      </p:ext>
    </p:extLst>
  </p:cSld>
  <p:clrMapOvr>
    <a:masterClrMapping/>
  </p:clrMapOvr>
  <p:timing>
    <p:tnLst>
      <p:par>
        <p:cTn id="1" dur="indefinite" restart="never" nodeType="tmRoot"/>
      </p:par>
    </p:tnLst>
  </p:timing>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3" name="Freeform 5"/>
          <p:cNvSpPr>
            <a:spLocks/>
          </p:cNvSpPr>
          <p:nvPr userDrawn="1"/>
        </p:nvSpPr>
        <p:spPr bwMode="gray">
          <a:xfrm>
            <a:off x="457200" y="1039813"/>
            <a:ext cx="8229600" cy="5184775"/>
          </a:xfrm>
          <a:custGeom>
            <a:avLst/>
            <a:gdLst>
              <a:gd name="T0" fmla="*/ 0 w 5184"/>
              <a:gd name="T1" fmla="*/ 0 h 3266"/>
              <a:gd name="T2" fmla="*/ 0 w 5184"/>
              <a:gd name="T3" fmla="*/ 2147483647 h 3266"/>
              <a:gd name="T4" fmla="*/ 2147483647 w 5184"/>
              <a:gd name="T5" fmla="*/ 2147483647 h 3266"/>
              <a:gd name="T6" fmla="*/ 2147483647 w 5184"/>
              <a:gd name="T7" fmla="*/ 0 h 3266"/>
              <a:gd name="T8" fmla="*/ 0 w 5184"/>
              <a:gd name="T9" fmla="*/ 0 h 32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84" h="3266">
                <a:moveTo>
                  <a:pt x="0" y="0"/>
                </a:moveTo>
                <a:lnTo>
                  <a:pt x="0" y="3266"/>
                </a:lnTo>
                <a:lnTo>
                  <a:pt x="5184" y="2352"/>
                </a:lnTo>
                <a:lnTo>
                  <a:pt x="5184"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0960" tIns="45496" rIns="90960" bIns="45496"/>
          <a:lstStyle/>
          <a:p>
            <a:pPr defTabSz="912944" fontAlgn="base">
              <a:spcBef>
                <a:spcPct val="0"/>
              </a:spcBef>
              <a:spcAft>
                <a:spcPct val="0"/>
              </a:spcAft>
            </a:pPr>
            <a:endParaRPr lang="en-IN" smtClean="0">
              <a:solidFill>
                <a:srgbClr val="000000"/>
              </a:solidFill>
              <a:cs typeface="Arial" charset="0"/>
            </a:endParaRPr>
          </a:p>
        </p:txBody>
      </p:sp>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lIns="90960" tIns="35813" rIns="90960" bIns="45496"/>
          <a:lstStyle>
            <a:lvl1pPr algn="l">
              <a:defRPr/>
            </a:lvl1pPr>
          </a:lstStyle>
          <a:p>
            <a:pPr lvl="0"/>
            <a:r>
              <a:rPr lang="en-US" smtClean="0"/>
              <a:t>Click to edit Master title style</a:t>
            </a:r>
            <a:endParaRPr lang="en-US" dirty="0"/>
          </a:p>
        </p:txBody>
      </p:sp>
      <p:sp>
        <p:nvSpPr>
          <p:cNvPr id="5" name="Footer Placeholder 11"/>
          <p:cNvSpPr>
            <a:spLocks noGrp="1"/>
          </p:cNvSpPr>
          <p:nvPr>
            <p:ph type="ftr" sz="quarter" idx="10"/>
          </p:nvPr>
        </p:nvSpPr>
        <p:spPr>
          <a:xfrm>
            <a:off x="2587625" y="6415088"/>
            <a:ext cx="3435350" cy="201612"/>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endParaRPr lang="en-US">
              <a:solidFill>
                <a:srgbClr val="000000"/>
              </a:solidFill>
            </a:endParaRPr>
          </a:p>
        </p:txBody>
      </p:sp>
    </p:spTree>
    <p:extLst>
      <p:ext uri="{BB962C8B-B14F-4D97-AF65-F5344CB8AC3E}">
        <p14:creationId xmlns:p14="http://schemas.microsoft.com/office/powerpoint/2010/main" val="835720239"/>
      </p:ext>
    </p:extLst>
  </p:cSld>
  <p:clrMapOvr>
    <a:masterClrMapping/>
  </p:clrMapOvr>
  <p:timing>
    <p:tnLst>
      <p:par>
        <p:cTn id="1" dur="indefinite" restart="never" nodeType="tmRoot"/>
      </p:par>
    </p:tnLst>
  </p:timing>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3" name="Freeform 5"/>
          <p:cNvSpPr>
            <a:spLocks/>
          </p:cNvSpPr>
          <p:nvPr userDrawn="1"/>
        </p:nvSpPr>
        <p:spPr bwMode="gray">
          <a:xfrm>
            <a:off x="457200" y="1039813"/>
            <a:ext cx="8229600" cy="5184775"/>
          </a:xfrm>
          <a:custGeom>
            <a:avLst/>
            <a:gdLst>
              <a:gd name="T0" fmla="*/ 0 w 5184"/>
              <a:gd name="T1" fmla="*/ 0 h 3266"/>
              <a:gd name="T2" fmla="*/ 0 w 5184"/>
              <a:gd name="T3" fmla="*/ 2147483647 h 3266"/>
              <a:gd name="T4" fmla="*/ 2147483647 w 5184"/>
              <a:gd name="T5" fmla="*/ 2147483647 h 3266"/>
              <a:gd name="T6" fmla="*/ 2147483647 w 5184"/>
              <a:gd name="T7" fmla="*/ 0 h 3266"/>
              <a:gd name="T8" fmla="*/ 0 w 5184"/>
              <a:gd name="T9" fmla="*/ 0 h 32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84" h="3266">
                <a:moveTo>
                  <a:pt x="0" y="0"/>
                </a:moveTo>
                <a:lnTo>
                  <a:pt x="0" y="3266"/>
                </a:lnTo>
                <a:lnTo>
                  <a:pt x="5184" y="2352"/>
                </a:lnTo>
                <a:lnTo>
                  <a:pt x="5184"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0960" tIns="45496" rIns="90960" bIns="45496"/>
          <a:lstStyle/>
          <a:p>
            <a:pPr defTabSz="912944" fontAlgn="base">
              <a:spcBef>
                <a:spcPct val="0"/>
              </a:spcBef>
              <a:spcAft>
                <a:spcPct val="0"/>
              </a:spcAft>
            </a:pPr>
            <a:endParaRPr lang="en-IN" smtClean="0">
              <a:solidFill>
                <a:srgbClr val="000000"/>
              </a:solidFill>
              <a:cs typeface="Arial" charset="0"/>
            </a:endParaRPr>
          </a:p>
        </p:txBody>
      </p:sp>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lIns="90960" tIns="35813" rIns="90960" bIns="45496"/>
          <a:lstStyle>
            <a:lvl1pPr algn="l">
              <a:defRPr/>
            </a:lvl1pPr>
          </a:lstStyle>
          <a:p>
            <a:pPr lvl="0"/>
            <a:r>
              <a:rPr lang="en-US" smtClean="0"/>
              <a:t>Click to edit Master title style</a:t>
            </a:r>
            <a:endParaRPr lang="en-US" dirty="0"/>
          </a:p>
        </p:txBody>
      </p:sp>
      <p:sp>
        <p:nvSpPr>
          <p:cNvPr id="5" name="Footer Placeholder 11"/>
          <p:cNvSpPr>
            <a:spLocks noGrp="1"/>
          </p:cNvSpPr>
          <p:nvPr>
            <p:ph type="ftr" sz="quarter" idx="10"/>
          </p:nvPr>
        </p:nvSpPr>
        <p:spPr>
          <a:xfrm>
            <a:off x="2587625" y="6415088"/>
            <a:ext cx="3435350" cy="201612"/>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endParaRPr lang="en-US">
              <a:solidFill>
                <a:srgbClr val="000000"/>
              </a:solidFill>
            </a:endParaRPr>
          </a:p>
        </p:txBody>
      </p:sp>
    </p:spTree>
    <p:extLst>
      <p:ext uri="{BB962C8B-B14F-4D97-AF65-F5344CB8AC3E}">
        <p14:creationId xmlns:p14="http://schemas.microsoft.com/office/powerpoint/2010/main" val="1743581976"/>
      </p:ext>
    </p:extLst>
  </p:cSld>
  <p:clrMapOvr>
    <a:masterClrMapping/>
  </p:clrMapOvr>
  <p:timing>
    <p:tnLst>
      <p:par>
        <p:cTn id="1" dur="indefinite" restart="never" nodeType="tmRoot"/>
      </p:par>
    </p:tnLst>
  </p:timing>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pic>
        <p:nvPicPr>
          <p:cNvPr id="3" name="Picture 1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57200" y="1044575"/>
            <a:ext cx="8224838" cy="518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lIns="90960" tIns="35813" rIns="90960" bIns="45496"/>
          <a:lstStyle>
            <a:lvl1pPr algn="l">
              <a:defRPr/>
            </a:lvl1pPr>
          </a:lstStyle>
          <a:p>
            <a:pPr lvl="0"/>
            <a:r>
              <a:rPr lang="en-US" smtClean="0"/>
              <a:t>Click to edit Master title style</a:t>
            </a:r>
            <a:endParaRPr lang="en-US" dirty="0"/>
          </a:p>
        </p:txBody>
      </p:sp>
      <p:sp>
        <p:nvSpPr>
          <p:cNvPr id="5" name="Footer Placeholder 11"/>
          <p:cNvSpPr>
            <a:spLocks noGrp="1"/>
          </p:cNvSpPr>
          <p:nvPr>
            <p:ph type="ftr" sz="quarter" idx="10"/>
          </p:nvPr>
        </p:nvSpPr>
        <p:spPr>
          <a:xfrm>
            <a:off x="2587625" y="6415088"/>
            <a:ext cx="3435350" cy="201612"/>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endParaRPr lang="en-US">
              <a:solidFill>
                <a:srgbClr val="000000"/>
              </a:solidFill>
            </a:endParaRPr>
          </a:p>
        </p:txBody>
      </p:sp>
    </p:spTree>
    <p:extLst>
      <p:ext uri="{BB962C8B-B14F-4D97-AF65-F5344CB8AC3E}">
        <p14:creationId xmlns:p14="http://schemas.microsoft.com/office/powerpoint/2010/main" val="3145278752"/>
      </p:ext>
    </p:extLst>
  </p:cSld>
  <p:clrMapOvr>
    <a:masterClrMapping/>
  </p:clrMapOvr>
  <p:timing>
    <p:tnLst>
      <p:par>
        <p:cTn id="1" dur="indefinite" restart="never" nodeType="tmRoot"/>
      </p:par>
    </p:tnLst>
  </p:timing>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2" name="Line 11"/>
          <p:cNvSpPr>
            <a:spLocks noChangeShapeType="1"/>
          </p:cNvSpPr>
          <p:nvPr userDrawn="1"/>
        </p:nvSpPr>
        <p:spPr bwMode="auto">
          <a:xfrm>
            <a:off x="455613" y="6243638"/>
            <a:ext cx="822960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wrap="none" lIns="90960" tIns="45496" rIns="90960" bIns="45496" anchor="ctr"/>
          <a:lstStyle/>
          <a:p>
            <a:pPr defTabSz="912944" fontAlgn="base">
              <a:spcBef>
                <a:spcPct val="0"/>
              </a:spcBef>
              <a:spcAft>
                <a:spcPct val="0"/>
              </a:spcAft>
            </a:pPr>
            <a:endParaRPr lang="en-IN" smtClean="0">
              <a:solidFill>
                <a:srgbClr val="000000"/>
              </a:solidFill>
              <a:cs typeface="Arial" charset="0"/>
            </a:endParaRPr>
          </a:p>
        </p:txBody>
      </p:sp>
      <p:sp>
        <p:nvSpPr>
          <p:cNvPr id="3" name="Footer Placeholder 11"/>
          <p:cNvSpPr>
            <a:spLocks noGrp="1"/>
          </p:cNvSpPr>
          <p:nvPr>
            <p:ph type="ftr" sz="quarter" idx="10"/>
          </p:nvPr>
        </p:nvSpPr>
        <p:spPr>
          <a:xfrm>
            <a:off x="2587625" y="6415088"/>
            <a:ext cx="3435350" cy="201612"/>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endParaRPr lang="en-US">
              <a:solidFill>
                <a:srgbClr val="000000"/>
              </a:solidFill>
            </a:endParaRPr>
          </a:p>
        </p:txBody>
      </p:sp>
    </p:spTree>
    <p:extLst>
      <p:ext uri="{BB962C8B-B14F-4D97-AF65-F5344CB8AC3E}">
        <p14:creationId xmlns:p14="http://schemas.microsoft.com/office/powerpoint/2010/main" val="16909941"/>
      </p:ext>
    </p:extLst>
  </p:cSld>
  <p:clrMapOvr>
    <a:masterClrMapping/>
  </p:clrMapOvr>
  <p:timing>
    <p:tnLst>
      <p:par>
        <p:cTn id="1" dur="indefinite" restart="never" nodeType="tmRoot"/>
      </p:par>
    </p:tnLst>
  </p:timing>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3" name="Line 11"/>
          <p:cNvSpPr>
            <a:spLocks noChangeShapeType="1"/>
          </p:cNvSpPr>
          <p:nvPr userDrawn="1"/>
        </p:nvSpPr>
        <p:spPr bwMode="auto">
          <a:xfrm>
            <a:off x="455613" y="6243638"/>
            <a:ext cx="822960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wrap="none" lIns="90960" tIns="45496" rIns="90960" bIns="45496" anchor="ctr"/>
          <a:lstStyle/>
          <a:p>
            <a:pPr defTabSz="912944" fontAlgn="base">
              <a:spcBef>
                <a:spcPct val="0"/>
              </a:spcBef>
              <a:spcAft>
                <a:spcPct val="0"/>
              </a:spcAft>
            </a:pPr>
            <a:endParaRPr lang="en-IN" smtClean="0">
              <a:solidFill>
                <a:srgbClr val="000000"/>
              </a:solidFill>
              <a:cs typeface="Arial" charset="0"/>
            </a:endParaRPr>
          </a:p>
        </p:txBody>
      </p:sp>
      <p:sp>
        <p:nvSpPr>
          <p:cNvPr id="8" name="Content Placeholder 2"/>
          <p:cNvSpPr>
            <a:spLocks noGrp="1"/>
          </p:cNvSpPr>
          <p:nvPr>
            <p:ph idx="1"/>
          </p:nvPr>
        </p:nvSpPr>
        <p:spPr>
          <a:xfrm>
            <a:off x="455612" y="719139"/>
            <a:ext cx="3506400" cy="5210062"/>
          </a:xfrm>
          <a:prstGeom prst="rect">
            <a:avLst/>
          </a:prstGeom>
        </p:spPr>
        <p:txBody>
          <a:bodyPr lIns="90960" tIns="45496" rIns="90960" bIns="45496"/>
          <a:lstStyle>
            <a:lvl1pPr marL="0" indent="0" algn="l" defTabSz="993794" rtl="0" fontAlgn="base">
              <a:lnSpc>
                <a:spcPct val="100000"/>
              </a:lnSpc>
              <a:spcBef>
                <a:spcPct val="70000"/>
              </a:spcBef>
              <a:spcAft>
                <a:spcPct val="0"/>
              </a:spcAft>
              <a:buSzPct val="100000"/>
              <a:buNone/>
              <a:defRPr lang="en-US" sz="1200" kern="1200" noProof="0" dirty="0" smtClean="0">
                <a:solidFill>
                  <a:schemeClr val="bg1"/>
                </a:solidFill>
                <a:latin typeface="Arial" pitchFamily="34" charset="0"/>
                <a:ea typeface="+mn-ea"/>
                <a:cs typeface="Arial" pitchFamily="34" charset="0"/>
              </a:defRPr>
            </a:lvl1pPr>
            <a:lvl2pPr marL="0" indent="0" algn="l" defTabSz="993794" rtl="0" fontAlgn="base">
              <a:lnSpc>
                <a:spcPct val="100000"/>
              </a:lnSpc>
              <a:spcBef>
                <a:spcPct val="0"/>
              </a:spcBef>
              <a:spcAft>
                <a:spcPct val="0"/>
              </a:spcAft>
              <a:buSzPct val="100000"/>
              <a:buNone/>
              <a:defRPr lang="en-US" sz="900" b="1" kern="1200" noProof="0" dirty="0" smtClean="0">
                <a:solidFill>
                  <a:schemeClr val="bg1"/>
                </a:solidFill>
                <a:latin typeface="Arial" pitchFamily="34" charset="0"/>
                <a:ea typeface="+mn-ea"/>
                <a:cs typeface="Arial" pitchFamily="34" charset="0"/>
              </a:defRPr>
            </a:lvl2pPr>
            <a:lvl3pPr marL="175934" indent="-175934" algn="l" defTabSz="993794" rtl="0" fontAlgn="base">
              <a:lnSpc>
                <a:spcPct val="100000"/>
              </a:lnSpc>
              <a:spcBef>
                <a:spcPct val="0"/>
              </a:spcBef>
              <a:spcAft>
                <a:spcPct val="0"/>
              </a:spcAft>
              <a:buClr>
                <a:schemeClr val="accent2"/>
              </a:buClr>
              <a:buSzPct val="70000"/>
              <a:buFont typeface="Arial" pitchFamily="34" charset="0"/>
              <a:buChar char="►"/>
              <a:defRPr lang="en-US" sz="900" b="1" kern="1200" noProof="0" dirty="0" smtClean="0">
                <a:solidFill>
                  <a:schemeClr val="bg1"/>
                </a:solidFill>
                <a:latin typeface="Arial" pitchFamily="34" charset="0"/>
                <a:ea typeface="+mn-ea"/>
                <a:cs typeface="Arial" pitchFamily="34" charset="0"/>
              </a:defRPr>
            </a:lvl3pPr>
            <a:lvl4pPr marL="0" indent="0" algn="l" defTabSz="993794" rtl="0" fontAlgn="base">
              <a:lnSpc>
                <a:spcPct val="100000"/>
              </a:lnSpc>
              <a:spcBef>
                <a:spcPct val="0"/>
              </a:spcBef>
              <a:spcAft>
                <a:spcPct val="0"/>
              </a:spcAft>
              <a:buSzPct val="100000"/>
              <a:buNone/>
              <a:defRPr lang="en-US" sz="800" kern="1200" noProof="0" dirty="0" smtClean="0">
                <a:solidFill>
                  <a:schemeClr val="bg1"/>
                </a:solidFill>
                <a:latin typeface="Arial" pitchFamily="34" charset="0"/>
                <a:ea typeface="+mn-ea"/>
                <a:cs typeface="Arial" pitchFamily="34" charset="0"/>
              </a:defRPr>
            </a:lvl4pPr>
            <a:lvl5pPr marL="188615" indent="-188615" algn="l" defTabSz="993794" rtl="0" fontAlgn="base">
              <a:lnSpc>
                <a:spcPct val="100000"/>
              </a:lnSpc>
              <a:spcBef>
                <a:spcPct val="0"/>
              </a:spcBef>
              <a:spcAft>
                <a:spcPct val="0"/>
              </a:spcAft>
              <a:buClr>
                <a:schemeClr val="accent2"/>
              </a:buClr>
              <a:buSzPct val="70000"/>
              <a:buFont typeface="Arial" pitchFamily="34" charset="0"/>
              <a:buChar char="►"/>
              <a:defRPr lang="en-US" sz="800" kern="1200" noProof="0" dirty="0">
                <a:solidFill>
                  <a:schemeClr val="bg1"/>
                </a:solidFill>
                <a:latin typeface="Arial" pitchFamily="34" charset="0"/>
                <a:ea typeface="+mn-ea"/>
                <a:cs typeface="Arial" pitchFamily="34" charset="0"/>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2563057923"/>
      </p:ext>
    </p:extLst>
  </p:cSld>
  <p:clrMapOvr>
    <a:masterClrMapping/>
  </p:clrMapOvr>
  <p:timing>
    <p:tnLst>
      <p:par>
        <p:cTn id="1" dur="indefinite" restart="never" nodeType="tmRoot"/>
      </p:par>
    </p:tnLst>
  </p:timing>
</p:sldLayout>
</file>

<file path=ppt/slideLayouts/slideLayout24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3073419273"/>
      </p:ext>
    </p:extLst>
  </p:cSld>
  <p:clrMapOvr>
    <a:masterClrMapping/>
  </p:clrMapOvr>
  <p:timing>
    <p:tnLst>
      <p:par>
        <p:cTn id="1" dur="indefinite" restart="never" nodeType="tmRoot"/>
      </p:par>
    </p:tnLst>
  </p:timing>
</p:sldLayout>
</file>

<file path=ppt/slideLayouts/slideLayout24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059113" y="3457575"/>
            <a:ext cx="5541962" cy="908050"/>
          </a:xfrm>
          <a:prstGeom prst="rect">
            <a:avLst/>
          </a:prstGeom>
        </p:spPr>
        <p:txBody>
          <a:bodyPr lIns="90960" tIns="0" rIns="90960" bIns="45496"/>
          <a:lstStyle>
            <a:lvl1pP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3062288" y="4354514"/>
            <a:ext cx="5541962" cy="1019175"/>
          </a:xfrm>
          <a:prstGeom prst="rect">
            <a:avLst/>
          </a:prstGeom>
        </p:spPr>
        <p:txBody>
          <a:bodyPr lIns="90960" tIns="45496" rIns="90960" bIns="45496"/>
          <a:lstStyle>
            <a:lvl1pPr marL="0" indent="0">
              <a:lnSpc>
                <a:spcPct val="85000"/>
              </a:lnSpc>
              <a:buFont typeface="Arial" charset="0"/>
              <a:buNone/>
              <a:defRPr sz="2000"/>
            </a:lvl1pPr>
          </a:lstStyle>
          <a:p>
            <a:r>
              <a:rPr lang="en-US" smtClean="0"/>
              <a:t>Click to edit Master subtitle style</a:t>
            </a:r>
            <a:endParaRPr lang="en-US"/>
          </a:p>
        </p:txBody>
      </p:sp>
      <p:sp>
        <p:nvSpPr>
          <p:cNvPr id="4" name="TextBox 3"/>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3076215107"/>
      </p:ext>
    </p:extLst>
  </p:cSld>
  <p:clrMapOvr>
    <a:masterClrMapping/>
  </p:clrMapOvr>
  <p:timing>
    <p:tnLst>
      <p:par>
        <p:cTn id="1" dur="indefinite" restart="never" nodeType="tmRoot"/>
      </p:par>
    </p:tnLst>
  </p:timing>
</p:sldLayout>
</file>

<file path=ppt/slideLayouts/slideLayout2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32" y="200025"/>
            <a:ext cx="8232775" cy="863600"/>
          </a:xfrm>
          <a:prstGeom prst="rect">
            <a:avLst/>
          </a:prstGeom>
        </p:spPr>
        <p:txBody>
          <a:bodyPr lIns="90960" tIns="45496" rIns="90960" bIns="45496"/>
          <a:lstStyle/>
          <a:p>
            <a:r>
              <a:rPr lang="en-US" smtClean="0"/>
              <a:t>Click to edit Master title style</a:t>
            </a:r>
            <a:endParaRPr lang="en-US"/>
          </a:p>
        </p:txBody>
      </p:sp>
      <p:sp>
        <p:nvSpPr>
          <p:cNvPr id="3" name="Content Placeholder 2"/>
          <p:cNvSpPr>
            <a:spLocks noGrp="1"/>
          </p:cNvSpPr>
          <p:nvPr>
            <p:ph idx="1"/>
          </p:nvPr>
        </p:nvSpPr>
        <p:spPr>
          <a:xfrm>
            <a:off x="455613" y="1412907"/>
            <a:ext cx="8234362" cy="4519613"/>
          </a:xfrm>
          <a:prstGeom prst="rect">
            <a:avLst/>
          </a:prstGeom>
        </p:spPr>
        <p:txBody>
          <a:bodyPr lIns="90960" tIns="45496" rIns="90960" bIns="45496"/>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1484410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2944911866"/>
      </p:ext>
    </p:extLst>
  </p:cSld>
  <p:clrMapOvr>
    <a:masterClrMapping/>
  </p:clrMapOvr>
  <p:timing>
    <p:tnLst>
      <p:par>
        <p:cTn id="1" dur="indefinite" restart="never" nodeType="tmRoot"/>
      </p:par>
    </p:tnLst>
  </p:timing>
</p:sldLayout>
</file>

<file path=ppt/slideLayouts/slideLayout2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lIns="90960" tIns="45496" rIns="90960" bIns="45496"/>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45"/>
            <a:ext cx="7772400" cy="1500187"/>
          </a:xfrm>
          <a:prstGeom prst="rect">
            <a:avLst/>
          </a:prstGeom>
        </p:spPr>
        <p:txBody>
          <a:bodyPr lIns="90960" tIns="45496" rIns="90960" bIns="45496" anchor="b"/>
          <a:lstStyle>
            <a:lvl1pPr marL="0" indent="0">
              <a:buNone/>
              <a:defRPr sz="2000"/>
            </a:lvl1pPr>
            <a:lvl2pPr marL="456472" indent="0">
              <a:buNone/>
              <a:defRPr sz="1800"/>
            </a:lvl2pPr>
            <a:lvl3pPr marL="912944" indent="0">
              <a:buNone/>
              <a:defRPr sz="1600"/>
            </a:lvl3pPr>
            <a:lvl4pPr marL="1369406" indent="0">
              <a:buNone/>
              <a:defRPr sz="1400"/>
            </a:lvl4pPr>
            <a:lvl5pPr marL="1825888" indent="0">
              <a:buNone/>
              <a:defRPr sz="1400"/>
            </a:lvl5pPr>
            <a:lvl6pPr marL="2282347" indent="0">
              <a:buNone/>
              <a:defRPr sz="1400"/>
            </a:lvl6pPr>
            <a:lvl7pPr marL="2738816" indent="0">
              <a:buNone/>
              <a:defRPr sz="1400"/>
            </a:lvl7pPr>
            <a:lvl8pPr marL="3195283" indent="0">
              <a:buNone/>
              <a:defRPr sz="1400"/>
            </a:lvl8pPr>
            <a:lvl9pPr marL="3651771" indent="0">
              <a:buNone/>
              <a:defRPr sz="1400"/>
            </a:lvl9pPr>
          </a:lstStyle>
          <a:p>
            <a:pPr lvl="0"/>
            <a:r>
              <a:rPr lang="en-US" smtClean="0"/>
              <a:t>Click to edit Master text styles</a:t>
            </a:r>
          </a:p>
        </p:txBody>
      </p:sp>
    </p:spTree>
    <p:extLst>
      <p:ext uri="{BB962C8B-B14F-4D97-AF65-F5344CB8AC3E}">
        <p14:creationId xmlns:p14="http://schemas.microsoft.com/office/powerpoint/2010/main" val="2589352130"/>
      </p:ext>
    </p:extLst>
  </p:cSld>
  <p:clrMapOvr>
    <a:masterClrMapping/>
  </p:clrMapOvr>
  <p:timing>
    <p:tnLst>
      <p:par>
        <p:cTn id="1" dur="indefinite" restart="never" nodeType="tmRoot"/>
      </p:par>
    </p:tnLst>
  </p:timing>
</p:sldLayout>
</file>

<file path=ppt/slideLayouts/slideLayout2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32" y="200025"/>
            <a:ext cx="8232775" cy="863600"/>
          </a:xfrm>
          <a:prstGeom prst="rect">
            <a:avLst/>
          </a:prstGeom>
        </p:spPr>
        <p:txBody>
          <a:bodyPr lIns="90960" tIns="45496" rIns="90960" bIns="45496"/>
          <a:lstStyle/>
          <a:p>
            <a:r>
              <a:rPr lang="en-US" smtClean="0"/>
              <a:t>Click to edit Master title style</a:t>
            </a:r>
            <a:endParaRPr lang="en-US"/>
          </a:p>
        </p:txBody>
      </p:sp>
      <p:sp>
        <p:nvSpPr>
          <p:cNvPr id="3" name="Content Placeholder 2"/>
          <p:cNvSpPr>
            <a:spLocks noGrp="1"/>
          </p:cNvSpPr>
          <p:nvPr>
            <p:ph sz="half" idx="1"/>
          </p:nvPr>
        </p:nvSpPr>
        <p:spPr>
          <a:xfrm>
            <a:off x="455645" y="1412907"/>
            <a:ext cx="4040187" cy="4519613"/>
          </a:xfrm>
          <a:prstGeom prst="rect">
            <a:avLst/>
          </a:prstGeom>
        </p:spPr>
        <p:txBody>
          <a:bodyPr lIns="90960" tIns="45496" rIns="90960" bIns="4549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32" y="1412907"/>
            <a:ext cx="4041775" cy="4519613"/>
          </a:xfrm>
          <a:prstGeom prst="rect">
            <a:avLst/>
          </a:prstGeom>
        </p:spPr>
        <p:txBody>
          <a:bodyPr lIns="90960" tIns="45496" rIns="90960" bIns="4549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72145146"/>
      </p:ext>
    </p:extLst>
  </p:cSld>
  <p:clrMapOvr>
    <a:masterClrMapping/>
  </p:clrMapOvr>
  <p:timing>
    <p:tnLst>
      <p:par>
        <p:cTn id="1" dur="indefinite" restart="never" nodeType="tmRoot"/>
      </p:par>
    </p:tnLst>
  </p:timing>
</p:sldLayout>
</file>

<file path=ppt/slideLayouts/slideLayout2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lIns="90960" tIns="45496" rIns="90960" bIns="45496"/>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7"/>
            <a:ext cx="4040188" cy="639762"/>
          </a:xfrm>
          <a:prstGeom prst="rect">
            <a:avLst/>
          </a:prstGeom>
        </p:spPr>
        <p:txBody>
          <a:bodyPr lIns="90960" tIns="45496" rIns="90960" bIns="45496" anchor="b"/>
          <a:lstStyle>
            <a:lvl1pPr marL="0" indent="0">
              <a:buNone/>
              <a:defRPr sz="2400" b="1"/>
            </a:lvl1pPr>
            <a:lvl2pPr marL="456472" indent="0">
              <a:buNone/>
              <a:defRPr sz="2000" b="1"/>
            </a:lvl2pPr>
            <a:lvl3pPr marL="912944" indent="0">
              <a:buNone/>
              <a:defRPr sz="1800" b="1"/>
            </a:lvl3pPr>
            <a:lvl4pPr marL="1369406" indent="0">
              <a:buNone/>
              <a:defRPr sz="1600" b="1"/>
            </a:lvl4pPr>
            <a:lvl5pPr marL="1825888" indent="0">
              <a:buNone/>
              <a:defRPr sz="1600" b="1"/>
            </a:lvl5pPr>
            <a:lvl6pPr marL="2282347" indent="0">
              <a:buNone/>
              <a:defRPr sz="1600" b="1"/>
            </a:lvl6pPr>
            <a:lvl7pPr marL="2738816" indent="0">
              <a:buNone/>
              <a:defRPr sz="1600" b="1"/>
            </a:lvl7pPr>
            <a:lvl8pPr marL="3195283" indent="0">
              <a:buNone/>
              <a:defRPr sz="1600" b="1"/>
            </a:lvl8pPr>
            <a:lvl9pPr marL="3651771"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lIns="90960" tIns="45496" rIns="90960" bIns="45496"/>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57" y="1535117"/>
            <a:ext cx="4041775" cy="639762"/>
          </a:xfrm>
          <a:prstGeom prst="rect">
            <a:avLst/>
          </a:prstGeom>
        </p:spPr>
        <p:txBody>
          <a:bodyPr lIns="90960" tIns="45496" rIns="90960" bIns="45496" anchor="b"/>
          <a:lstStyle>
            <a:lvl1pPr marL="0" indent="0">
              <a:buNone/>
              <a:defRPr sz="2400" b="1"/>
            </a:lvl1pPr>
            <a:lvl2pPr marL="456472" indent="0">
              <a:buNone/>
              <a:defRPr sz="2000" b="1"/>
            </a:lvl2pPr>
            <a:lvl3pPr marL="912944" indent="0">
              <a:buNone/>
              <a:defRPr sz="1800" b="1"/>
            </a:lvl3pPr>
            <a:lvl4pPr marL="1369406" indent="0">
              <a:buNone/>
              <a:defRPr sz="1600" b="1"/>
            </a:lvl4pPr>
            <a:lvl5pPr marL="1825888" indent="0">
              <a:buNone/>
              <a:defRPr sz="1600" b="1"/>
            </a:lvl5pPr>
            <a:lvl6pPr marL="2282347" indent="0">
              <a:buNone/>
              <a:defRPr sz="1600" b="1"/>
            </a:lvl6pPr>
            <a:lvl7pPr marL="2738816" indent="0">
              <a:buNone/>
              <a:defRPr sz="1600" b="1"/>
            </a:lvl7pPr>
            <a:lvl8pPr marL="3195283" indent="0">
              <a:buNone/>
              <a:defRPr sz="1600" b="1"/>
            </a:lvl8pPr>
            <a:lvl9pPr marL="3651771"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57" y="2174875"/>
            <a:ext cx="4041775" cy="3951288"/>
          </a:xfrm>
          <a:prstGeom prst="rect">
            <a:avLst/>
          </a:prstGeom>
        </p:spPr>
        <p:txBody>
          <a:bodyPr lIns="90960" tIns="45496" rIns="90960" bIns="45496"/>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36867659"/>
      </p:ext>
    </p:extLst>
  </p:cSld>
  <p:clrMapOvr>
    <a:masterClrMapping/>
  </p:clrMapOvr>
  <p:timing>
    <p:tnLst>
      <p:par>
        <p:cTn id="1" dur="indefinite" restart="never" nodeType="tmRoot"/>
      </p:par>
    </p:tnLst>
  </p:timing>
</p:sldLayout>
</file>

<file path=ppt/slideLayouts/slideLayout2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32" y="200025"/>
            <a:ext cx="8232775" cy="863600"/>
          </a:xfrm>
          <a:prstGeom prst="rect">
            <a:avLst/>
          </a:prstGeom>
        </p:spPr>
        <p:txBody>
          <a:bodyPr lIns="90960" tIns="45496" rIns="90960" bIns="45496"/>
          <a:lstStyle/>
          <a:p>
            <a:r>
              <a:rPr lang="en-US" smtClean="0"/>
              <a:t>Click to edit Master title style</a:t>
            </a:r>
            <a:endParaRPr lang="en-US"/>
          </a:p>
        </p:txBody>
      </p:sp>
    </p:spTree>
    <p:extLst>
      <p:ext uri="{BB962C8B-B14F-4D97-AF65-F5344CB8AC3E}">
        <p14:creationId xmlns:p14="http://schemas.microsoft.com/office/powerpoint/2010/main" val="2039868776"/>
      </p:ext>
    </p:extLst>
  </p:cSld>
  <p:clrMapOvr>
    <a:masterClrMapping/>
  </p:clrMapOvr>
  <p:timing>
    <p:tnLst>
      <p:par>
        <p:cTn id="1" dur="indefinite" restart="never" nodeType="tmRoot"/>
      </p:par>
    </p:tnLst>
  </p:timing>
</p:sldLayout>
</file>

<file path=ppt/slideLayouts/slideLayout2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6537097"/>
      </p:ext>
    </p:extLst>
  </p:cSld>
  <p:clrMapOvr>
    <a:masterClrMapping/>
  </p:clrMapOvr>
  <p:timing>
    <p:tnLst>
      <p:par>
        <p:cTn id="1" dur="indefinite" restart="never" nodeType="tmRoot"/>
      </p:par>
    </p:tnLst>
  </p:timing>
</p:sldLayout>
</file>

<file path=ppt/slideLayouts/slideLayout2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a:prstGeom prst="rect">
            <a:avLst/>
          </a:prstGeom>
        </p:spPr>
        <p:txBody>
          <a:bodyPr lIns="90960" tIns="45496" rIns="90960" bIns="45496"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3"/>
            <a:ext cx="5111750" cy="5853113"/>
          </a:xfrm>
          <a:prstGeom prst="rect">
            <a:avLst/>
          </a:prstGeom>
        </p:spPr>
        <p:txBody>
          <a:bodyPr lIns="90960" tIns="45496" rIns="90960" bIns="45496"/>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32"/>
            <a:ext cx="3008313" cy="4691063"/>
          </a:xfrm>
          <a:prstGeom prst="rect">
            <a:avLst/>
          </a:prstGeom>
        </p:spPr>
        <p:txBody>
          <a:bodyPr lIns="90960" tIns="45496" rIns="90960" bIns="45496"/>
          <a:lstStyle>
            <a:lvl1pPr marL="0" indent="0">
              <a:buNone/>
              <a:defRPr sz="1400"/>
            </a:lvl1pPr>
            <a:lvl2pPr marL="456472" indent="0">
              <a:buNone/>
              <a:defRPr sz="1200"/>
            </a:lvl2pPr>
            <a:lvl3pPr marL="912944" indent="0">
              <a:buNone/>
              <a:defRPr sz="1000"/>
            </a:lvl3pPr>
            <a:lvl4pPr marL="1369406" indent="0">
              <a:buNone/>
              <a:defRPr sz="900"/>
            </a:lvl4pPr>
            <a:lvl5pPr marL="1825888" indent="0">
              <a:buNone/>
              <a:defRPr sz="900"/>
            </a:lvl5pPr>
            <a:lvl6pPr marL="2282347" indent="0">
              <a:buNone/>
              <a:defRPr sz="900"/>
            </a:lvl6pPr>
            <a:lvl7pPr marL="2738816" indent="0">
              <a:buNone/>
              <a:defRPr sz="900"/>
            </a:lvl7pPr>
            <a:lvl8pPr marL="3195283" indent="0">
              <a:buNone/>
              <a:defRPr sz="900"/>
            </a:lvl8pPr>
            <a:lvl9pPr marL="3651771" indent="0">
              <a:buNone/>
              <a:defRPr sz="900"/>
            </a:lvl9pPr>
          </a:lstStyle>
          <a:p>
            <a:pPr lvl="0"/>
            <a:r>
              <a:rPr lang="en-US" smtClean="0"/>
              <a:t>Click to edit Master text styles</a:t>
            </a:r>
          </a:p>
        </p:txBody>
      </p:sp>
    </p:spTree>
    <p:extLst>
      <p:ext uri="{BB962C8B-B14F-4D97-AF65-F5344CB8AC3E}">
        <p14:creationId xmlns:p14="http://schemas.microsoft.com/office/powerpoint/2010/main" val="2506116628"/>
      </p:ext>
    </p:extLst>
  </p:cSld>
  <p:clrMapOvr>
    <a:masterClrMapping/>
  </p:clrMapOvr>
  <p:timing>
    <p:tnLst>
      <p:par>
        <p:cTn id="1" dur="indefinite" restart="never" nodeType="tmRoot"/>
      </p:par>
    </p:tnLst>
  </p:timing>
</p:sldLayout>
</file>

<file path=ppt/slideLayouts/slideLayout2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lIns="90960" tIns="45496" rIns="90960" bIns="45496"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lIns="90960" tIns="45496" rIns="90960" bIns="45496"/>
          <a:lstStyle>
            <a:lvl1pPr marL="0" indent="0">
              <a:buNone/>
              <a:defRPr sz="3200"/>
            </a:lvl1pPr>
            <a:lvl2pPr marL="456472" indent="0">
              <a:buNone/>
              <a:defRPr sz="2800"/>
            </a:lvl2pPr>
            <a:lvl3pPr marL="912944" indent="0">
              <a:buNone/>
              <a:defRPr sz="2400"/>
            </a:lvl3pPr>
            <a:lvl4pPr marL="1369406" indent="0">
              <a:buNone/>
              <a:defRPr sz="2000"/>
            </a:lvl4pPr>
            <a:lvl5pPr marL="1825888" indent="0">
              <a:buNone/>
              <a:defRPr sz="2000"/>
            </a:lvl5pPr>
            <a:lvl6pPr marL="2282347" indent="0">
              <a:buNone/>
              <a:defRPr sz="2000"/>
            </a:lvl6pPr>
            <a:lvl7pPr marL="2738816" indent="0">
              <a:buNone/>
              <a:defRPr sz="2000"/>
            </a:lvl7pPr>
            <a:lvl8pPr marL="3195283" indent="0">
              <a:buNone/>
              <a:defRPr sz="2000"/>
            </a:lvl8pPr>
            <a:lvl9pPr marL="3651771"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lIns="90960" tIns="45496" rIns="90960" bIns="45496"/>
          <a:lstStyle>
            <a:lvl1pPr marL="0" indent="0">
              <a:buNone/>
              <a:defRPr sz="1400"/>
            </a:lvl1pPr>
            <a:lvl2pPr marL="456472" indent="0">
              <a:buNone/>
              <a:defRPr sz="1200"/>
            </a:lvl2pPr>
            <a:lvl3pPr marL="912944" indent="0">
              <a:buNone/>
              <a:defRPr sz="1000"/>
            </a:lvl3pPr>
            <a:lvl4pPr marL="1369406" indent="0">
              <a:buNone/>
              <a:defRPr sz="900"/>
            </a:lvl4pPr>
            <a:lvl5pPr marL="1825888" indent="0">
              <a:buNone/>
              <a:defRPr sz="900"/>
            </a:lvl5pPr>
            <a:lvl6pPr marL="2282347" indent="0">
              <a:buNone/>
              <a:defRPr sz="900"/>
            </a:lvl6pPr>
            <a:lvl7pPr marL="2738816" indent="0">
              <a:buNone/>
              <a:defRPr sz="900"/>
            </a:lvl7pPr>
            <a:lvl8pPr marL="3195283" indent="0">
              <a:buNone/>
              <a:defRPr sz="900"/>
            </a:lvl8pPr>
            <a:lvl9pPr marL="3651771" indent="0">
              <a:buNone/>
              <a:defRPr sz="900"/>
            </a:lvl9pPr>
          </a:lstStyle>
          <a:p>
            <a:pPr lvl="0"/>
            <a:r>
              <a:rPr lang="en-US" smtClean="0"/>
              <a:t>Click to edit Master text styles</a:t>
            </a:r>
          </a:p>
        </p:txBody>
      </p:sp>
    </p:spTree>
    <p:extLst>
      <p:ext uri="{BB962C8B-B14F-4D97-AF65-F5344CB8AC3E}">
        <p14:creationId xmlns:p14="http://schemas.microsoft.com/office/powerpoint/2010/main" val="3949523769"/>
      </p:ext>
    </p:extLst>
  </p:cSld>
  <p:clrMapOvr>
    <a:masterClrMapping/>
  </p:clrMapOvr>
  <p:timing>
    <p:tnLst>
      <p:par>
        <p:cTn id="1" dur="indefinite" restart="never" nodeType="tmRoot"/>
      </p:par>
    </p:tnLst>
  </p:timing>
</p:sldLayout>
</file>

<file path=ppt/slideLayouts/slideLayout2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32" y="200025"/>
            <a:ext cx="8232775" cy="863600"/>
          </a:xfrm>
          <a:prstGeom prst="rect">
            <a:avLst/>
          </a:prstGeom>
        </p:spPr>
        <p:txBody>
          <a:bodyPr lIns="90960" tIns="45496" rIns="90960" bIns="45496"/>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1412907"/>
            <a:ext cx="8234362" cy="4519613"/>
          </a:xfrm>
          <a:prstGeom prst="rect">
            <a:avLst/>
          </a:prstGeom>
        </p:spPr>
        <p:txBody>
          <a:bodyPr vert="eaVert" lIns="90960" tIns="45496" rIns="90960" bIns="45496"/>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2512468"/>
      </p:ext>
    </p:extLst>
  </p:cSld>
  <p:clrMapOvr>
    <a:masterClrMapping/>
  </p:clrMapOvr>
  <p:timing>
    <p:tnLst>
      <p:par>
        <p:cTn id="1" dur="indefinite" restart="never" nodeType="tmRoot"/>
      </p:par>
    </p:tnLst>
  </p:timing>
</p:sldLayout>
</file>

<file path=ppt/slideLayouts/slideLayout2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2577" y="200029"/>
            <a:ext cx="2057400" cy="5732463"/>
          </a:xfrm>
          <a:prstGeom prst="rect">
            <a:avLst/>
          </a:prstGeom>
        </p:spPr>
        <p:txBody>
          <a:bodyPr vert="eaVert" lIns="90960" tIns="45496" rIns="90960" bIns="45496"/>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200029"/>
            <a:ext cx="6024562" cy="5732463"/>
          </a:xfrm>
          <a:prstGeom prst="rect">
            <a:avLst/>
          </a:prstGeom>
        </p:spPr>
        <p:txBody>
          <a:bodyPr vert="eaVert" lIns="90960" tIns="45496" rIns="90960" bIns="45496"/>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04845079"/>
      </p:ext>
    </p:extLst>
  </p:cSld>
  <p:clrMapOvr>
    <a:masterClrMapping/>
  </p:clrMapOvr>
  <p:timing>
    <p:tnLst>
      <p:par>
        <p:cTn id="1" dur="indefinite" restart="never" nodeType="tmRoot"/>
      </p:par>
    </p:tnLst>
  </p:timing>
</p:sldLayout>
</file>

<file path=ppt/slideLayouts/slideLayout259.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sp>
        <p:nvSpPr>
          <p:cNvPr id="2" name="Title 1"/>
          <p:cNvSpPr>
            <a:spLocks noGrp="1"/>
          </p:cNvSpPr>
          <p:nvPr>
            <p:ph type="ctrTitle"/>
          </p:nvPr>
        </p:nvSpPr>
        <p:spPr>
          <a:xfrm>
            <a:off x="2314273" y="765408"/>
            <a:ext cx="6378716" cy="860400"/>
          </a:xfrm>
          <a:prstGeom prst="rect">
            <a:avLst/>
          </a:prstGeom>
        </p:spPr>
        <p:txBody>
          <a:bodyPr lIns="90960" tIns="45496" rIns="90960" bIns="45496"/>
          <a:lstStyle>
            <a:lvl1pPr>
              <a:defRPr>
                <a:latin typeface="EYInterstate Regular" pitchFamily="2"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2314399" y="1731938"/>
            <a:ext cx="4664785" cy="968400"/>
          </a:xfrm>
          <a:prstGeom prst="rect">
            <a:avLst/>
          </a:prstGeom>
        </p:spPr>
        <p:txBody>
          <a:bodyPr lIns="90960" tIns="45496" rIns="90960" bIns="45496"/>
          <a:lstStyle>
            <a:lvl1pPr marL="0" indent="0" algn="l">
              <a:buNone/>
              <a:defRPr sz="1800">
                <a:solidFill>
                  <a:schemeClr val="bg2"/>
                </a:solidFill>
                <a:latin typeface="EYInterstate Light" pitchFamily="2" charset="0"/>
              </a:defRPr>
            </a:lvl1pPr>
            <a:lvl2pPr marL="0" indent="0" algn="l">
              <a:buNone/>
              <a:defRPr sz="1400">
                <a:solidFill>
                  <a:schemeClr val="tx1">
                    <a:tint val="75000"/>
                  </a:schemeClr>
                </a:solidFill>
              </a:defRPr>
            </a:lvl2pPr>
            <a:lvl3pPr marL="795050" indent="0" algn="ctr">
              <a:buNone/>
              <a:defRPr>
                <a:solidFill>
                  <a:schemeClr val="tx1">
                    <a:tint val="75000"/>
                  </a:schemeClr>
                </a:solidFill>
              </a:defRPr>
            </a:lvl3pPr>
            <a:lvl4pPr marL="1192580" indent="0" algn="ctr">
              <a:buNone/>
              <a:defRPr>
                <a:solidFill>
                  <a:schemeClr val="tx1">
                    <a:tint val="75000"/>
                  </a:schemeClr>
                </a:solidFill>
              </a:defRPr>
            </a:lvl4pPr>
            <a:lvl5pPr marL="1590082" indent="0" algn="ctr">
              <a:buNone/>
              <a:defRPr>
                <a:solidFill>
                  <a:schemeClr val="tx1">
                    <a:tint val="75000"/>
                  </a:schemeClr>
                </a:solidFill>
              </a:defRPr>
            </a:lvl5pPr>
            <a:lvl6pPr marL="1987603" indent="0" algn="ctr">
              <a:buNone/>
              <a:defRPr>
                <a:solidFill>
                  <a:schemeClr val="tx1">
                    <a:tint val="75000"/>
                  </a:schemeClr>
                </a:solidFill>
              </a:defRPr>
            </a:lvl6pPr>
            <a:lvl7pPr marL="2385170" indent="0" algn="ctr">
              <a:buNone/>
              <a:defRPr>
                <a:solidFill>
                  <a:schemeClr val="tx1">
                    <a:tint val="75000"/>
                  </a:schemeClr>
                </a:solidFill>
              </a:defRPr>
            </a:lvl7pPr>
            <a:lvl8pPr marL="2782582" indent="0" algn="ctr">
              <a:buNone/>
              <a:defRPr>
                <a:solidFill>
                  <a:schemeClr val="tx1">
                    <a:tint val="75000"/>
                  </a:schemeClr>
                </a:solidFill>
              </a:defRPr>
            </a:lvl8pPr>
            <a:lvl9pPr marL="3180143" indent="0" algn="ctr">
              <a:buNone/>
              <a:defRPr>
                <a:solidFill>
                  <a:schemeClr val="tx1">
                    <a:tint val="75000"/>
                  </a:schemeClr>
                </a:solidFill>
              </a:defRPr>
            </a:lvl9pPr>
          </a:lstStyle>
          <a:p>
            <a:r>
              <a:rPr lang="en-US" smtClean="0"/>
              <a:t>Click to edit Master subtitle style</a:t>
            </a:r>
            <a:endParaRPr lang="en-GB" dirty="0"/>
          </a:p>
        </p:txBody>
      </p:sp>
      <p:grpSp>
        <p:nvGrpSpPr>
          <p:cNvPr id="9" name="Group 8"/>
          <p:cNvGrpSpPr/>
          <p:nvPr userDrawn="1"/>
        </p:nvGrpSpPr>
        <p:grpSpPr>
          <a:xfrm>
            <a:off x="0" y="1628775"/>
            <a:ext cx="9144000" cy="4469625"/>
            <a:chOff x="0" y="1628775"/>
            <a:chExt cx="12198350" cy="4469625"/>
          </a:xfrm>
        </p:grpSpPr>
        <p:sp>
          <p:nvSpPr>
            <p:cNvPr id="1032" name="Freeform 8"/>
            <p:cNvSpPr>
              <a:spLocks/>
            </p:cNvSpPr>
            <p:nvPr userDrawn="1"/>
          </p:nvSpPr>
          <p:spPr bwMode="gray">
            <a:xfrm>
              <a:off x="3072661" y="1628775"/>
              <a:ext cx="9125689" cy="3318440"/>
            </a:xfrm>
            <a:custGeom>
              <a:avLst/>
              <a:gdLst/>
              <a:ahLst/>
              <a:cxnLst>
                <a:cxn ang="0">
                  <a:pos x="0" y="2464"/>
                </a:cxn>
                <a:cxn ang="0">
                  <a:pos x="6761" y="0"/>
                </a:cxn>
                <a:cxn ang="0">
                  <a:pos x="6761" y="1290"/>
                </a:cxn>
                <a:cxn ang="0">
                  <a:pos x="0" y="2464"/>
                </a:cxn>
              </a:cxnLst>
              <a:rect l="0" t="0" r="r" b="b"/>
              <a:pathLst>
                <a:path w="6761" h="2464">
                  <a:moveTo>
                    <a:pt x="0" y="2464"/>
                  </a:moveTo>
                  <a:lnTo>
                    <a:pt x="6761" y="0"/>
                  </a:lnTo>
                  <a:lnTo>
                    <a:pt x="6761" y="1290"/>
                  </a:lnTo>
                  <a:lnTo>
                    <a:pt x="0" y="246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defTabSz="795050"/>
              <a:endParaRPr lang="en-GB" sz="1600" dirty="0">
                <a:solidFill>
                  <a:srgbClr val="000000"/>
                </a:solidFill>
              </a:endParaRPr>
            </a:p>
          </p:txBody>
        </p:sp>
        <p:pic>
          <p:nvPicPr>
            <p:cNvPr id="1026" name="Picture 2"/>
            <p:cNvPicPr>
              <a:picLocks noChangeAspect="1" noChangeArrowheads="1"/>
            </p:cNvPicPr>
            <p:nvPr userDrawn="1"/>
          </p:nvPicPr>
          <p:blipFill>
            <a:blip r:embed="rId2" cstate="print"/>
            <a:srcRect/>
            <a:stretch>
              <a:fillRect/>
            </a:stretch>
          </p:blipFill>
          <p:spPr bwMode="auto">
            <a:xfrm>
              <a:off x="0" y="4291200"/>
              <a:ext cx="3078523" cy="1807200"/>
            </a:xfrm>
            <a:prstGeom prst="rect">
              <a:avLst/>
            </a:prstGeom>
            <a:noFill/>
            <a:ln w="9525">
              <a:noFill/>
              <a:miter lim="800000"/>
              <a:headEnd/>
              <a:tailEnd/>
            </a:ln>
            <a:effectLst/>
          </p:spPr>
        </p:pic>
      </p:grpSp>
      <p:pic>
        <p:nvPicPr>
          <p:cNvPr id="10" name="Picture 2"/>
          <p:cNvPicPr>
            <a:picLocks noChangeAspect="1" noChangeArrowheads="1"/>
          </p:cNvPicPr>
          <p:nvPr userDrawn="1"/>
        </p:nvPicPr>
        <p:blipFill>
          <a:blip r:embed="rId3" cstate="print"/>
          <a:srcRect/>
          <a:stretch>
            <a:fillRect/>
          </a:stretch>
        </p:blipFill>
        <p:spPr bwMode="auto">
          <a:xfrm>
            <a:off x="2308479" y="5865104"/>
            <a:ext cx="840609" cy="673345"/>
          </a:xfrm>
          <a:prstGeom prst="rect">
            <a:avLst/>
          </a:prstGeom>
          <a:noFill/>
          <a:ln w="9525">
            <a:noFill/>
            <a:miter lim="800000"/>
            <a:headEnd/>
            <a:tailEnd/>
          </a:ln>
          <a:effectLst/>
        </p:spPr>
      </p:pic>
    </p:spTree>
    <p:extLst>
      <p:ext uri="{BB962C8B-B14F-4D97-AF65-F5344CB8AC3E}">
        <p14:creationId xmlns:p14="http://schemas.microsoft.com/office/powerpoint/2010/main" val="3509791765"/>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sp>
        <p:nvSpPr>
          <p:cNvPr id="2" name="Title 1"/>
          <p:cNvSpPr>
            <a:spLocks noGrp="1"/>
          </p:cNvSpPr>
          <p:nvPr>
            <p:ph type="ctrTitle"/>
          </p:nvPr>
        </p:nvSpPr>
        <p:spPr>
          <a:xfrm>
            <a:off x="2314273" y="765408"/>
            <a:ext cx="6378716" cy="860400"/>
          </a:xfrm>
          <a:prstGeom prst="rect">
            <a:avLst/>
          </a:prstGeom>
        </p:spPr>
        <p:txBody>
          <a:bodyPr lIns="90960" tIns="45496" rIns="90960" bIns="45496"/>
          <a:lstStyle>
            <a:lvl1pPr>
              <a:defRPr>
                <a:latin typeface="EYInterstate Regular" pitchFamily="2"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2314395" y="1731938"/>
            <a:ext cx="4664785" cy="968400"/>
          </a:xfrm>
          <a:prstGeom prst="rect">
            <a:avLst/>
          </a:prstGeom>
        </p:spPr>
        <p:txBody>
          <a:bodyPr lIns="90960" tIns="45496" rIns="90960" bIns="45496"/>
          <a:lstStyle>
            <a:lvl1pPr marL="0" indent="0" algn="l">
              <a:buNone/>
              <a:defRPr sz="1800">
                <a:solidFill>
                  <a:schemeClr val="bg2"/>
                </a:solidFill>
                <a:latin typeface="EYInterstate Light" pitchFamily="2" charset="0"/>
              </a:defRPr>
            </a:lvl1pPr>
            <a:lvl2pPr marL="0" indent="0" algn="l">
              <a:buNone/>
              <a:defRPr sz="1400">
                <a:solidFill>
                  <a:schemeClr val="tx1">
                    <a:tint val="75000"/>
                  </a:schemeClr>
                </a:solidFill>
              </a:defRPr>
            </a:lvl2pPr>
            <a:lvl3pPr marL="795208" indent="0" algn="ctr">
              <a:buNone/>
              <a:defRPr>
                <a:solidFill>
                  <a:schemeClr val="tx1">
                    <a:tint val="75000"/>
                  </a:schemeClr>
                </a:solidFill>
              </a:defRPr>
            </a:lvl3pPr>
            <a:lvl4pPr marL="1192818" indent="0" algn="ctr">
              <a:buNone/>
              <a:defRPr>
                <a:solidFill>
                  <a:schemeClr val="tx1">
                    <a:tint val="75000"/>
                  </a:schemeClr>
                </a:solidFill>
              </a:defRPr>
            </a:lvl4pPr>
            <a:lvl5pPr marL="1590399" indent="0" algn="ctr">
              <a:buNone/>
              <a:defRPr>
                <a:solidFill>
                  <a:schemeClr val="tx1">
                    <a:tint val="75000"/>
                  </a:schemeClr>
                </a:solidFill>
              </a:defRPr>
            </a:lvl5pPr>
            <a:lvl6pPr marL="1988000" indent="0" algn="ctr">
              <a:buNone/>
              <a:defRPr>
                <a:solidFill>
                  <a:schemeClr val="tx1">
                    <a:tint val="75000"/>
                  </a:schemeClr>
                </a:solidFill>
              </a:defRPr>
            </a:lvl6pPr>
            <a:lvl7pPr marL="2385646" indent="0" algn="ctr">
              <a:buNone/>
              <a:defRPr>
                <a:solidFill>
                  <a:schemeClr val="tx1">
                    <a:tint val="75000"/>
                  </a:schemeClr>
                </a:solidFill>
              </a:defRPr>
            </a:lvl7pPr>
            <a:lvl8pPr marL="2783138" indent="0" algn="ctr">
              <a:buNone/>
              <a:defRPr>
                <a:solidFill>
                  <a:schemeClr val="tx1">
                    <a:tint val="75000"/>
                  </a:schemeClr>
                </a:solidFill>
              </a:defRPr>
            </a:lvl8pPr>
            <a:lvl9pPr marL="3180779" indent="0" algn="ctr">
              <a:buNone/>
              <a:defRPr>
                <a:solidFill>
                  <a:schemeClr val="tx1">
                    <a:tint val="75000"/>
                  </a:schemeClr>
                </a:solidFill>
              </a:defRPr>
            </a:lvl9pPr>
          </a:lstStyle>
          <a:p>
            <a:r>
              <a:rPr lang="en-US" smtClean="0"/>
              <a:t>Click to edit Master subtitle style</a:t>
            </a:r>
            <a:endParaRPr lang="en-GB" dirty="0"/>
          </a:p>
        </p:txBody>
      </p:sp>
      <p:sp>
        <p:nvSpPr>
          <p:cNvPr id="4" name="TextBox 3"/>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3992699607"/>
      </p:ext>
    </p:extLst>
  </p:cSld>
  <p:clrMapOvr>
    <a:masterClrMapping/>
  </p:clrMapOvr>
  <p:timing>
    <p:tnLst>
      <p:par>
        <p:cTn id="1" dur="indefinite" restart="never" nodeType="tmRoot"/>
      </p:par>
    </p:tnLst>
  </p:timing>
</p:sldLayout>
</file>

<file path=ppt/slideLayouts/slideLayout260.xml><?xml version="1.0" encoding="utf-8"?>
<p:sldLayout xmlns:a="http://schemas.openxmlformats.org/drawingml/2006/main" xmlns:r="http://schemas.openxmlformats.org/officeDocument/2006/relationships" xmlns:p="http://schemas.openxmlformats.org/presentationml/2006/main" showMasterSp="0" preserve="1" userDrawn="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lvl1pPr>
              <a:defRPr>
                <a:solidFill>
                  <a:schemeClr val="bg1">
                    <a:lumMod val="75000"/>
                  </a:schemeClr>
                </a:solidFill>
                <a:latin typeface="+mn-lt"/>
              </a:defRPr>
            </a:lvl1pPr>
          </a:lstStyle>
          <a:p>
            <a:r>
              <a:rPr lang="en-US" dirty="0" smtClean="0"/>
              <a:t>Click to edit Master title style</a:t>
            </a:r>
            <a:endParaRPr lang="en-GB" dirty="0"/>
          </a:p>
        </p:txBody>
      </p:sp>
      <p:sp>
        <p:nvSpPr>
          <p:cNvPr id="3" name="TextBox 2"/>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2483212969"/>
      </p:ext>
    </p:extLst>
  </p:cSld>
  <p:clrMapOvr>
    <a:masterClrMapping/>
  </p:clrMapOvr>
  <p:timing>
    <p:tnLst>
      <p:par>
        <p:cTn id="1" dur="indefinite" restart="never" nodeType="tmRoot"/>
      </p:par>
    </p:tnLst>
  </p:timing>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a:p>
        </p:txBody>
      </p:sp>
      <p:sp>
        <p:nvSpPr>
          <p:cNvPr id="5" name="Footer Placeholder 4"/>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7"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346" tIns="39112" rIns="78346" bIns="3911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346" tIns="39112" rIns="78346" bIns="3911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2140466115"/>
      </p:ext>
    </p:extLst>
  </p:cSld>
  <p:clrMapOvr>
    <a:masterClrMapping/>
  </p:clrMapOvr>
  <p:timing>
    <p:tnLst>
      <p:par>
        <p:cTn id="1" dur="indefinite" restart="never" nodeType="tmRoot"/>
      </p:par>
    </p:tnLst>
  </p:timing>
</p:sldLayout>
</file>

<file path=ppt/slideLayouts/slideLayout262.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1"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Footer Placeholder 5"/>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346" tIns="39112" rIns="78346" bIns="3911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2"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346" tIns="39112" rIns="78346" bIns="3911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4021734503"/>
      </p:ext>
    </p:extLst>
  </p:cSld>
  <p:clrMapOvr>
    <a:masterClrMapping/>
  </p:clrMapOvr>
  <p:timing>
    <p:tnLst>
      <p:par>
        <p:cTn id="1" dur="indefinite" restart="never" nodeType="tmRoot"/>
      </p:par>
    </p:tnLst>
  </p:timing>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2196001"/>
            <a:ext cx="4042800" cy="3994963"/>
          </a:xfrm>
          <a:prstGeom prst="rect">
            <a:avLst/>
          </a:prstGeom>
        </p:spPr>
        <p:txBody>
          <a:bodyPr lIns="90960" tIns="45496" rIns="90960" bIns="45496"/>
          <a:lstStyle>
            <a:lvl1pPr>
              <a:defRPr sz="1100"/>
            </a:lvl1pPr>
            <a:lvl2pPr>
              <a:defRPr sz="1100"/>
            </a:lvl2pPr>
            <a:lvl3pPr marL="445853" indent="-146352">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51200" y="2178000"/>
            <a:ext cx="4042800" cy="3994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Footer Placeholder 5"/>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346" tIns="39112" rIns="78346" bIns="3911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0" name="Text Placeholder 9"/>
          <p:cNvSpPr>
            <a:spLocks noGrp="1"/>
          </p:cNvSpPr>
          <p:nvPr>
            <p:ph type="body" sz="quarter" idx="12"/>
          </p:nvPr>
        </p:nvSpPr>
        <p:spPr>
          <a:xfrm>
            <a:off x="457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11" name="Text Placeholder 9"/>
          <p:cNvSpPr>
            <a:spLocks noGrp="1"/>
          </p:cNvSpPr>
          <p:nvPr>
            <p:ph type="body" sz="quarter" idx="13"/>
          </p:nvPr>
        </p:nvSpPr>
        <p:spPr>
          <a:xfrm>
            <a:off x="4651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9"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346" tIns="39112" rIns="78346" bIns="3911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826371574"/>
      </p:ext>
    </p:extLst>
  </p:cSld>
  <p:clrMapOvr>
    <a:masterClrMapping/>
  </p:clrMapOvr>
  <p:timing>
    <p:tnLst>
      <p:par>
        <p:cTn id="1" dur="indefinite" restart="never" nodeType="tmRoot"/>
      </p:par>
    </p:tnLst>
  </p:timing>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3" name="Text Placeholder 2"/>
          <p:cNvSpPr>
            <a:spLocks noGrp="1"/>
          </p:cNvSpPr>
          <p:nvPr>
            <p:ph type="body" sz="quarter" idx="11"/>
          </p:nvPr>
        </p:nvSpPr>
        <p:spPr>
          <a:xfrm>
            <a:off x="455617" y="1025654"/>
            <a:ext cx="8229600" cy="1643063"/>
          </a:xfrm>
          <a:prstGeom prst="rect">
            <a:avLst/>
          </a:prstGeom>
        </p:spPr>
        <p:txBody>
          <a:bodyPr lIns="90960" tIns="45496" rIns="90960" bIns="45496"/>
          <a:lstStyle>
            <a:lvl1pPr marL="0" indent="0" algn="l">
              <a:lnSpc>
                <a:spcPct val="85000"/>
              </a:lnSpc>
              <a:spcBef>
                <a:spcPts val="0"/>
              </a:spcBef>
              <a:buNone/>
              <a:defRPr sz="4400" b="1">
                <a:solidFill>
                  <a:schemeClr val="bg2"/>
                </a:solidFill>
                <a:latin typeface="EYInterstate Light" pitchFamily="2"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346" tIns="39112" rIns="78346" bIns="3911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5019040"/>
      </p:ext>
    </p:extLst>
  </p:cSld>
  <p:clrMapOvr>
    <a:masterClrMapping/>
  </p:clrMapOvr>
  <p:timing>
    <p:tnLst>
      <p:par>
        <p:cTn id="1" dur="indefinite" restart="never" nodeType="tmRoot"/>
      </p:par>
    </p:tnLst>
  </p:timing>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85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4102"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2"/>
          </a:solidFill>
          <a:ln w="9525">
            <a:noFill/>
            <a:round/>
            <a:headEnd/>
            <a:tailEnd/>
          </a:ln>
        </p:spPr>
        <p:txBody>
          <a:bodyPr vert="horz" wrap="square" lIns="78346" tIns="39112" rIns="78346" bIns="39112" numCol="1" anchor="t" anchorCtr="0" compatLnSpc="1">
            <a:prstTxWarp prst="textNoShape">
              <a:avLst/>
            </a:prstTxWarp>
          </a:bodyPr>
          <a:lstStyle/>
          <a:p>
            <a:pPr defTabSz="795050"/>
            <a:endParaRPr lang="en-GB" sz="1600" dirty="0">
              <a:solidFill>
                <a:srgbClr val="000000"/>
              </a:solidFill>
            </a:endParaRPr>
          </a:p>
        </p:txBody>
      </p:sp>
    </p:spTree>
    <p:extLst>
      <p:ext uri="{BB962C8B-B14F-4D97-AF65-F5344CB8AC3E}">
        <p14:creationId xmlns:p14="http://schemas.microsoft.com/office/powerpoint/2010/main" val="2215980537"/>
      </p:ext>
    </p:extLst>
  </p:cSld>
  <p:clrMapOvr>
    <a:masterClrMapping/>
  </p:clrMapOvr>
  <p:timing>
    <p:tnLst>
      <p:par>
        <p:cTn id="1" dur="indefinite" restart="never" nodeType="tmRoot"/>
      </p:par>
    </p:tnLst>
  </p:timing>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85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7"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rgbClr val="808080"/>
          </a:solidFill>
          <a:ln w="9525">
            <a:noFill/>
            <a:round/>
            <a:headEnd/>
            <a:tailEnd/>
          </a:ln>
        </p:spPr>
        <p:txBody>
          <a:bodyPr vert="horz" wrap="square" lIns="78346" tIns="39112" rIns="78346" bIns="39112" numCol="1" anchor="t" anchorCtr="0" compatLnSpc="1">
            <a:prstTxWarp prst="textNoShape">
              <a:avLst/>
            </a:prstTxWarp>
          </a:bodyPr>
          <a:lstStyle/>
          <a:p>
            <a:pPr defTabSz="795050"/>
            <a:endParaRPr lang="en-GB" sz="1600" dirty="0">
              <a:solidFill>
                <a:srgbClr val="000000"/>
              </a:solidFill>
            </a:endParaRPr>
          </a:p>
        </p:txBody>
      </p:sp>
    </p:spTree>
    <p:extLst>
      <p:ext uri="{BB962C8B-B14F-4D97-AF65-F5344CB8AC3E}">
        <p14:creationId xmlns:p14="http://schemas.microsoft.com/office/powerpoint/2010/main" val="3977909414"/>
      </p:ext>
    </p:extLst>
  </p:cSld>
  <p:clrMapOvr>
    <a:masterClrMapping/>
  </p:clrMapOvr>
  <p:timing>
    <p:tnLst>
      <p:par>
        <p:cTn id="1" dur="indefinite" restart="never" nodeType="tmRoot"/>
      </p:par>
    </p:tnLst>
  </p:timing>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85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pic>
        <p:nvPicPr>
          <p:cNvPr id="5123" name="Picture 3"/>
          <p:cNvPicPr>
            <a:picLocks noChangeAspect="1" noChangeArrowheads="1"/>
          </p:cNvPicPr>
          <p:nvPr userDrawn="1"/>
        </p:nvPicPr>
        <p:blipFill>
          <a:blip r:embed="rId2" cstate="print"/>
          <a:srcRect/>
          <a:stretch>
            <a:fillRect/>
          </a:stretch>
        </p:blipFill>
        <p:spPr bwMode="auto">
          <a:xfrm>
            <a:off x="447968" y="1058400"/>
            <a:ext cx="8238118" cy="5194800"/>
          </a:xfrm>
          <a:prstGeom prst="rect">
            <a:avLst/>
          </a:prstGeom>
          <a:noFill/>
          <a:ln w="9525">
            <a:noFill/>
            <a:miter lim="800000"/>
            <a:headEnd/>
            <a:tailEnd/>
          </a:ln>
          <a:effectLst/>
        </p:spPr>
      </p:pic>
    </p:spTree>
    <p:extLst>
      <p:ext uri="{BB962C8B-B14F-4D97-AF65-F5344CB8AC3E}">
        <p14:creationId xmlns:p14="http://schemas.microsoft.com/office/powerpoint/2010/main" val="1853853244"/>
      </p:ext>
    </p:extLst>
  </p:cSld>
  <p:clrMapOvr>
    <a:masterClrMapping/>
  </p:clrMapOvr>
  <p:timing>
    <p:tnLst>
      <p:par>
        <p:cTn id="1" dur="indefinite" restart="never" nodeType="tmRoot"/>
      </p:par>
    </p:tnLst>
  </p:timing>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8346" tIns="39112" rIns="78346" bIns="39112" anchor="ctr"/>
          <a:lstStyle/>
          <a:p>
            <a:pPr defTabSz="795050"/>
            <a:endParaRPr lang="en-US" sz="1600" dirty="0">
              <a:solidFill>
                <a:srgbClr val="808080"/>
              </a:solidFill>
            </a:endParaRPr>
          </a:p>
        </p:txBody>
      </p:sp>
    </p:spTree>
    <p:extLst>
      <p:ext uri="{BB962C8B-B14F-4D97-AF65-F5344CB8AC3E}">
        <p14:creationId xmlns:p14="http://schemas.microsoft.com/office/powerpoint/2010/main" val="2858626163"/>
      </p:ext>
    </p:extLst>
  </p:cSld>
  <p:clrMapOvr>
    <a:masterClrMapping/>
  </p:clrMapOvr>
  <p:timing>
    <p:tnLst>
      <p:par>
        <p:cTn id="1" dur="indefinite" restart="never" nodeType="tmRoot"/>
      </p:par>
    </p:tnLst>
  </p:timing>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8346" tIns="39112" rIns="78346" bIns="39112" anchor="ctr"/>
          <a:lstStyle/>
          <a:p>
            <a:pPr defTabSz="795050"/>
            <a:endParaRPr lang="en-US" sz="1600" dirty="0">
              <a:solidFill>
                <a:srgbClr val="808080"/>
              </a:solidFill>
            </a:endParaRPr>
          </a:p>
        </p:txBody>
      </p:sp>
    </p:spTree>
    <p:extLst>
      <p:ext uri="{BB962C8B-B14F-4D97-AF65-F5344CB8AC3E}">
        <p14:creationId xmlns:p14="http://schemas.microsoft.com/office/powerpoint/2010/main" val="744171840"/>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tandard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4664637"/>
      </p:ext>
    </p:extLst>
  </p:cSld>
  <p:clrMapOvr>
    <a:masterClrMapping/>
  </p:clrMapOvr>
  <p:timing>
    <p:tnLst>
      <p:par>
        <p:cTn id="1" dur="indefinite" restart="never" nodeType="tmRoot"/>
      </p:par>
    </p:tnLst>
  </p:timing>
</p:sldLayout>
</file>

<file path=ppt/slideLayouts/slideLayout270.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760082325"/>
      </p:ext>
    </p:extLst>
  </p:cSld>
  <p:clrMapOvr>
    <a:masterClrMapping/>
  </p:clrMapOvr>
  <p:timing>
    <p:tnLst>
      <p:par>
        <p:cTn id="1" dur="indefinite" restart="never" nodeType="tmRoot"/>
      </p:par>
    </p:tnLst>
  </p:timing>
</p:sldLayout>
</file>

<file path=ppt/slideLayouts/slideLayout271.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29656" y="595976"/>
            <a:ext cx="8083334" cy="456337"/>
          </a:xfrm>
          <a:prstGeom prst="rect">
            <a:avLst/>
          </a:prstGeom>
        </p:spPr>
        <p:txBody>
          <a:bodyPr lIns="90960" tIns="45496" rIns="90960" bIns="45496"/>
          <a:lstStyle/>
          <a:p>
            <a:r>
              <a:rPr lang="en-US" smtClean="0"/>
              <a:t>Click to edit Master title style</a:t>
            </a:r>
            <a:endParaRPr lang="en-US"/>
          </a:p>
        </p:txBody>
      </p:sp>
      <p:sp>
        <p:nvSpPr>
          <p:cNvPr id="3" name="Table Placeholder 2"/>
          <p:cNvSpPr>
            <a:spLocks noGrp="1"/>
          </p:cNvSpPr>
          <p:nvPr>
            <p:ph type="tbl" idx="1"/>
          </p:nvPr>
        </p:nvSpPr>
        <p:spPr>
          <a:xfrm>
            <a:off x="529656" y="1563348"/>
            <a:ext cx="8083334" cy="4661252"/>
          </a:xfrm>
          <a:prstGeom prst="rect">
            <a:avLst/>
          </a:prstGeom>
        </p:spPr>
        <p:txBody>
          <a:bodyPr lIns="90960" tIns="45496" rIns="90960" bIns="45496"/>
          <a:lstStyle/>
          <a:p>
            <a:r>
              <a:rPr lang="en-US" dirty="0" smtClean="0"/>
              <a:t>Click icon to add table</a:t>
            </a:r>
            <a:endParaRPr lang="en-US" dirty="0"/>
          </a:p>
        </p:txBody>
      </p:sp>
    </p:spTree>
    <p:extLst>
      <p:ext uri="{BB962C8B-B14F-4D97-AF65-F5344CB8AC3E}">
        <p14:creationId xmlns:p14="http://schemas.microsoft.com/office/powerpoint/2010/main" val="723581346"/>
      </p:ext>
    </p:extLst>
  </p:cSld>
  <p:clrMapOvr>
    <a:masterClrMapping/>
  </p:clrMapOvr>
  <p:timing>
    <p:tnLst>
      <p:par>
        <p:cTn id="1" dur="indefinite" restart="never" nodeType="tmRoot"/>
      </p:par>
    </p:tnLst>
  </p:timing>
</p:sldLayout>
</file>

<file path=ppt/slideLayouts/slideLayout27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lIns="90960" tIns="45496" rIns="90960" bIns="45496"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45"/>
            <a:ext cx="7772400" cy="1500187"/>
          </a:xfrm>
          <a:prstGeom prst="rect">
            <a:avLst/>
          </a:prstGeom>
        </p:spPr>
        <p:txBody>
          <a:bodyPr lIns="90960" tIns="45496" rIns="90960" bIns="45496" anchor="b"/>
          <a:lstStyle>
            <a:lvl1pPr marL="0" indent="0">
              <a:buNone/>
              <a:defRPr sz="2000">
                <a:solidFill>
                  <a:schemeClr val="tx1">
                    <a:tint val="75000"/>
                  </a:schemeClr>
                </a:solidFill>
              </a:defRPr>
            </a:lvl1pPr>
            <a:lvl2pPr marL="456472" indent="0">
              <a:buNone/>
              <a:defRPr sz="1800">
                <a:solidFill>
                  <a:schemeClr val="tx1">
                    <a:tint val="75000"/>
                  </a:schemeClr>
                </a:solidFill>
              </a:defRPr>
            </a:lvl2pPr>
            <a:lvl3pPr marL="912944" indent="0">
              <a:buNone/>
              <a:defRPr sz="1600">
                <a:solidFill>
                  <a:schemeClr val="tx1">
                    <a:tint val="75000"/>
                  </a:schemeClr>
                </a:solidFill>
              </a:defRPr>
            </a:lvl3pPr>
            <a:lvl4pPr marL="1369406" indent="0">
              <a:buNone/>
              <a:defRPr sz="1400">
                <a:solidFill>
                  <a:schemeClr val="tx1">
                    <a:tint val="75000"/>
                  </a:schemeClr>
                </a:solidFill>
              </a:defRPr>
            </a:lvl4pPr>
            <a:lvl5pPr marL="1825888" indent="0">
              <a:buNone/>
              <a:defRPr sz="1400">
                <a:solidFill>
                  <a:schemeClr val="tx1">
                    <a:tint val="75000"/>
                  </a:schemeClr>
                </a:solidFill>
              </a:defRPr>
            </a:lvl5pPr>
            <a:lvl6pPr marL="2282347" indent="0">
              <a:buNone/>
              <a:defRPr sz="1400">
                <a:solidFill>
                  <a:schemeClr val="tx1">
                    <a:tint val="75000"/>
                  </a:schemeClr>
                </a:solidFill>
              </a:defRPr>
            </a:lvl6pPr>
            <a:lvl7pPr marL="2738816" indent="0">
              <a:buNone/>
              <a:defRPr sz="1400">
                <a:solidFill>
                  <a:schemeClr val="tx1">
                    <a:tint val="75000"/>
                  </a:schemeClr>
                </a:solidFill>
              </a:defRPr>
            </a:lvl7pPr>
            <a:lvl8pPr marL="3195283" indent="0">
              <a:buNone/>
              <a:defRPr sz="1400">
                <a:solidFill>
                  <a:schemeClr val="tx1">
                    <a:tint val="75000"/>
                  </a:schemeClr>
                </a:solidFill>
              </a:defRPr>
            </a:lvl8pPr>
            <a:lvl9pPr marL="3651771"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4290834932"/>
      </p:ext>
    </p:extLst>
  </p:cSld>
  <p:clrMapOvr>
    <a:masterClrMapping/>
  </p:clrMapOvr>
  <p:timing>
    <p:tnLst>
      <p:par>
        <p:cTn id="1" dur="indefinite" restart="never" nodeType="tmRoot"/>
      </p:par>
    </p:tnLst>
  </p:timing>
</p:sldLayout>
</file>

<file path=ppt/slideLayouts/slideLayout27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5" name="Footer Placeholder 4"/>
          <p:cNvSpPr>
            <a:spLocks noGrp="1"/>
          </p:cNvSpPr>
          <p:nvPr>
            <p:ph type="ftr" sz="quarter" idx="11"/>
          </p:nvPr>
        </p:nvSpPr>
        <p:spPr/>
        <p:txBody>
          <a:bodyPr/>
          <a:lstStyle/>
          <a:p>
            <a:endParaRPr lang="en-IN">
              <a:solidFill>
                <a:prstClr val="black">
                  <a:tint val="75000"/>
                </a:prstClr>
              </a:solidFill>
            </a:endParaRPr>
          </a:p>
        </p:txBody>
      </p:sp>
    </p:spTree>
    <p:extLst>
      <p:ext uri="{BB962C8B-B14F-4D97-AF65-F5344CB8AC3E}">
        <p14:creationId xmlns:p14="http://schemas.microsoft.com/office/powerpoint/2010/main" val="4080787499"/>
      </p:ext>
    </p:extLst>
  </p:cSld>
  <p:clrMapOvr>
    <a:masterClrMapping/>
  </p:clrMapOvr>
  <p:timing>
    <p:tnLst>
      <p:par>
        <p:cTn id="1" dur="indefinite" restart="never" nodeType="tmRoot"/>
      </p:par>
    </p:tnLst>
  </p:timing>
</p:sldLayout>
</file>

<file path=ppt/slideLayouts/slideLayout2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Footer Placeholder 4"/>
          <p:cNvSpPr>
            <a:spLocks noGrp="1"/>
          </p:cNvSpPr>
          <p:nvPr>
            <p:ph type="ftr" sz="quarter" idx="11"/>
          </p:nvPr>
        </p:nvSpPr>
        <p:spPr/>
        <p:txBody>
          <a:bodyPr/>
          <a:lstStyle/>
          <a:p>
            <a:endParaRPr lang="en-IN">
              <a:solidFill>
                <a:prstClr val="black">
                  <a:tint val="75000"/>
                </a:prstClr>
              </a:solidFill>
            </a:endParaRPr>
          </a:p>
        </p:txBody>
      </p:sp>
    </p:spTree>
    <p:extLst>
      <p:ext uri="{BB962C8B-B14F-4D97-AF65-F5344CB8AC3E}">
        <p14:creationId xmlns:p14="http://schemas.microsoft.com/office/powerpoint/2010/main" val="1035656046"/>
      </p:ext>
    </p:extLst>
  </p:cSld>
  <p:clrMapOvr>
    <a:masterClrMapping/>
  </p:clrMapOvr>
  <p:timing>
    <p:tnLst>
      <p:par>
        <p:cTn id="1" dur="indefinite" restart="never" nodeType="tmRoot"/>
      </p:par>
    </p:tnLst>
  </p:timing>
</p:sldLayout>
</file>

<file path=ppt/slideLayouts/slideLayout27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endParaRPr lang="en-IN">
              <a:solidFill>
                <a:prstClr val="black">
                  <a:tint val="75000"/>
                </a:prstClr>
              </a:solidFill>
            </a:endParaRPr>
          </a:p>
        </p:txBody>
      </p:sp>
    </p:spTree>
    <p:extLst>
      <p:ext uri="{BB962C8B-B14F-4D97-AF65-F5344CB8AC3E}">
        <p14:creationId xmlns:p14="http://schemas.microsoft.com/office/powerpoint/2010/main" val="1879472434"/>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IN">
              <a:solidFill>
                <a:prstClr val="black">
                  <a:tint val="75000"/>
                </a:prstClr>
              </a:solidFill>
            </a:endParaRPr>
          </a:p>
        </p:txBody>
      </p:sp>
      <p:sp>
        <p:nvSpPr>
          <p:cNvPr id="6" name="Footer Placeholder 5"/>
          <p:cNvSpPr>
            <a:spLocks noGrp="1"/>
          </p:cNvSpPr>
          <p:nvPr>
            <p:ph type="ftr" sz="quarter" idx="11"/>
          </p:nvPr>
        </p:nvSpPr>
        <p:spPr/>
        <p:txBody>
          <a:bodyPr/>
          <a:lstStyle/>
          <a:p>
            <a:endParaRPr lang="en-IN">
              <a:solidFill>
                <a:prstClr val="black">
                  <a:tint val="75000"/>
                </a:prstClr>
              </a:solidFill>
            </a:endParaRPr>
          </a:p>
        </p:txBody>
      </p:sp>
    </p:spTree>
    <p:extLst>
      <p:ext uri="{BB962C8B-B14F-4D97-AF65-F5344CB8AC3E}">
        <p14:creationId xmlns:p14="http://schemas.microsoft.com/office/powerpoint/2010/main" val="1583808426"/>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IN">
              <a:solidFill>
                <a:prstClr val="black">
                  <a:tint val="75000"/>
                </a:prstClr>
              </a:solidFill>
            </a:endParaRPr>
          </a:p>
        </p:txBody>
      </p:sp>
      <p:sp>
        <p:nvSpPr>
          <p:cNvPr id="8" name="Footer Placeholder 7"/>
          <p:cNvSpPr>
            <a:spLocks noGrp="1"/>
          </p:cNvSpPr>
          <p:nvPr>
            <p:ph type="ftr" sz="quarter" idx="11"/>
          </p:nvPr>
        </p:nvSpPr>
        <p:spPr/>
        <p:txBody>
          <a:bodyPr/>
          <a:lstStyle/>
          <a:p>
            <a:endParaRPr lang="en-IN">
              <a:solidFill>
                <a:prstClr val="black">
                  <a:tint val="75000"/>
                </a:prstClr>
              </a:solidFill>
            </a:endParaRPr>
          </a:p>
        </p:txBody>
      </p:sp>
    </p:spTree>
    <p:extLst>
      <p:ext uri="{BB962C8B-B14F-4D97-AF65-F5344CB8AC3E}">
        <p14:creationId xmlns:p14="http://schemas.microsoft.com/office/powerpoint/2010/main" val="127892824"/>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IN">
              <a:solidFill>
                <a:prstClr val="black">
                  <a:tint val="75000"/>
                </a:prstClr>
              </a:solidFill>
            </a:endParaRPr>
          </a:p>
        </p:txBody>
      </p:sp>
      <p:sp>
        <p:nvSpPr>
          <p:cNvPr id="4" name="Footer Placeholder 3"/>
          <p:cNvSpPr>
            <a:spLocks noGrp="1"/>
          </p:cNvSpPr>
          <p:nvPr>
            <p:ph type="ftr" sz="quarter" idx="11"/>
          </p:nvPr>
        </p:nvSpPr>
        <p:spPr/>
        <p:txBody>
          <a:bodyPr/>
          <a:lstStyle/>
          <a:p>
            <a:endParaRPr lang="en-IN">
              <a:solidFill>
                <a:prstClr val="black">
                  <a:tint val="75000"/>
                </a:prstClr>
              </a:solidFill>
            </a:endParaRPr>
          </a:p>
        </p:txBody>
      </p:sp>
    </p:spTree>
    <p:extLst>
      <p:ext uri="{BB962C8B-B14F-4D97-AF65-F5344CB8AC3E}">
        <p14:creationId xmlns:p14="http://schemas.microsoft.com/office/powerpoint/2010/main" val="240080093"/>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IN">
              <a:solidFill>
                <a:prstClr val="black">
                  <a:tint val="75000"/>
                </a:prstClr>
              </a:solidFill>
            </a:endParaRPr>
          </a:p>
        </p:txBody>
      </p:sp>
      <p:sp>
        <p:nvSpPr>
          <p:cNvPr id="3" name="Footer Placeholder 2"/>
          <p:cNvSpPr>
            <a:spLocks noGrp="1"/>
          </p:cNvSpPr>
          <p:nvPr>
            <p:ph type="ftr" sz="quarter" idx="11"/>
          </p:nvPr>
        </p:nvSpPr>
        <p:spPr/>
        <p:txBody>
          <a:bodyPr/>
          <a:lstStyle/>
          <a:p>
            <a:endParaRPr lang="en-IN">
              <a:solidFill>
                <a:prstClr val="black">
                  <a:tint val="75000"/>
                </a:prstClr>
              </a:solidFill>
            </a:endParaRPr>
          </a:p>
        </p:txBody>
      </p:sp>
    </p:spTree>
    <p:extLst>
      <p:ext uri="{BB962C8B-B14F-4D97-AF65-F5344CB8AC3E}">
        <p14:creationId xmlns:p14="http://schemas.microsoft.com/office/powerpoint/2010/main" val="188752903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a:p>
        </p:txBody>
      </p:sp>
      <p:sp>
        <p:nvSpPr>
          <p:cNvPr id="7"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397" tIns="39140" rIns="78397" bIns="391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397" tIns="39140" rIns="78397" bIns="391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164122552"/>
      </p:ext>
    </p:extLst>
  </p:cSld>
  <p:clrMapOvr>
    <a:masterClrMapping/>
  </p:clrMapOvr>
  <p:timing>
    <p:tnLst>
      <p:par>
        <p:cTn id="1" dur="indefinite" restart="never" nodeType="tmRoot"/>
      </p:par>
    </p:tnLst>
  </p:timing>
</p:sldLayout>
</file>

<file path=ppt/slideLayouts/slideLayout28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IN">
              <a:solidFill>
                <a:prstClr val="black">
                  <a:tint val="75000"/>
                </a:prstClr>
              </a:solidFill>
            </a:endParaRPr>
          </a:p>
        </p:txBody>
      </p:sp>
      <p:sp>
        <p:nvSpPr>
          <p:cNvPr id="6" name="Footer Placeholder 5"/>
          <p:cNvSpPr>
            <a:spLocks noGrp="1"/>
          </p:cNvSpPr>
          <p:nvPr>
            <p:ph type="ftr" sz="quarter" idx="11"/>
          </p:nvPr>
        </p:nvSpPr>
        <p:spPr/>
        <p:txBody>
          <a:bodyPr/>
          <a:lstStyle/>
          <a:p>
            <a:endParaRPr lang="en-IN">
              <a:solidFill>
                <a:prstClr val="black">
                  <a:tint val="75000"/>
                </a:prstClr>
              </a:solidFill>
            </a:endParaRPr>
          </a:p>
        </p:txBody>
      </p:sp>
    </p:spTree>
    <p:extLst>
      <p:ext uri="{BB962C8B-B14F-4D97-AF65-F5344CB8AC3E}">
        <p14:creationId xmlns:p14="http://schemas.microsoft.com/office/powerpoint/2010/main" val="1285456487"/>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IN">
              <a:solidFill>
                <a:prstClr val="black">
                  <a:tint val="75000"/>
                </a:prstClr>
              </a:solidFill>
            </a:endParaRPr>
          </a:p>
        </p:txBody>
      </p:sp>
      <p:sp>
        <p:nvSpPr>
          <p:cNvPr id="6" name="Footer Placeholder 5"/>
          <p:cNvSpPr>
            <a:spLocks noGrp="1"/>
          </p:cNvSpPr>
          <p:nvPr>
            <p:ph type="ftr" sz="quarter" idx="11"/>
          </p:nvPr>
        </p:nvSpPr>
        <p:spPr/>
        <p:txBody>
          <a:bodyPr/>
          <a:lstStyle/>
          <a:p>
            <a:endParaRPr lang="en-IN">
              <a:solidFill>
                <a:prstClr val="black">
                  <a:tint val="75000"/>
                </a:prstClr>
              </a:solidFill>
            </a:endParaRPr>
          </a:p>
        </p:txBody>
      </p:sp>
    </p:spTree>
    <p:extLst>
      <p:ext uri="{BB962C8B-B14F-4D97-AF65-F5344CB8AC3E}">
        <p14:creationId xmlns:p14="http://schemas.microsoft.com/office/powerpoint/2010/main" val="2289086413"/>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IN">
              <a:solidFill>
                <a:prstClr val="black">
                  <a:tint val="75000"/>
                </a:prstClr>
              </a:solidFill>
            </a:endParaRPr>
          </a:p>
        </p:txBody>
      </p:sp>
      <p:sp>
        <p:nvSpPr>
          <p:cNvPr id="5" name="Footer Placeholder 4"/>
          <p:cNvSpPr>
            <a:spLocks noGrp="1"/>
          </p:cNvSpPr>
          <p:nvPr>
            <p:ph type="ftr" sz="quarter" idx="11"/>
          </p:nvPr>
        </p:nvSpPr>
        <p:spPr/>
        <p:txBody>
          <a:bodyPr/>
          <a:lstStyle/>
          <a:p>
            <a:endParaRPr lang="en-IN">
              <a:solidFill>
                <a:prstClr val="black">
                  <a:tint val="75000"/>
                </a:prstClr>
              </a:solidFill>
            </a:endParaRPr>
          </a:p>
        </p:txBody>
      </p:sp>
    </p:spTree>
    <p:extLst>
      <p:ext uri="{BB962C8B-B14F-4D97-AF65-F5344CB8AC3E}">
        <p14:creationId xmlns:p14="http://schemas.microsoft.com/office/powerpoint/2010/main" val="2766474740"/>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IN">
              <a:solidFill>
                <a:prstClr val="black">
                  <a:tint val="75000"/>
                </a:prstClr>
              </a:solidFill>
            </a:endParaRPr>
          </a:p>
        </p:txBody>
      </p:sp>
      <p:sp>
        <p:nvSpPr>
          <p:cNvPr id="5" name="Footer Placeholder 4"/>
          <p:cNvSpPr>
            <a:spLocks noGrp="1"/>
          </p:cNvSpPr>
          <p:nvPr>
            <p:ph type="ftr" sz="quarter" idx="11"/>
          </p:nvPr>
        </p:nvSpPr>
        <p:spPr/>
        <p:txBody>
          <a:bodyPr/>
          <a:lstStyle/>
          <a:p>
            <a:endParaRPr lang="en-IN">
              <a:solidFill>
                <a:prstClr val="black">
                  <a:tint val="75000"/>
                </a:prstClr>
              </a:solidFill>
            </a:endParaRPr>
          </a:p>
        </p:txBody>
      </p:sp>
    </p:spTree>
    <p:extLst>
      <p:ext uri="{BB962C8B-B14F-4D97-AF65-F5344CB8AC3E}">
        <p14:creationId xmlns:p14="http://schemas.microsoft.com/office/powerpoint/2010/main" val="3593172893"/>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a:blip r:embed="rId2" cstate="print"/>
          <a:srcRect/>
          <a:stretch>
            <a:fillRect/>
          </a:stretch>
        </p:blipFill>
        <p:spPr bwMode="gray">
          <a:xfrm>
            <a:off x="2273250" y="5748934"/>
            <a:ext cx="983483" cy="745200"/>
          </a:xfrm>
          <a:prstGeom prst="rect">
            <a:avLst/>
          </a:prstGeom>
          <a:noFill/>
          <a:ln w="9525">
            <a:noFill/>
            <a:miter lim="800000"/>
            <a:headEnd/>
            <a:tailEnd/>
          </a:ln>
          <a:effectLst/>
        </p:spPr>
      </p:pic>
      <p:sp>
        <p:nvSpPr>
          <p:cNvPr id="2" name="Title 1"/>
          <p:cNvSpPr>
            <a:spLocks noGrp="1"/>
          </p:cNvSpPr>
          <p:nvPr>
            <p:ph type="ctrTitle"/>
          </p:nvPr>
        </p:nvSpPr>
        <p:spPr>
          <a:xfrm>
            <a:off x="2282560" y="757504"/>
            <a:ext cx="5490000" cy="860400"/>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2282560" y="1753200"/>
            <a:ext cx="5490000" cy="968400"/>
          </a:xfrm>
        </p:spPr>
        <p:txBody>
          <a:bodyPr/>
          <a:lstStyle>
            <a:lvl1pPr marL="0" indent="0" algn="l">
              <a:buNone/>
              <a:defRPr sz="2000">
                <a:solidFill>
                  <a:schemeClr val="bg2"/>
                </a:solidFill>
              </a:defRPr>
            </a:lvl1pPr>
            <a:lvl2pPr marL="0" indent="0" algn="l">
              <a:buNone/>
              <a:defRPr sz="1600">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grpSp>
        <p:nvGrpSpPr>
          <p:cNvPr id="7" name="Group 6"/>
          <p:cNvGrpSpPr/>
          <p:nvPr userDrawn="1"/>
        </p:nvGrpSpPr>
        <p:grpSpPr>
          <a:xfrm>
            <a:off x="0" y="2403072"/>
            <a:ext cx="9144000" cy="3347943"/>
            <a:chOff x="0" y="2403072"/>
            <a:chExt cx="9144000" cy="3347943"/>
          </a:xfrm>
        </p:grpSpPr>
        <p:sp>
          <p:nvSpPr>
            <p:cNvPr id="13" name="Freeform 8"/>
            <p:cNvSpPr>
              <a:spLocks/>
            </p:cNvSpPr>
            <p:nvPr userDrawn="1"/>
          </p:nvSpPr>
          <p:spPr bwMode="gray">
            <a:xfrm>
              <a:off x="2279115" y="2403072"/>
              <a:ext cx="6864885" cy="2493085"/>
            </a:xfrm>
            <a:custGeom>
              <a:avLst/>
              <a:gdLst/>
              <a:ahLst/>
              <a:cxnLst>
                <a:cxn ang="0">
                  <a:pos x="0" y="1852"/>
                </a:cxn>
                <a:cxn ang="0">
                  <a:pos x="5081" y="0"/>
                </a:cxn>
                <a:cxn ang="0">
                  <a:pos x="5081" y="968"/>
                </a:cxn>
                <a:cxn ang="0">
                  <a:pos x="0" y="1852"/>
                </a:cxn>
              </a:cxnLst>
              <a:rect l="0" t="0" r="r" b="b"/>
              <a:pathLst>
                <a:path w="5081" h="1852">
                  <a:moveTo>
                    <a:pt x="0" y="1852"/>
                  </a:moveTo>
                  <a:lnTo>
                    <a:pt x="5081" y="0"/>
                  </a:lnTo>
                  <a:lnTo>
                    <a:pt x="5081" y="968"/>
                  </a:lnTo>
                  <a:lnTo>
                    <a:pt x="0" y="1852"/>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defTabSz="914400"/>
              <a:endParaRPr lang="en-GB" dirty="0">
                <a:solidFill>
                  <a:srgbClr val="000000"/>
                </a:solidFill>
              </a:endParaRPr>
            </a:p>
          </p:txBody>
        </p:sp>
        <p:pic>
          <p:nvPicPr>
            <p:cNvPr id="14" name="Picture 3"/>
            <p:cNvPicPr>
              <a:picLocks noChangeAspect="1" noChangeArrowheads="1"/>
            </p:cNvPicPr>
            <p:nvPr userDrawn="1"/>
          </p:nvPicPr>
          <p:blipFill>
            <a:blip r:embed="rId3" cstate="print"/>
            <a:srcRect/>
            <a:stretch>
              <a:fillRect/>
            </a:stretch>
          </p:blipFill>
          <p:spPr bwMode="auto">
            <a:xfrm>
              <a:off x="0" y="4408610"/>
              <a:ext cx="2289301" cy="1342405"/>
            </a:xfrm>
            <a:prstGeom prst="rect">
              <a:avLst/>
            </a:prstGeom>
            <a:noFill/>
            <a:ln w="9525">
              <a:noFill/>
              <a:miter lim="800000"/>
              <a:headEnd/>
              <a:tailEnd/>
            </a:ln>
            <a:effectLst/>
          </p:spPr>
        </p:pic>
      </p:grpSp>
    </p:spTree>
    <p:extLst>
      <p:ext uri="{BB962C8B-B14F-4D97-AF65-F5344CB8AC3E}">
        <p14:creationId xmlns:p14="http://schemas.microsoft.com/office/powerpoint/2010/main" val="2065956851"/>
      </p:ext>
    </p:extLst>
  </p:cSld>
  <p:clrMapOvr>
    <a:masterClrMapping/>
  </p:clrMapOvr>
  <p:timing>
    <p:tnLst>
      <p:par>
        <p:cTn id="1" dur="indefinite" restart="never" nodeType="tmRoot"/>
      </p:par>
    </p:tnLst>
  </p:timing>
</p:sldLayout>
</file>

<file path=ppt/slideLayouts/slideLayout285.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897231668"/>
      </p:ext>
    </p:extLst>
  </p:cSld>
  <p:clrMapOvr>
    <a:masterClrMapping/>
  </p:clrMapOvr>
  <p:timing>
    <p:tnLst>
      <p:par>
        <p:cTn id="1" dur="indefinite" restart="never" nodeType="tmRoot"/>
      </p:par>
    </p:tnLst>
  </p:timing>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Footer Placeholder 4"/>
          <p:cNvSpPr>
            <a:spLocks noGrp="1"/>
          </p:cNvSpPr>
          <p:nvPr>
            <p:ph type="ftr" sz="quarter" idx="11"/>
          </p:nvPr>
        </p:nvSpPr>
        <p:spPr>
          <a:xfrm>
            <a:off x="2588400" y="6415200"/>
            <a:ext cx="3434400" cy="201600"/>
          </a:xfrm>
          <a:prstGeom prst="rect">
            <a:avLst/>
          </a:prstGeom>
        </p:spPr>
        <p:txBody>
          <a:bodyPr/>
          <a:lstStyle/>
          <a:p>
            <a:pPr defTabSz="914400"/>
            <a:endParaRPr lang="en-GB" dirty="0">
              <a:solidFill>
                <a:srgbClr val="808080"/>
              </a:solidFill>
            </a:endParaRPr>
          </a:p>
        </p:txBody>
      </p:sp>
      <p:sp>
        <p:nvSpPr>
          <p:cNvPr id="7"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8"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2673690993"/>
      </p:ext>
    </p:extLst>
  </p:cSld>
  <p:clrMapOvr>
    <a:masterClrMapping/>
  </p:clrMapOvr>
  <p:timing>
    <p:tnLst>
      <p:par>
        <p:cTn id="1" dur="indefinite" restart="never" nodeType="tmRoot"/>
      </p:par>
    </p:tnLst>
  </p:timing>
</p:sldLayout>
</file>

<file path=ppt/slideLayouts/slideLayout287.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Footer Placeholder 5"/>
          <p:cNvSpPr>
            <a:spLocks noGrp="1"/>
          </p:cNvSpPr>
          <p:nvPr>
            <p:ph type="ftr" sz="quarter" idx="11"/>
          </p:nvPr>
        </p:nvSpPr>
        <p:spPr>
          <a:xfrm>
            <a:off x="2588400" y="6413445"/>
            <a:ext cx="3434400" cy="201600"/>
          </a:xfrm>
          <a:prstGeom prst="rect">
            <a:avLst/>
          </a:prstGeom>
        </p:spPr>
        <p:txBody>
          <a:bodyPr/>
          <a:lstStyle/>
          <a:p>
            <a:pPr defTabSz="914400"/>
            <a:endParaRPr lang="en-GB" dirty="0">
              <a:solidFill>
                <a:srgbClr val="808080"/>
              </a:solidFill>
            </a:endParaRPr>
          </a:p>
        </p:txBody>
      </p:sp>
      <p:sp>
        <p:nvSpPr>
          <p:cNvPr id="8"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2"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2806957941"/>
      </p:ext>
    </p:extLst>
  </p:cSld>
  <p:clrMapOvr>
    <a:masterClrMapping/>
  </p:clrMapOvr>
  <p:timing>
    <p:tnLst>
      <p:par>
        <p:cTn id="1" dur="indefinite" restart="never" nodeType="tmRoot"/>
      </p:par>
    </p:tnLst>
  </p:timing>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2196000"/>
            <a:ext cx="4042800" cy="3994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51200" y="2178000"/>
            <a:ext cx="4042800" cy="3994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Footer Placeholder 5"/>
          <p:cNvSpPr>
            <a:spLocks noGrp="1"/>
          </p:cNvSpPr>
          <p:nvPr>
            <p:ph type="ftr" sz="quarter" idx="11"/>
          </p:nvPr>
        </p:nvSpPr>
        <p:spPr>
          <a:xfrm>
            <a:off x="2588400" y="6415200"/>
            <a:ext cx="3434400" cy="201600"/>
          </a:xfrm>
          <a:prstGeom prst="rect">
            <a:avLst/>
          </a:prstGeom>
        </p:spPr>
        <p:txBody>
          <a:bodyPr/>
          <a:lstStyle/>
          <a:p>
            <a:pPr defTabSz="914400"/>
            <a:endParaRPr lang="en-GB" dirty="0">
              <a:solidFill>
                <a:srgbClr val="808080"/>
              </a:solidFill>
            </a:endParaRPr>
          </a:p>
        </p:txBody>
      </p:sp>
      <p:sp>
        <p:nvSpPr>
          <p:cNvPr id="8"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0" name="Text Placeholder 9"/>
          <p:cNvSpPr>
            <a:spLocks noGrp="1"/>
          </p:cNvSpPr>
          <p:nvPr>
            <p:ph type="body" sz="quarter" idx="12"/>
          </p:nvPr>
        </p:nvSpPr>
        <p:spPr>
          <a:xfrm>
            <a:off x="457200" y="1490400"/>
            <a:ext cx="4042800" cy="640800"/>
          </a:xfrm>
        </p:spPr>
        <p:txBody>
          <a:bodyPr anchor="b" anchorCtr="0"/>
          <a:lstStyle>
            <a:lvl1pPr>
              <a:buNone/>
              <a:defRPr b="1"/>
            </a:lvl1pPr>
          </a:lstStyle>
          <a:p>
            <a:pPr lvl="0"/>
            <a:r>
              <a:rPr lang="en-US" smtClean="0"/>
              <a:t>Click to edit Master text styles</a:t>
            </a:r>
          </a:p>
        </p:txBody>
      </p:sp>
      <p:sp>
        <p:nvSpPr>
          <p:cNvPr id="11" name="Text Placeholder 9"/>
          <p:cNvSpPr>
            <a:spLocks noGrp="1"/>
          </p:cNvSpPr>
          <p:nvPr>
            <p:ph type="body" sz="quarter" idx="13"/>
          </p:nvPr>
        </p:nvSpPr>
        <p:spPr>
          <a:xfrm>
            <a:off x="4651200" y="1490400"/>
            <a:ext cx="4042800" cy="640800"/>
          </a:xfrm>
        </p:spPr>
        <p:txBody>
          <a:bodyPr anchor="b" anchorCtr="0"/>
          <a:lstStyle>
            <a:lvl1pPr>
              <a:buNone/>
              <a:defRPr b="1"/>
            </a:lvl1pPr>
          </a:lstStyle>
          <a:p>
            <a:pPr lvl="0"/>
            <a:r>
              <a:rPr lang="en-US" smtClean="0"/>
              <a:t>Click to edit Master text styles</a:t>
            </a:r>
          </a:p>
        </p:txBody>
      </p:sp>
      <p:sp>
        <p:nvSpPr>
          <p:cNvPr id="9"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2625763152"/>
      </p:ext>
    </p:extLst>
  </p:cSld>
  <p:clrMapOvr>
    <a:masterClrMapping/>
  </p:clrMapOvr>
  <p:timing>
    <p:tnLst>
      <p:par>
        <p:cTn id="1" dur="indefinite" restart="never" nodeType="tmRoot"/>
      </p:par>
    </p:tnLst>
  </p:timing>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a:xfrm>
            <a:off x="2588400" y="6415200"/>
            <a:ext cx="3434400" cy="201600"/>
          </a:xfrm>
          <a:prstGeom prst="rect">
            <a:avLst/>
          </a:prstGeom>
        </p:spPr>
        <p:txBody>
          <a:bodyPr/>
          <a:lstStyle/>
          <a:p>
            <a:pPr defTabSz="914400"/>
            <a:endParaRPr lang="en-US" dirty="0">
              <a:solidFill>
                <a:srgbClr val="808080"/>
              </a:solidFill>
            </a:endParaRPr>
          </a:p>
        </p:txBody>
      </p:sp>
      <p:sp>
        <p:nvSpPr>
          <p:cNvPr id="3" name="Text Placeholder 2"/>
          <p:cNvSpPr>
            <a:spLocks noGrp="1"/>
          </p:cNvSpPr>
          <p:nvPr>
            <p:ph type="body" sz="quarter" idx="11"/>
          </p:nvPr>
        </p:nvSpPr>
        <p:spPr>
          <a:xfrm>
            <a:off x="455614" y="1025525"/>
            <a:ext cx="8229600" cy="1643063"/>
          </a:xfrm>
        </p:spPr>
        <p:txBody>
          <a:bodyPr/>
          <a:lstStyle>
            <a:lvl1pPr marL="0" indent="0" algn="l">
              <a:lnSpc>
                <a:spcPct val="85000"/>
              </a:lnSpc>
              <a:spcBef>
                <a:spcPts val="0"/>
              </a:spcBef>
              <a:buNone/>
              <a:defRPr sz="5000" b="1">
                <a:solidFill>
                  <a:schemeClr val="bg2"/>
                </a:solidFill>
                <a:latin typeface="+mj-lt"/>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153293399"/>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1"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397" tIns="39140" rIns="78397" bIns="391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2"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397" tIns="39140" rIns="78397" bIns="391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014328298"/>
      </p:ext>
    </p:extLst>
  </p:cSld>
  <p:clrMapOvr>
    <a:masterClrMapping/>
  </p:clrMapOvr>
  <p:timing>
    <p:tnLst>
      <p:par>
        <p:cTn id="1" dur="indefinite" restart="never" nodeType="tmRoot"/>
      </p:par>
    </p:tnLst>
  </p:timing>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vert="horz" wrap="square" lIns="0" tIns="3600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0" y="6415200"/>
            <a:ext cx="3434400" cy="201600"/>
          </a:xfrm>
          <a:prstGeom prst="rect">
            <a:avLst/>
          </a:prstGeom>
        </p:spPr>
        <p:txBody>
          <a:bodyPr/>
          <a:lstStyle/>
          <a:p>
            <a:pPr defTabSz="914400"/>
            <a:endParaRPr lang="en-US" dirty="0">
              <a:solidFill>
                <a:srgbClr val="808080"/>
              </a:solidFill>
            </a:endParaRPr>
          </a:p>
        </p:txBody>
      </p:sp>
      <p:sp>
        <p:nvSpPr>
          <p:cNvPr id="3077" name="Freeform 5"/>
          <p:cNvSpPr>
            <a:spLocks/>
          </p:cNvSpPr>
          <p:nvPr userDrawn="1"/>
        </p:nvSpPr>
        <p:spPr bwMode="gray">
          <a:xfrm>
            <a:off x="457200" y="1039813"/>
            <a:ext cx="82296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defTabSz="914400"/>
            <a:endParaRPr lang="en-GB" dirty="0">
              <a:solidFill>
                <a:srgbClr val="000000"/>
              </a:solidFill>
            </a:endParaRPr>
          </a:p>
        </p:txBody>
      </p:sp>
    </p:spTree>
    <p:extLst>
      <p:ext uri="{BB962C8B-B14F-4D97-AF65-F5344CB8AC3E}">
        <p14:creationId xmlns:p14="http://schemas.microsoft.com/office/powerpoint/2010/main" val="3275184467"/>
      </p:ext>
    </p:extLst>
  </p:cSld>
  <p:clrMapOvr>
    <a:masterClrMapping/>
  </p:clrMapOvr>
  <p:timing>
    <p:tnLst>
      <p:par>
        <p:cTn id="1" dur="indefinite" restart="never" nodeType="tmRoot"/>
      </p:par>
    </p:tnLst>
  </p:timing>
</p:sldLayout>
</file>

<file path=ppt/slideLayouts/slideLayout291.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vert="horz" wrap="square" lIns="0" tIns="3600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0" y="6415200"/>
            <a:ext cx="3434400" cy="201600"/>
          </a:xfrm>
          <a:prstGeom prst="rect">
            <a:avLst/>
          </a:prstGeom>
        </p:spPr>
        <p:txBody>
          <a:bodyPr/>
          <a:lstStyle/>
          <a:p>
            <a:pPr defTabSz="914400"/>
            <a:endParaRPr lang="en-US" dirty="0">
              <a:solidFill>
                <a:srgbClr val="808080"/>
              </a:solidFill>
            </a:endParaRPr>
          </a:p>
        </p:txBody>
      </p:sp>
      <p:sp>
        <p:nvSpPr>
          <p:cNvPr id="4101" name="Freeform 5"/>
          <p:cNvSpPr>
            <a:spLocks/>
          </p:cNvSpPr>
          <p:nvPr userDrawn="1"/>
        </p:nvSpPr>
        <p:spPr bwMode="gray">
          <a:xfrm>
            <a:off x="457200" y="1040400"/>
            <a:ext cx="82296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defTabSz="914400"/>
            <a:endParaRPr lang="en-GB" dirty="0">
              <a:solidFill>
                <a:srgbClr val="000000"/>
              </a:solidFill>
            </a:endParaRPr>
          </a:p>
        </p:txBody>
      </p:sp>
    </p:spTree>
    <p:extLst>
      <p:ext uri="{BB962C8B-B14F-4D97-AF65-F5344CB8AC3E}">
        <p14:creationId xmlns:p14="http://schemas.microsoft.com/office/powerpoint/2010/main" val="1630801964"/>
      </p:ext>
    </p:extLst>
  </p:cSld>
  <p:clrMapOvr>
    <a:masterClrMapping/>
  </p:clrMapOvr>
  <p:timing>
    <p:tnLst>
      <p:par>
        <p:cTn id="1" dur="indefinite" restart="never" nodeType="tmRoot"/>
      </p:par>
    </p:tnLst>
  </p:timing>
</p:sldLayout>
</file>

<file path=ppt/slideLayouts/slideLayout292.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vert="horz" wrap="square" lIns="0" tIns="3600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0" y="6415200"/>
            <a:ext cx="3434400" cy="201600"/>
          </a:xfrm>
          <a:prstGeom prst="rect">
            <a:avLst/>
          </a:prstGeom>
        </p:spPr>
        <p:txBody>
          <a:bodyPr/>
          <a:lstStyle/>
          <a:p>
            <a:pPr defTabSz="914400"/>
            <a:endParaRPr lang="en-US" dirty="0">
              <a:solidFill>
                <a:srgbClr val="808080"/>
              </a:solidFill>
            </a:endParaRPr>
          </a:p>
        </p:txBody>
      </p:sp>
      <p:pic>
        <p:nvPicPr>
          <p:cNvPr id="6" name="Picture 2"/>
          <p:cNvPicPr>
            <a:picLocks noChangeAspect="1" noChangeArrowheads="1"/>
          </p:cNvPicPr>
          <p:nvPr userDrawn="1"/>
        </p:nvPicPr>
        <p:blipFill>
          <a:blip r:embed="rId2" cstate="print"/>
          <a:srcRect/>
          <a:stretch>
            <a:fillRect/>
          </a:stretch>
        </p:blipFill>
        <p:spPr bwMode="auto">
          <a:xfrm>
            <a:off x="457200" y="1044000"/>
            <a:ext cx="8225549" cy="5184000"/>
          </a:xfrm>
          <a:prstGeom prst="rect">
            <a:avLst/>
          </a:prstGeom>
          <a:noFill/>
          <a:ln w="9525">
            <a:noFill/>
            <a:miter lim="800000"/>
            <a:headEnd/>
            <a:tailEnd/>
          </a:ln>
          <a:effectLst/>
        </p:spPr>
      </p:pic>
    </p:spTree>
    <p:extLst>
      <p:ext uri="{BB962C8B-B14F-4D97-AF65-F5344CB8AC3E}">
        <p14:creationId xmlns:p14="http://schemas.microsoft.com/office/powerpoint/2010/main" val="2621875081"/>
      </p:ext>
    </p:extLst>
  </p:cSld>
  <p:clrMapOvr>
    <a:masterClrMapping/>
  </p:clrMapOvr>
  <p:timing>
    <p:tnLst>
      <p:par>
        <p:cTn id="1" dur="indefinite" restart="never" nodeType="tmRoot"/>
      </p:par>
    </p:tnLst>
  </p:timing>
</p:sldLayout>
</file>

<file path=ppt/slideLayouts/slideLayout293.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a:xfrm>
            <a:off x="2588400" y="6415200"/>
            <a:ext cx="3434400" cy="201600"/>
          </a:xfrm>
          <a:prstGeom prst="rect">
            <a:avLst/>
          </a:prstGeom>
        </p:spPr>
        <p:txBody>
          <a:bodyPr/>
          <a:lstStyle/>
          <a:p>
            <a:pPr defTabSz="914400"/>
            <a:endParaRPr lang="en-US" dirty="0">
              <a:solidFill>
                <a:srgbClr val="808080"/>
              </a:solidFill>
            </a:endParaRPr>
          </a:p>
        </p:txBody>
      </p:sp>
      <p:sp>
        <p:nvSpPr>
          <p:cNvPr id="7" name="Line 11"/>
          <p:cNvSpPr>
            <a:spLocks noChangeShapeType="1"/>
          </p:cNvSpPr>
          <p:nvPr userDrawn="1"/>
        </p:nvSpPr>
        <p:spPr bwMode="auto">
          <a:xfrm>
            <a:off x="455613" y="6243638"/>
            <a:ext cx="8229600" cy="0"/>
          </a:xfrm>
          <a:prstGeom prst="line">
            <a:avLst/>
          </a:prstGeom>
          <a:noFill/>
          <a:ln w="3175">
            <a:solidFill>
              <a:schemeClr val="bg1"/>
            </a:solidFill>
            <a:round/>
            <a:headEnd/>
            <a:tailEnd/>
          </a:ln>
          <a:effectLst/>
        </p:spPr>
        <p:txBody>
          <a:bodyPr wrap="none" anchor="ctr"/>
          <a:lstStyle/>
          <a:p>
            <a:pPr defTabSz="914400"/>
            <a:endParaRPr lang="en-US" dirty="0">
              <a:solidFill>
                <a:srgbClr val="808080"/>
              </a:solidFill>
            </a:endParaRPr>
          </a:p>
        </p:txBody>
      </p:sp>
    </p:spTree>
    <p:extLst>
      <p:ext uri="{BB962C8B-B14F-4D97-AF65-F5344CB8AC3E}">
        <p14:creationId xmlns:p14="http://schemas.microsoft.com/office/powerpoint/2010/main" val="3004777104"/>
      </p:ext>
    </p:extLst>
  </p:cSld>
  <p:clrMapOvr>
    <a:masterClrMapping/>
  </p:clrMapOvr>
  <p:timing>
    <p:tnLst>
      <p:par>
        <p:cTn id="1" dur="indefinite" restart="never" nodeType="tmRoot"/>
      </p:par>
    </p:tnLst>
  </p:timing>
</p:sldLayout>
</file>

<file path=ppt/slideLayouts/slideLayout294.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chemeClr val="bg1"/>
            </a:solidFill>
            <a:round/>
            <a:headEnd/>
            <a:tailEnd/>
          </a:ln>
          <a:effectLst/>
        </p:spPr>
        <p:txBody>
          <a:bodyPr wrap="none" anchor="ctr"/>
          <a:lstStyle/>
          <a:p>
            <a:pPr defTabSz="914400"/>
            <a:endParaRPr lang="en-US" dirty="0">
              <a:solidFill>
                <a:srgbClr val="808080"/>
              </a:solidFill>
            </a:endParaRPr>
          </a:p>
        </p:txBody>
      </p:sp>
      <p:sp>
        <p:nvSpPr>
          <p:cNvPr id="8" name="Content Placeholder 2"/>
          <p:cNvSpPr>
            <a:spLocks noGrp="1"/>
          </p:cNvSpPr>
          <p:nvPr>
            <p:ph idx="1"/>
          </p:nvPr>
        </p:nvSpPr>
        <p:spPr>
          <a:xfrm>
            <a:off x="455612" y="719139"/>
            <a:ext cx="3506400" cy="5210062"/>
          </a:xfrm>
        </p:spPr>
        <p:txBody>
          <a:bodyPr/>
          <a:lstStyle>
            <a:lvl1pPr marL="0" indent="0" algn="l" defTabSz="995363" rtl="0" fontAlgn="base">
              <a:lnSpc>
                <a:spcPct val="100000"/>
              </a:lnSpc>
              <a:spcBef>
                <a:spcPct val="70000"/>
              </a:spcBef>
              <a:spcAft>
                <a:spcPct val="0"/>
              </a:spcAft>
              <a:buSzPct val="100000"/>
              <a:buNone/>
              <a:defRPr lang="en-US" sz="1200" kern="1200" noProof="0" dirty="0" smtClean="0">
                <a:solidFill>
                  <a:schemeClr val="bg1"/>
                </a:solidFill>
                <a:latin typeface="Arial" pitchFamily="34" charset="0"/>
                <a:ea typeface="+mn-ea"/>
                <a:cs typeface="Arial" pitchFamily="34" charset="0"/>
              </a:defRPr>
            </a:lvl1pPr>
            <a:lvl2pPr marL="0" indent="0" algn="l" defTabSz="995363" rtl="0" fontAlgn="base">
              <a:lnSpc>
                <a:spcPct val="100000"/>
              </a:lnSpc>
              <a:spcBef>
                <a:spcPct val="0"/>
              </a:spcBef>
              <a:spcAft>
                <a:spcPct val="0"/>
              </a:spcAft>
              <a:buSzPct val="100000"/>
              <a:buNone/>
              <a:defRPr lang="en-US" sz="900" b="1" kern="1200" noProof="0" dirty="0" smtClean="0">
                <a:solidFill>
                  <a:schemeClr val="bg1"/>
                </a:solidFill>
                <a:latin typeface="Arial" pitchFamily="34" charset="0"/>
                <a:ea typeface="+mn-ea"/>
                <a:cs typeface="Arial" pitchFamily="34" charset="0"/>
              </a:defRPr>
            </a:lvl2pPr>
            <a:lvl3pPr marL="176213" indent="-176213" algn="l" defTabSz="995363" rtl="0" fontAlgn="base">
              <a:lnSpc>
                <a:spcPct val="100000"/>
              </a:lnSpc>
              <a:spcBef>
                <a:spcPct val="0"/>
              </a:spcBef>
              <a:spcAft>
                <a:spcPct val="0"/>
              </a:spcAft>
              <a:buClr>
                <a:schemeClr val="accent2"/>
              </a:buClr>
              <a:buSzPct val="70000"/>
              <a:buFont typeface="Arial" pitchFamily="34" charset="0"/>
              <a:buChar char="►"/>
              <a:defRPr lang="en-US" sz="900" b="1" kern="1200" noProof="0" dirty="0" smtClean="0">
                <a:solidFill>
                  <a:schemeClr val="bg1"/>
                </a:solidFill>
                <a:latin typeface="Arial" pitchFamily="34" charset="0"/>
                <a:ea typeface="+mn-ea"/>
                <a:cs typeface="Arial" pitchFamily="34" charset="0"/>
              </a:defRPr>
            </a:lvl3pPr>
            <a:lvl4pPr marL="0" indent="0" algn="l" defTabSz="995363" rtl="0" fontAlgn="base">
              <a:lnSpc>
                <a:spcPct val="100000"/>
              </a:lnSpc>
              <a:spcBef>
                <a:spcPct val="0"/>
              </a:spcBef>
              <a:spcAft>
                <a:spcPct val="0"/>
              </a:spcAft>
              <a:buSzPct val="100000"/>
              <a:buNone/>
              <a:defRPr lang="en-US" sz="800" kern="1200" noProof="0" dirty="0" smtClean="0">
                <a:solidFill>
                  <a:schemeClr val="bg1"/>
                </a:solidFill>
                <a:latin typeface="Arial" pitchFamily="34" charset="0"/>
                <a:ea typeface="+mn-ea"/>
                <a:cs typeface="Arial" pitchFamily="34" charset="0"/>
              </a:defRPr>
            </a:lvl4pPr>
            <a:lvl5pPr marL="188913" indent="-188913" algn="l" defTabSz="995363" rtl="0" fontAlgn="base">
              <a:lnSpc>
                <a:spcPct val="100000"/>
              </a:lnSpc>
              <a:spcBef>
                <a:spcPct val="0"/>
              </a:spcBef>
              <a:spcAft>
                <a:spcPct val="0"/>
              </a:spcAft>
              <a:buClr>
                <a:schemeClr val="accent2"/>
              </a:buClr>
              <a:buSzPct val="70000"/>
              <a:buFont typeface="Arial" pitchFamily="34" charset="0"/>
              <a:buChar char="►"/>
              <a:defRPr lang="en-US" sz="800" kern="1200" noProof="0" dirty="0">
                <a:solidFill>
                  <a:schemeClr val="bg1"/>
                </a:solidFill>
                <a:latin typeface="Arial" pitchFamily="34" charset="0"/>
                <a:ea typeface="+mn-ea"/>
                <a:cs typeface="Arial" pitchFamily="34" charset="0"/>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1279631167"/>
      </p:ext>
    </p:extLst>
  </p:cSld>
  <p:clrMapOvr>
    <a:masterClrMapping/>
  </p:clrMapOvr>
  <p:timing>
    <p:tnLst>
      <p:par>
        <p:cTn id="1" dur="indefinite" restart="never" nodeType="tmRoot"/>
      </p:par>
    </p:tnLst>
  </p:timing>
</p:sldLayout>
</file>

<file path=ppt/slideLayouts/slideLayout295.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520961697"/>
      </p:ext>
    </p:extLst>
  </p:cSld>
  <p:clrMapOvr>
    <a:masterClrMapping/>
  </p:clrMapOvr>
  <p:timing>
    <p:tnLst>
      <p:par>
        <p:cTn id="1" dur="indefinite" restart="never" nodeType="tmRoot"/>
      </p:par>
    </p:tnLst>
  </p:timing>
</p:sldLayout>
</file>

<file path=ppt/slideLayouts/slideLayout296.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000"/>
            </a:lvl1pPr>
            <a:lvl2pPr>
              <a:defRPr sz="1800"/>
            </a:lvl2pPr>
            <a:lvl3pPr>
              <a:defRPr sz="16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8259340"/>
      </p:ext>
    </p:extLst>
  </p:cSld>
  <p:clrMapOvr>
    <a:masterClrMapping/>
  </p:clrMapOvr>
  <p:timing>
    <p:tnLst>
      <p:par>
        <p:cTn id="1" dur="indefinite" restart="never" nodeType="tmRoot"/>
      </p:par>
    </p:tnLst>
  </p:timing>
</p:sldLayout>
</file>

<file path=ppt/slideLayouts/slideLayout297.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2342439"/>
      </p:ext>
    </p:extLst>
  </p:cSld>
  <p:clrMapOvr>
    <a:masterClrMapping/>
  </p:clrMapOvr>
  <p:timing>
    <p:tnLst>
      <p:par>
        <p:cTn id="1" dur="indefinite" restart="never" nodeType="tmRoot"/>
      </p:par>
    </p:tnLst>
  </p:timing>
</p:sldLayout>
</file>

<file path=ppt/slideLayouts/slideLayout29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900" y="1016000"/>
            <a:ext cx="8741664" cy="4895850"/>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Line 12"/>
          <p:cNvSpPr>
            <a:spLocks noChangeShapeType="1"/>
          </p:cNvSpPr>
          <p:nvPr userDrawn="1"/>
        </p:nvSpPr>
        <p:spPr bwMode="auto">
          <a:xfrm>
            <a:off x="455613" y="200025"/>
            <a:ext cx="8229600" cy="0"/>
          </a:xfrm>
          <a:prstGeom prst="line">
            <a:avLst/>
          </a:prstGeom>
          <a:noFill/>
          <a:ln w="6350">
            <a:solidFill>
              <a:srgbClr val="646464"/>
            </a:solidFill>
            <a:round/>
            <a:headEnd/>
            <a:tailEnd/>
          </a:ln>
          <a:effectLst/>
        </p:spPr>
        <p:txBody>
          <a:bodyPr wrap="none" anchor="ctr"/>
          <a:lstStyle/>
          <a:p>
            <a:pPr defTabSz="914400"/>
            <a:endParaRPr lang="en-US" dirty="0">
              <a:solidFill>
                <a:srgbClr val="000000"/>
              </a:solidFill>
              <a:latin typeface="EYInterstate" pitchFamily="2" charset="0"/>
            </a:endParaRPr>
          </a:p>
        </p:txBody>
      </p:sp>
      <p:sp>
        <p:nvSpPr>
          <p:cNvPr id="5" name="Title 4"/>
          <p:cNvSpPr>
            <a:spLocks noGrp="1"/>
          </p:cNvSpPr>
          <p:nvPr>
            <p:ph type="title"/>
          </p:nvPr>
        </p:nvSpPr>
        <p:spPr/>
        <p:txBody>
          <a:bodyPr/>
          <a:lstStyle>
            <a:lvl1pPr>
              <a:defRPr lang="en-US" sz="2000" b="1" smtClean="0">
                <a:solidFill>
                  <a:srgbClr val="646464"/>
                </a:solidFill>
                <a:latin typeface="+mj-lt"/>
                <a:ea typeface="+mj-ea"/>
                <a:cs typeface="+mj-cs"/>
              </a:defRPr>
            </a:lvl1pPr>
          </a:lstStyle>
          <a:p>
            <a:r>
              <a:rPr lang="en-US" smtClean="0"/>
              <a:t>Click to edit Master title style</a:t>
            </a:r>
            <a:endParaRPr lang="en-US" dirty="0"/>
          </a:p>
        </p:txBody>
      </p:sp>
    </p:spTree>
    <p:extLst>
      <p:ext uri="{BB962C8B-B14F-4D97-AF65-F5344CB8AC3E}">
        <p14:creationId xmlns:p14="http://schemas.microsoft.com/office/powerpoint/2010/main" val="105722847"/>
      </p:ext>
    </p:extLst>
  </p:cSld>
  <p:clrMapOvr>
    <a:masterClrMapping/>
  </p:clrMapOvr>
  <p:timing>
    <p:tnLst>
      <p:par>
        <p:cTn id="1" dur="indefinite" restart="never" nodeType="tmRoot"/>
      </p:par>
    </p:tnLst>
  </p:timing>
</p:sldLayout>
</file>

<file path=ppt/slideLayouts/slideLayout29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900" y="1016000"/>
            <a:ext cx="8741664" cy="4895850"/>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Line 12"/>
          <p:cNvSpPr>
            <a:spLocks noChangeShapeType="1"/>
          </p:cNvSpPr>
          <p:nvPr userDrawn="1"/>
        </p:nvSpPr>
        <p:spPr bwMode="auto">
          <a:xfrm>
            <a:off x="455613" y="200025"/>
            <a:ext cx="8229600" cy="0"/>
          </a:xfrm>
          <a:prstGeom prst="line">
            <a:avLst/>
          </a:prstGeom>
          <a:noFill/>
          <a:ln w="6350">
            <a:solidFill>
              <a:srgbClr val="646464"/>
            </a:solidFill>
            <a:round/>
            <a:headEnd/>
            <a:tailEnd/>
          </a:ln>
          <a:effectLst/>
        </p:spPr>
        <p:txBody>
          <a:bodyPr wrap="none" anchor="ctr"/>
          <a:lstStyle/>
          <a:p>
            <a:pPr defTabSz="914400"/>
            <a:endParaRPr lang="en-US" dirty="0">
              <a:solidFill>
                <a:srgbClr val="000000"/>
              </a:solidFill>
              <a:latin typeface="EYInterstate" pitchFamily="2" charset="0"/>
            </a:endParaRPr>
          </a:p>
        </p:txBody>
      </p:sp>
      <p:sp>
        <p:nvSpPr>
          <p:cNvPr id="5" name="Title 4"/>
          <p:cNvSpPr>
            <a:spLocks noGrp="1"/>
          </p:cNvSpPr>
          <p:nvPr>
            <p:ph type="title"/>
          </p:nvPr>
        </p:nvSpPr>
        <p:spPr/>
        <p:txBody>
          <a:bodyPr/>
          <a:lstStyle>
            <a:lvl1pPr>
              <a:defRPr lang="en-US" sz="2000" b="1" smtClean="0">
                <a:solidFill>
                  <a:srgbClr val="646464"/>
                </a:solidFill>
                <a:latin typeface="+mj-lt"/>
                <a:ea typeface="+mj-ea"/>
                <a:cs typeface="+mj-cs"/>
              </a:defRPr>
            </a:lvl1pPr>
          </a:lstStyle>
          <a:p>
            <a:r>
              <a:rPr lang="en-US" smtClean="0"/>
              <a:t>Click to edit Master title style</a:t>
            </a:r>
            <a:endParaRPr lang="en-US" dirty="0"/>
          </a:p>
        </p:txBody>
      </p:sp>
    </p:spTree>
    <p:extLst>
      <p:ext uri="{BB962C8B-B14F-4D97-AF65-F5344CB8AC3E}">
        <p14:creationId xmlns:p14="http://schemas.microsoft.com/office/powerpoint/2010/main" val="6770796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a:p>
        </p:txBody>
      </p:sp>
      <p:sp>
        <p:nvSpPr>
          <p:cNvPr id="7"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346" tIns="39112" rIns="78346" bIns="3911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346" tIns="39112" rIns="78346" bIns="3911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4226687344"/>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2196001"/>
            <a:ext cx="4042800" cy="3994963"/>
          </a:xfrm>
          <a:prstGeom prst="rect">
            <a:avLst/>
          </a:prstGeom>
        </p:spPr>
        <p:txBody>
          <a:bodyPr lIns="90960" tIns="45496" rIns="90960" bIns="45496"/>
          <a:lstStyle>
            <a:lvl1pPr>
              <a:defRPr sz="1100"/>
            </a:lvl1pPr>
            <a:lvl2pPr>
              <a:defRPr sz="1100"/>
            </a:lvl2pPr>
            <a:lvl3pPr marL="445942" indent="-146380">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51200" y="2178000"/>
            <a:ext cx="4042800" cy="3994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397" tIns="39140" rIns="78397" bIns="391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0" name="Text Placeholder 9"/>
          <p:cNvSpPr>
            <a:spLocks noGrp="1"/>
          </p:cNvSpPr>
          <p:nvPr>
            <p:ph type="body" sz="quarter" idx="12"/>
          </p:nvPr>
        </p:nvSpPr>
        <p:spPr>
          <a:xfrm>
            <a:off x="457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11" name="Text Placeholder 9"/>
          <p:cNvSpPr>
            <a:spLocks noGrp="1"/>
          </p:cNvSpPr>
          <p:nvPr>
            <p:ph type="body" sz="quarter" idx="13"/>
          </p:nvPr>
        </p:nvSpPr>
        <p:spPr>
          <a:xfrm>
            <a:off x="4651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9"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397" tIns="39140" rIns="78397" bIns="391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286266907"/>
      </p:ext>
    </p:extLst>
  </p:cSld>
  <p:clrMapOvr>
    <a:masterClrMapping/>
  </p:clrMapOvr>
  <p:timing>
    <p:tnLst>
      <p:par>
        <p:cTn id="1" dur="indefinite" restart="never" nodeType="tmRoot"/>
      </p:par>
    </p:tnLst>
  </p:timing>
</p:sldLayout>
</file>

<file path=ppt/slideLayouts/slideLayout300.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900" y="1016000"/>
            <a:ext cx="8741664" cy="4895850"/>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Line 12"/>
          <p:cNvSpPr>
            <a:spLocks noChangeShapeType="1"/>
          </p:cNvSpPr>
          <p:nvPr userDrawn="1"/>
        </p:nvSpPr>
        <p:spPr bwMode="auto">
          <a:xfrm>
            <a:off x="455613" y="200025"/>
            <a:ext cx="8229600" cy="0"/>
          </a:xfrm>
          <a:prstGeom prst="line">
            <a:avLst/>
          </a:prstGeom>
          <a:noFill/>
          <a:ln w="6350">
            <a:solidFill>
              <a:srgbClr val="646464"/>
            </a:solidFill>
            <a:round/>
            <a:headEnd/>
            <a:tailEnd/>
          </a:ln>
          <a:effectLst/>
        </p:spPr>
        <p:txBody>
          <a:bodyPr wrap="none" anchor="ctr"/>
          <a:lstStyle/>
          <a:p>
            <a:pPr defTabSz="914400"/>
            <a:endParaRPr lang="en-US" dirty="0">
              <a:solidFill>
                <a:srgbClr val="000000"/>
              </a:solidFill>
              <a:latin typeface="EYInterstate" pitchFamily="2" charset="0"/>
            </a:endParaRPr>
          </a:p>
        </p:txBody>
      </p:sp>
      <p:sp>
        <p:nvSpPr>
          <p:cNvPr id="5" name="Title 4"/>
          <p:cNvSpPr>
            <a:spLocks noGrp="1"/>
          </p:cNvSpPr>
          <p:nvPr>
            <p:ph type="title"/>
          </p:nvPr>
        </p:nvSpPr>
        <p:spPr/>
        <p:txBody>
          <a:bodyPr/>
          <a:lstStyle>
            <a:lvl1pPr>
              <a:defRPr lang="en-US" sz="2000" b="1" smtClean="0">
                <a:solidFill>
                  <a:srgbClr val="646464"/>
                </a:solidFill>
                <a:latin typeface="+mj-lt"/>
                <a:ea typeface="+mj-ea"/>
                <a:cs typeface="+mj-cs"/>
              </a:defRPr>
            </a:lvl1pPr>
          </a:lstStyle>
          <a:p>
            <a:r>
              <a:rPr lang="en-US" smtClean="0"/>
              <a:t>Click to edit Master title style</a:t>
            </a:r>
            <a:endParaRPr lang="en-US" dirty="0"/>
          </a:p>
        </p:txBody>
      </p:sp>
    </p:spTree>
    <p:extLst>
      <p:ext uri="{BB962C8B-B14F-4D97-AF65-F5344CB8AC3E}">
        <p14:creationId xmlns:p14="http://schemas.microsoft.com/office/powerpoint/2010/main" val="2755116536"/>
      </p:ext>
    </p:extLst>
  </p:cSld>
  <p:clrMapOvr>
    <a:masterClrMapping/>
  </p:clrMapOvr>
  <p:timing>
    <p:tnLst>
      <p:par>
        <p:cTn id="1" dur="indefinite" restart="never" nodeType="tmRoot"/>
      </p:par>
    </p:tnLst>
  </p:timing>
</p:sldLayout>
</file>

<file path=ppt/slideLayouts/slideLayout301.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900" y="1016000"/>
            <a:ext cx="8741664" cy="4895850"/>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Line 12"/>
          <p:cNvSpPr>
            <a:spLocks noChangeShapeType="1"/>
          </p:cNvSpPr>
          <p:nvPr userDrawn="1"/>
        </p:nvSpPr>
        <p:spPr bwMode="auto">
          <a:xfrm>
            <a:off x="455613" y="200025"/>
            <a:ext cx="8229600" cy="0"/>
          </a:xfrm>
          <a:prstGeom prst="line">
            <a:avLst/>
          </a:prstGeom>
          <a:noFill/>
          <a:ln w="6350">
            <a:solidFill>
              <a:srgbClr val="646464"/>
            </a:solidFill>
            <a:round/>
            <a:headEnd/>
            <a:tailEnd/>
          </a:ln>
          <a:effectLst/>
        </p:spPr>
        <p:txBody>
          <a:bodyPr wrap="none" anchor="ctr"/>
          <a:lstStyle/>
          <a:p>
            <a:pPr defTabSz="914400"/>
            <a:endParaRPr lang="en-US" dirty="0">
              <a:solidFill>
                <a:srgbClr val="000000"/>
              </a:solidFill>
              <a:latin typeface="EYInterstate" pitchFamily="2" charset="0"/>
            </a:endParaRPr>
          </a:p>
        </p:txBody>
      </p:sp>
      <p:sp>
        <p:nvSpPr>
          <p:cNvPr id="5" name="Title 4"/>
          <p:cNvSpPr>
            <a:spLocks noGrp="1"/>
          </p:cNvSpPr>
          <p:nvPr>
            <p:ph type="title"/>
          </p:nvPr>
        </p:nvSpPr>
        <p:spPr/>
        <p:txBody>
          <a:bodyPr/>
          <a:lstStyle>
            <a:lvl1pPr>
              <a:defRPr lang="en-US" sz="2000" b="1" smtClean="0">
                <a:solidFill>
                  <a:srgbClr val="646464"/>
                </a:solidFill>
                <a:latin typeface="+mj-lt"/>
                <a:ea typeface="+mj-ea"/>
                <a:cs typeface="+mj-cs"/>
              </a:defRPr>
            </a:lvl1pPr>
          </a:lstStyle>
          <a:p>
            <a:r>
              <a:rPr lang="en-US" smtClean="0"/>
              <a:t>Click to edit Master title style</a:t>
            </a:r>
            <a:endParaRPr lang="en-US" dirty="0"/>
          </a:p>
        </p:txBody>
      </p:sp>
    </p:spTree>
    <p:extLst>
      <p:ext uri="{BB962C8B-B14F-4D97-AF65-F5344CB8AC3E}">
        <p14:creationId xmlns:p14="http://schemas.microsoft.com/office/powerpoint/2010/main" val="975543999"/>
      </p:ext>
    </p:extLst>
  </p:cSld>
  <p:clrMapOvr>
    <a:masterClrMapping/>
  </p:clrMapOvr>
  <p:timing>
    <p:tnLst>
      <p:par>
        <p:cTn id="1" dur="indefinite" restart="never" nodeType="tmRoot"/>
      </p:par>
    </p:tnLst>
  </p:timing>
</p:sldLayout>
</file>

<file path=ppt/slideLayouts/slideLayout302.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900" y="1016000"/>
            <a:ext cx="8741664" cy="4895850"/>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Line 12"/>
          <p:cNvSpPr>
            <a:spLocks noChangeShapeType="1"/>
          </p:cNvSpPr>
          <p:nvPr userDrawn="1"/>
        </p:nvSpPr>
        <p:spPr bwMode="auto">
          <a:xfrm>
            <a:off x="455613" y="200025"/>
            <a:ext cx="8229600" cy="0"/>
          </a:xfrm>
          <a:prstGeom prst="line">
            <a:avLst/>
          </a:prstGeom>
          <a:noFill/>
          <a:ln w="6350">
            <a:solidFill>
              <a:srgbClr val="646464"/>
            </a:solidFill>
            <a:round/>
            <a:headEnd/>
            <a:tailEnd/>
          </a:ln>
          <a:effectLst/>
        </p:spPr>
        <p:txBody>
          <a:bodyPr wrap="none" anchor="ctr"/>
          <a:lstStyle/>
          <a:p>
            <a:pPr defTabSz="914400"/>
            <a:endParaRPr lang="en-US" dirty="0">
              <a:solidFill>
                <a:srgbClr val="000000"/>
              </a:solidFill>
              <a:latin typeface="EYInterstate" pitchFamily="2" charset="0"/>
            </a:endParaRPr>
          </a:p>
        </p:txBody>
      </p:sp>
      <p:sp>
        <p:nvSpPr>
          <p:cNvPr id="5" name="Title 4"/>
          <p:cNvSpPr>
            <a:spLocks noGrp="1"/>
          </p:cNvSpPr>
          <p:nvPr>
            <p:ph type="title"/>
          </p:nvPr>
        </p:nvSpPr>
        <p:spPr/>
        <p:txBody>
          <a:bodyPr/>
          <a:lstStyle>
            <a:lvl1pPr>
              <a:defRPr lang="en-US" sz="2000" b="1" smtClean="0">
                <a:solidFill>
                  <a:srgbClr val="646464"/>
                </a:solidFill>
                <a:latin typeface="+mj-lt"/>
                <a:ea typeface="+mj-ea"/>
                <a:cs typeface="+mj-cs"/>
              </a:defRPr>
            </a:lvl1pPr>
          </a:lstStyle>
          <a:p>
            <a:r>
              <a:rPr lang="en-US" smtClean="0"/>
              <a:t>Click to edit Master title style</a:t>
            </a:r>
            <a:endParaRPr lang="en-US" dirty="0"/>
          </a:p>
        </p:txBody>
      </p:sp>
    </p:spTree>
    <p:extLst>
      <p:ext uri="{BB962C8B-B14F-4D97-AF65-F5344CB8AC3E}">
        <p14:creationId xmlns:p14="http://schemas.microsoft.com/office/powerpoint/2010/main" val="3988464247"/>
      </p:ext>
    </p:extLst>
  </p:cSld>
  <p:clrMapOvr>
    <a:masterClrMapping/>
  </p:clrMapOvr>
  <p:timing>
    <p:tnLst>
      <p:par>
        <p:cTn id="1" dur="indefinite" restart="never" nodeType="tmRoot"/>
      </p:par>
    </p:tnLst>
  </p:timing>
</p:sldLayout>
</file>

<file path=ppt/slideLayouts/slideLayout303.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900" y="1016000"/>
            <a:ext cx="8741664" cy="4895850"/>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Line 12"/>
          <p:cNvSpPr>
            <a:spLocks noChangeShapeType="1"/>
          </p:cNvSpPr>
          <p:nvPr userDrawn="1"/>
        </p:nvSpPr>
        <p:spPr bwMode="auto">
          <a:xfrm>
            <a:off x="455613" y="200025"/>
            <a:ext cx="8229600" cy="0"/>
          </a:xfrm>
          <a:prstGeom prst="line">
            <a:avLst/>
          </a:prstGeom>
          <a:noFill/>
          <a:ln w="6350">
            <a:solidFill>
              <a:srgbClr val="646464"/>
            </a:solidFill>
            <a:round/>
            <a:headEnd/>
            <a:tailEnd/>
          </a:ln>
          <a:effectLst/>
        </p:spPr>
        <p:txBody>
          <a:bodyPr wrap="none" anchor="ctr"/>
          <a:lstStyle/>
          <a:p>
            <a:pPr defTabSz="914400"/>
            <a:endParaRPr lang="en-US" dirty="0">
              <a:solidFill>
                <a:srgbClr val="000000"/>
              </a:solidFill>
              <a:latin typeface="EYInterstate" pitchFamily="2" charset="0"/>
            </a:endParaRPr>
          </a:p>
        </p:txBody>
      </p:sp>
      <p:sp>
        <p:nvSpPr>
          <p:cNvPr id="5" name="Title 4"/>
          <p:cNvSpPr>
            <a:spLocks noGrp="1"/>
          </p:cNvSpPr>
          <p:nvPr>
            <p:ph type="title"/>
          </p:nvPr>
        </p:nvSpPr>
        <p:spPr/>
        <p:txBody>
          <a:bodyPr/>
          <a:lstStyle>
            <a:lvl1pPr>
              <a:defRPr lang="en-US" sz="2000" b="1" smtClean="0">
                <a:solidFill>
                  <a:srgbClr val="646464"/>
                </a:solidFill>
                <a:latin typeface="+mj-lt"/>
                <a:ea typeface="+mj-ea"/>
                <a:cs typeface="+mj-cs"/>
              </a:defRPr>
            </a:lvl1pPr>
          </a:lstStyle>
          <a:p>
            <a:r>
              <a:rPr lang="en-US" smtClean="0"/>
              <a:t>Click to edit Master title style</a:t>
            </a:r>
            <a:endParaRPr lang="en-US" dirty="0"/>
          </a:p>
        </p:txBody>
      </p:sp>
    </p:spTree>
    <p:extLst>
      <p:ext uri="{BB962C8B-B14F-4D97-AF65-F5344CB8AC3E}">
        <p14:creationId xmlns:p14="http://schemas.microsoft.com/office/powerpoint/2010/main" val="2174196662"/>
      </p:ext>
    </p:extLst>
  </p:cSld>
  <p:clrMapOvr>
    <a:masterClrMapping/>
  </p:clrMapOvr>
  <p:timing>
    <p:tnLst>
      <p:par>
        <p:cTn id="1" dur="indefinite" restart="never" nodeType="tmRoot"/>
      </p:par>
    </p:tnLst>
  </p:timing>
</p:sldLayout>
</file>

<file path=ppt/slideLayouts/slideLayout304.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900" y="1016000"/>
            <a:ext cx="8741664" cy="4895850"/>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Line 12"/>
          <p:cNvSpPr>
            <a:spLocks noChangeShapeType="1"/>
          </p:cNvSpPr>
          <p:nvPr userDrawn="1"/>
        </p:nvSpPr>
        <p:spPr bwMode="auto">
          <a:xfrm>
            <a:off x="455613" y="200025"/>
            <a:ext cx="8229600" cy="0"/>
          </a:xfrm>
          <a:prstGeom prst="line">
            <a:avLst/>
          </a:prstGeom>
          <a:noFill/>
          <a:ln w="6350">
            <a:solidFill>
              <a:srgbClr val="646464"/>
            </a:solidFill>
            <a:round/>
            <a:headEnd/>
            <a:tailEnd/>
          </a:ln>
          <a:effectLst/>
        </p:spPr>
        <p:txBody>
          <a:bodyPr wrap="none" anchor="ctr"/>
          <a:lstStyle/>
          <a:p>
            <a:pPr defTabSz="914400"/>
            <a:endParaRPr lang="en-US" dirty="0">
              <a:solidFill>
                <a:srgbClr val="000000"/>
              </a:solidFill>
              <a:latin typeface="EYInterstate" pitchFamily="2" charset="0"/>
            </a:endParaRPr>
          </a:p>
        </p:txBody>
      </p:sp>
      <p:sp>
        <p:nvSpPr>
          <p:cNvPr id="5" name="Title 4"/>
          <p:cNvSpPr>
            <a:spLocks noGrp="1"/>
          </p:cNvSpPr>
          <p:nvPr>
            <p:ph type="title"/>
          </p:nvPr>
        </p:nvSpPr>
        <p:spPr/>
        <p:txBody>
          <a:bodyPr/>
          <a:lstStyle>
            <a:lvl1pPr>
              <a:defRPr lang="en-US" sz="2000" b="1" smtClean="0">
                <a:solidFill>
                  <a:srgbClr val="646464"/>
                </a:solidFill>
                <a:latin typeface="+mj-lt"/>
                <a:ea typeface="+mj-ea"/>
                <a:cs typeface="+mj-cs"/>
              </a:defRPr>
            </a:lvl1pPr>
          </a:lstStyle>
          <a:p>
            <a:r>
              <a:rPr lang="en-US" smtClean="0"/>
              <a:t>Click to edit Master title style</a:t>
            </a:r>
            <a:endParaRPr lang="en-US" dirty="0"/>
          </a:p>
        </p:txBody>
      </p:sp>
    </p:spTree>
    <p:extLst>
      <p:ext uri="{BB962C8B-B14F-4D97-AF65-F5344CB8AC3E}">
        <p14:creationId xmlns:p14="http://schemas.microsoft.com/office/powerpoint/2010/main" val="537438050"/>
      </p:ext>
    </p:extLst>
  </p:cSld>
  <p:clrMapOvr>
    <a:masterClrMapping/>
  </p:clrMapOvr>
  <p:timing>
    <p:tnLst>
      <p:par>
        <p:cTn id="1" dur="indefinite" restart="never" nodeType="tmRoot"/>
      </p:par>
    </p:tnLst>
  </p:timing>
</p:sldLayout>
</file>

<file path=ppt/slideLayouts/slideLayout305.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900" y="1016000"/>
            <a:ext cx="8741664" cy="4895850"/>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Line 12"/>
          <p:cNvSpPr>
            <a:spLocks noChangeShapeType="1"/>
          </p:cNvSpPr>
          <p:nvPr userDrawn="1"/>
        </p:nvSpPr>
        <p:spPr bwMode="auto">
          <a:xfrm>
            <a:off x="455613" y="200025"/>
            <a:ext cx="8229600" cy="0"/>
          </a:xfrm>
          <a:prstGeom prst="line">
            <a:avLst/>
          </a:prstGeom>
          <a:noFill/>
          <a:ln w="6350">
            <a:solidFill>
              <a:srgbClr val="646464"/>
            </a:solidFill>
            <a:round/>
            <a:headEnd/>
            <a:tailEnd/>
          </a:ln>
          <a:effectLst/>
        </p:spPr>
        <p:txBody>
          <a:bodyPr wrap="none" anchor="ctr"/>
          <a:lstStyle/>
          <a:p>
            <a:pPr defTabSz="914400"/>
            <a:endParaRPr lang="en-US" dirty="0">
              <a:solidFill>
                <a:srgbClr val="000000"/>
              </a:solidFill>
              <a:latin typeface="EYInterstate" pitchFamily="2" charset="0"/>
            </a:endParaRPr>
          </a:p>
        </p:txBody>
      </p:sp>
      <p:sp>
        <p:nvSpPr>
          <p:cNvPr id="5" name="Title 4"/>
          <p:cNvSpPr>
            <a:spLocks noGrp="1"/>
          </p:cNvSpPr>
          <p:nvPr>
            <p:ph type="title"/>
          </p:nvPr>
        </p:nvSpPr>
        <p:spPr/>
        <p:txBody>
          <a:bodyPr/>
          <a:lstStyle>
            <a:lvl1pPr>
              <a:defRPr lang="en-US" sz="2000" b="1" smtClean="0">
                <a:solidFill>
                  <a:srgbClr val="646464"/>
                </a:solidFill>
                <a:latin typeface="+mj-lt"/>
                <a:ea typeface="+mj-ea"/>
                <a:cs typeface="+mj-cs"/>
              </a:defRPr>
            </a:lvl1pPr>
          </a:lstStyle>
          <a:p>
            <a:r>
              <a:rPr lang="en-US" smtClean="0"/>
              <a:t>Click to edit Master title style</a:t>
            </a:r>
            <a:endParaRPr lang="en-US" dirty="0"/>
          </a:p>
        </p:txBody>
      </p:sp>
    </p:spTree>
    <p:extLst>
      <p:ext uri="{BB962C8B-B14F-4D97-AF65-F5344CB8AC3E}">
        <p14:creationId xmlns:p14="http://schemas.microsoft.com/office/powerpoint/2010/main" val="2260570338"/>
      </p:ext>
    </p:extLst>
  </p:cSld>
  <p:clrMapOvr>
    <a:masterClrMapping/>
  </p:clrMapOvr>
  <p:timing>
    <p:tnLst>
      <p:par>
        <p:cTn id="1" dur="indefinite" restart="never" nodeType="tmRoot"/>
      </p:par>
    </p:tnLst>
  </p:timing>
</p:sldLayout>
</file>

<file path=ppt/slideLayouts/slideLayout306.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900" y="1016000"/>
            <a:ext cx="8741664" cy="4895850"/>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Line 12"/>
          <p:cNvSpPr>
            <a:spLocks noChangeShapeType="1"/>
          </p:cNvSpPr>
          <p:nvPr userDrawn="1"/>
        </p:nvSpPr>
        <p:spPr bwMode="auto">
          <a:xfrm>
            <a:off x="455613" y="200025"/>
            <a:ext cx="8229600" cy="0"/>
          </a:xfrm>
          <a:prstGeom prst="line">
            <a:avLst/>
          </a:prstGeom>
          <a:noFill/>
          <a:ln w="6350">
            <a:solidFill>
              <a:srgbClr val="646464"/>
            </a:solidFill>
            <a:round/>
            <a:headEnd/>
            <a:tailEnd/>
          </a:ln>
          <a:effectLst/>
        </p:spPr>
        <p:txBody>
          <a:bodyPr wrap="none" anchor="ctr"/>
          <a:lstStyle/>
          <a:p>
            <a:pPr defTabSz="914400"/>
            <a:endParaRPr lang="en-US" dirty="0">
              <a:solidFill>
                <a:srgbClr val="000000"/>
              </a:solidFill>
              <a:latin typeface="EYInterstate" pitchFamily="2" charset="0"/>
            </a:endParaRPr>
          </a:p>
        </p:txBody>
      </p:sp>
      <p:sp>
        <p:nvSpPr>
          <p:cNvPr id="5" name="Title 4"/>
          <p:cNvSpPr>
            <a:spLocks noGrp="1"/>
          </p:cNvSpPr>
          <p:nvPr>
            <p:ph type="title"/>
          </p:nvPr>
        </p:nvSpPr>
        <p:spPr/>
        <p:txBody>
          <a:bodyPr/>
          <a:lstStyle>
            <a:lvl1pPr>
              <a:defRPr lang="en-US" sz="2000" b="1" smtClean="0">
                <a:solidFill>
                  <a:srgbClr val="646464"/>
                </a:solidFill>
                <a:latin typeface="+mj-lt"/>
                <a:ea typeface="+mj-ea"/>
                <a:cs typeface="+mj-cs"/>
              </a:defRPr>
            </a:lvl1pPr>
          </a:lstStyle>
          <a:p>
            <a:r>
              <a:rPr lang="en-US" smtClean="0"/>
              <a:t>Click to edit Master title style</a:t>
            </a:r>
            <a:endParaRPr lang="en-US" dirty="0"/>
          </a:p>
        </p:txBody>
      </p:sp>
    </p:spTree>
    <p:extLst>
      <p:ext uri="{BB962C8B-B14F-4D97-AF65-F5344CB8AC3E}">
        <p14:creationId xmlns:p14="http://schemas.microsoft.com/office/powerpoint/2010/main" val="3610786562"/>
      </p:ext>
    </p:extLst>
  </p:cSld>
  <p:clrMapOvr>
    <a:masterClrMapping/>
  </p:clrMapOvr>
  <p:timing>
    <p:tnLst>
      <p:par>
        <p:cTn id="1" dur="indefinite" restart="never" nodeType="tmRoot"/>
      </p:par>
    </p:tnLst>
  </p:timing>
</p:sldLayout>
</file>

<file path=ppt/slideLayouts/slideLayout307.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900" y="1016000"/>
            <a:ext cx="8741664" cy="4895850"/>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Line 12"/>
          <p:cNvSpPr>
            <a:spLocks noChangeShapeType="1"/>
          </p:cNvSpPr>
          <p:nvPr userDrawn="1"/>
        </p:nvSpPr>
        <p:spPr bwMode="auto">
          <a:xfrm>
            <a:off x="455613" y="200025"/>
            <a:ext cx="8229600" cy="0"/>
          </a:xfrm>
          <a:prstGeom prst="line">
            <a:avLst/>
          </a:prstGeom>
          <a:noFill/>
          <a:ln w="6350">
            <a:solidFill>
              <a:srgbClr val="646464"/>
            </a:solidFill>
            <a:round/>
            <a:headEnd/>
            <a:tailEnd/>
          </a:ln>
          <a:effectLst/>
        </p:spPr>
        <p:txBody>
          <a:bodyPr wrap="none" anchor="ctr"/>
          <a:lstStyle/>
          <a:p>
            <a:pPr defTabSz="914400"/>
            <a:endParaRPr lang="en-US" dirty="0">
              <a:solidFill>
                <a:srgbClr val="000000"/>
              </a:solidFill>
              <a:latin typeface="EYInterstate" pitchFamily="2" charset="0"/>
            </a:endParaRPr>
          </a:p>
        </p:txBody>
      </p:sp>
      <p:sp>
        <p:nvSpPr>
          <p:cNvPr id="5" name="Title 4"/>
          <p:cNvSpPr>
            <a:spLocks noGrp="1"/>
          </p:cNvSpPr>
          <p:nvPr>
            <p:ph type="title"/>
          </p:nvPr>
        </p:nvSpPr>
        <p:spPr/>
        <p:txBody>
          <a:bodyPr/>
          <a:lstStyle>
            <a:lvl1pPr>
              <a:defRPr lang="en-US" sz="2000" b="1" smtClean="0">
                <a:solidFill>
                  <a:srgbClr val="646464"/>
                </a:solidFill>
                <a:latin typeface="+mj-lt"/>
                <a:ea typeface="+mj-ea"/>
                <a:cs typeface="+mj-cs"/>
              </a:defRPr>
            </a:lvl1pPr>
          </a:lstStyle>
          <a:p>
            <a:r>
              <a:rPr lang="en-US" smtClean="0"/>
              <a:t>Click to edit Master title style</a:t>
            </a:r>
            <a:endParaRPr lang="en-US" dirty="0"/>
          </a:p>
        </p:txBody>
      </p:sp>
    </p:spTree>
    <p:extLst>
      <p:ext uri="{BB962C8B-B14F-4D97-AF65-F5344CB8AC3E}">
        <p14:creationId xmlns:p14="http://schemas.microsoft.com/office/powerpoint/2010/main" val="3346294656"/>
      </p:ext>
    </p:extLst>
  </p:cSld>
  <p:clrMapOvr>
    <a:masterClrMapping/>
  </p:clrMapOvr>
  <p:timing>
    <p:tnLst>
      <p:par>
        <p:cTn id="1" dur="indefinite" restart="never" nodeType="tmRoot"/>
      </p:par>
    </p:tnLst>
  </p:timing>
</p:sldLayout>
</file>

<file path=ppt/slideLayouts/slideLayout308.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900" y="1016000"/>
            <a:ext cx="8741664" cy="4895850"/>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Line 12"/>
          <p:cNvSpPr>
            <a:spLocks noChangeShapeType="1"/>
          </p:cNvSpPr>
          <p:nvPr userDrawn="1"/>
        </p:nvSpPr>
        <p:spPr bwMode="auto">
          <a:xfrm>
            <a:off x="455613" y="200025"/>
            <a:ext cx="8229600" cy="0"/>
          </a:xfrm>
          <a:prstGeom prst="line">
            <a:avLst/>
          </a:prstGeom>
          <a:noFill/>
          <a:ln w="6350">
            <a:solidFill>
              <a:srgbClr val="646464"/>
            </a:solidFill>
            <a:round/>
            <a:headEnd/>
            <a:tailEnd/>
          </a:ln>
          <a:effectLst/>
        </p:spPr>
        <p:txBody>
          <a:bodyPr wrap="none" anchor="ctr"/>
          <a:lstStyle/>
          <a:p>
            <a:pPr defTabSz="914400"/>
            <a:endParaRPr lang="en-US" dirty="0">
              <a:solidFill>
                <a:srgbClr val="000000"/>
              </a:solidFill>
              <a:latin typeface="EYInterstate" pitchFamily="2" charset="0"/>
            </a:endParaRPr>
          </a:p>
        </p:txBody>
      </p:sp>
      <p:sp>
        <p:nvSpPr>
          <p:cNvPr id="5" name="Title 4"/>
          <p:cNvSpPr>
            <a:spLocks noGrp="1"/>
          </p:cNvSpPr>
          <p:nvPr>
            <p:ph type="title"/>
          </p:nvPr>
        </p:nvSpPr>
        <p:spPr/>
        <p:txBody>
          <a:bodyPr/>
          <a:lstStyle>
            <a:lvl1pPr>
              <a:defRPr lang="en-US" sz="2000" b="1" smtClean="0">
                <a:solidFill>
                  <a:srgbClr val="646464"/>
                </a:solidFill>
                <a:latin typeface="+mj-lt"/>
                <a:ea typeface="+mj-ea"/>
                <a:cs typeface="+mj-cs"/>
              </a:defRPr>
            </a:lvl1pPr>
          </a:lstStyle>
          <a:p>
            <a:r>
              <a:rPr lang="en-US" smtClean="0"/>
              <a:t>Click to edit Master title style</a:t>
            </a:r>
            <a:endParaRPr lang="en-US" dirty="0"/>
          </a:p>
        </p:txBody>
      </p:sp>
    </p:spTree>
    <p:extLst>
      <p:ext uri="{BB962C8B-B14F-4D97-AF65-F5344CB8AC3E}">
        <p14:creationId xmlns:p14="http://schemas.microsoft.com/office/powerpoint/2010/main" val="1193152058"/>
      </p:ext>
    </p:extLst>
  </p:cSld>
  <p:clrMapOvr>
    <a:masterClrMapping/>
  </p:clrMapOvr>
  <p:timing>
    <p:tnLst>
      <p:par>
        <p:cTn id="1" dur="indefinite" restart="never" nodeType="tmRoot"/>
      </p:par>
    </p:tnLst>
  </p:timing>
</p:sldLayout>
</file>

<file path=ppt/slideLayouts/slideLayout309.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900" y="1016000"/>
            <a:ext cx="8741664" cy="4895850"/>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Line 12"/>
          <p:cNvSpPr>
            <a:spLocks noChangeShapeType="1"/>
          </p:cNvSpPr>
          <p:nvPr userDrawn="1"/>
        </p:nvSpPr>
        <p:spPr bwMode="auto">
          <a:xfrm>
            <a:off x="455613" y="200025"/>
            <a:ext cx="8229600" cy="0"/>
          </a:xfrm>
          <a:prstGeom prst="line">
            <a:avLst/>
          </a:prstGeom>
          <a:noFill/>
          <a:ln w="6350">
            <a:solidFill>
              <a:srgbClr val="646464"/>
            </a:solidFill>
            <a:round/>
            <a:headEnd/>
            <a:tailEnd/>
          </a:ln>
          <a:effectLst/>
        </p:spPr>
        <p:txBody>
          <a:bodyPr wrap="none" anchor="ctr"/>
          <a:lstStyle/>
          <a:p>
            <a:pPr defTabSz="914400"/>
            <a:endParaRPr lang="en-US" dirty="0">
              <a:solidFill>
                <a:srgbClr val="000000"/>
              </a:solidFill>
              <a:latin typeface="EYInterstate" pitchFamily="2" charset="0"/>
            </a:endParaRPr>
          </a:p>
        </p:txBody>
      </p:sp>
      <p:sp>
        <p:nvSpPr>
          <p:cNvPr id="5" name="Title 4"/>
          <p:cNvSpPr>
            <a:spLocks noGrp="1"/>
          </p:cNvSpPr>
          <p:nvPr>
            <p:ph type="title"/>
          </p:nvPr>
        </p:nvSpPr>
        <p:spPr/>
        <p:txBody>
          <a:bodyPr/>
          <a:lstStyle>
            <a:lvl1pPr>
              <a:defRPr lang="en-US" sz="2000" b="1" smtClean="0">
                <a:solidFill>
                  <a:srgbClr val="646464"/>
                </a:solidFill>
                <a:latin typeface="+mj-lt"/>
                <a:ea typeface="+mj-ea"/>
                <a:cs typeface="+mj-cs"/>
              </a:defRPr>
            </a:lvl1pPr>
          </a:lstStyle>
          <a:p>
            <a:r>
              <a:rPr lang="en-US" smtClean="0"/>
              <a:t>Click to edit Master title style</a:t>
            </a:r>
            <a:endParaRPr lang="en-US" dirty="0"/>
          </a:p>
        </p:txBody>
      </p:sp>
    </p:spTree>
    <p:extLst>
      <p:ext uri="{BB962C8B-B14F-4D97-AF65-F5344CB8AC3E}">
        <p14:creationId xmlns:p14="http://schemas.microsoft.com/office/powerpoint/2010/main" val="846463992"/>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55617" y="1025650"/>
            <a:ext cx="8229600" cy="1643063"/>
          </a:xfrm>
          <a:prstGeom prst="rect">
            <a:avLst/>
          </a:prstGeom>
        </p:spPr>
        <p:txBody>
          <a:bodyPr lIns="90960" tIns="45496" rIns="90960" bIns="45496"/>
          <a:lstStyle>
            <a:lvl1pPr marL="0" indent="0" algn="l">
              <a:lnSpc>
                <a:spcPct val="85000"/>
              </a:lnSpc>
              <a:spcBef>
                <a:spcPts val="0"/>
              </a:spcBef>
              <a:buNone/>
              <a:defRPr sz="4400" b="1">
                <a:solidFill>
                  <a:schemeClr val="bg2"/>
                </a:solidFill>
                <a:latin typeface="EYInterstate Light" pitchFamily="2"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397" tIns="39140" rIns="78397" bIns="391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2773406477"/>
      </p:ext>
    </p:extLst>
  </p:cSld>
  <p:clrMapOvr>
    <a:masterClrMapping/>
  </p:clrMapOvr>
  <p:timing>
    <p:tnLst>
      <p:par>
        <p:cTn id="1" dur="indefinite" restart="never" nodeType="tmRoot"/>
      </p:par>
    </p:tnLst>
  </p:timing>
</p:sldLayout>
</file>

<file path=ppt/slideLayouts/slideLayout310.xml><?xml version="1.0" encoding="utf-8"?>
<p:sldLayout xmlns:a="http://schemas.openxmlformats.org/drawingml/2006/main" xmlns:r="http://schemas.openxmlformats.org/officeDocument/2006/relationships" xmlns:p="http://schemas.openxmlformats.org/presentationml/2006/main" type="blank">
  <p:cSld name="HCGM L&amp;D Map">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4447433"/>
      </p:ext>
    </p:extLst>
  </p:cSld>
  <p:clrMapOvr>
    <a:masterClrMapping/>
  </p:clrMapOvr>
  <p:timing>
    <p:tnLst>
      <p:par>
        <p:cTn id="1" dur="indefinite" restart="never" nodeType="tmRoot"/>
      </p:par>
    </p:tnLst>
  </p:timing>
</p:sldLayout>
</file>

<file path=ppt/slideLayouts/slideLayout311.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00025"/>
            <a:ext cx="8232775" cy="863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5613" y="1412875"/>
            <a:ext cx="8234362" cy="4519613"/>
          </a:xfrm>
        </p:spPr>
        <p:txBody>
          <a:bodyPr/>
          <a:lstStyle/>
          <a:p>
            <a:pPr lvl="0"/>
            <a:endParaRPr lang="en-US" noProof="0" dirty="0" smtClean="0"/>
          </a:p>
        </p:txBody>
      </p:sp>
    </p:spTree>
    <p:extLst>
      <p:ext uri="{BB962C8B-B14F-4D97-AF65-F5344CB8AC3E}">
        <p14:creationId xmlns:p14="http://schemas.microsoft.com/office/powerpoint/2010/main" val="2322486269"/>
      </p:ext>
    </p:extLst>
  </p:cSld>
  <p:clrMapOvr>
    <a:masterClrMapping/>
  </p:clrMapOvr>
  <p:timing>
    <p:tnLst>
      <p:par>
        <p:cTn id="1" dur="indefinite" restart="never" nodeType="tmRoot"/>
      </p:par>
    </p:tnLst>
  </p:timing>
</p:sldLayout>
</file>

<file path=ppt/slideLayouts/slideLayout312.xml><?xml version="1.0" encoding="utf-8"?>
<p:sldLayout xmlns:a="http://schemas.openxmlformats.org/drawingml/2006/main" xmlns:r="http://schemas.openxmlformats.org/officeDocument/2006/relationships" xmlns:p="http://schemas.openxmlformats.org/presentationml/2006/main" userDrawn="1">
  <p:cSld name="1_Divider 4">
    <p:spTree>
      <p:nvGrpSpPr>
        <p:cNvPr id="1" name=""/>
        <p:cNvGrpSpPr/>
        <p:nvPr/>
      </p:nvGrpSpPr>
      <p:grpSpPr>
        <a:xfrm>
          <a:off x="0" y="0"/>
          <a:ext cx="0" cy="0"/>
          <a:chOff x="0" y="0"/>
          <a:chExt cx="0" cy="0"/>
        </a:xfrm>
      </p:grpSpPr>
      <p:pic>
        <p:nvPicPr>
          <p:cNvPr id="3" name="Picture 1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57200" y="1044575"/>
            <a:ext cx="8224838" cy="518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tIns="36000"/>
          <a:lstStyle>
            <a:lvl1pPr algn="l">
              <a:defRPr/>
            </a:lvl1pPr>
          </a:lstStyle>
          <a:p>
            <a:pPr lvl="0"/>
            <a:r>
              <a:rPr lang="en-US" smtClean="0"/>
              <a:t>Click to edit Master title style</a:t>
            </a:r>
            <a:endParaRPr lang="en-US" dirty="0"/>
          </a:p>
        </p:txBody>
      </p:sp>
      <p:sp>
        <p:nvSpPr>
          <p:cNvPr id="5" name="Footer Placeholder 11"/>
          <p:cNvSpPr>
            <a:spLocks noGrp="1"/>
          </p:cNvSpPr>
          <p:nvPr>
            <p:ph type="ftr" sz="quarter" idx="10"/>
          </p:nvPr>
        </p:nvSpPr>
        <p:spPr>
          <a:xfrm>
            <a:off x="2587625" y="6415088"/>
            <a:ext cx="3435350" cy="201612"/>
          </a:xfrm>
          <a:prstGeom prst="rect">
            <a:avLst/>
          </a:prstGeom>
        </p:spPr>
        <p:txBody>
          <a:bodyPr/>
          <a:lstStyle>
            <a:lvl1pPr fontAlgn="auto">
              <a:spcBef>
                <a:spcPts val="0"/>
              </a:spcBef>
              <a:spcAft>
                <a:spcPts val="0"/>
              </a:spcAft>
              <a:defRPr>
                <a:latin typeface="+mn-lt"/>
                <a:cs typeface="+mn-cs"/>
              </a:defRPr>
            </a:lvl1pPr>
          </a:lstStyle>
          <a:p>
            <a:pPr defTabSz="914400">
              <a:defRPr/>
            </a:pPr>
            <a:endParaRPr lang="en-US">
              <a:solidFill>
                <a:srgbClr val="000000"/>
              </a:solidFill>
            </a:endParaRPr>
          </a:p>
        </p:txBody>
      </p:sp>
    </p:spTree>
    <p:extLst>
      <p:ext uri="{BB962C8B-B14F-4D97-AF65-F5344CB8AC3E}">
        <p14:creationId xmlns:p14="http://schemas.microsoft.com/office/powerpoint/2010/main" val="3186912868"/>
      </p:ext>
    </p:extLst>
  </p:cSld>
  <p:clrMapOvr>
    <a:masterClrMapping/>
  </p:clrMapOvr>
  <p:timing>
    <p:tnLst>
      <p:par>
        <p:cTn id="1" dur="indefinite" restart="never" nodeType="tmRoot"/>
      </p:par>
    </p:tnLst>
  </p:timing>
</p:sldLayout>
</file>

<file path=ppt/slideLayouts/slideLayout31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4" name="Freeform 20"/>
          <p:cNvSpPr>
            <a:spLocks/>
          </p:cNvSpPr>
          <p:nvPr/>
        </p:nvSpPr>
        <p:spPr bwMode="auto">
          <a:xfrm>
            <a:off x="3079750" y="552450"/>
            <a:ext cx="6057900" cy="2590800"/>
          </a:xfrm>
          <a:custGeom>
            <a:avLst/>
            <a:gdLst/>
            <a:ahLst/>
            <a:cxnLst>
              <a:cxn ang="0">
                <a:pos x="0" y="1632"/>
              </a:cxn>
              <a:cxn ang="0">
                <a:pos x="3816" y="0"/>
              </a:cxn>
              <a:cxn ang="0">
                <a:pos x="3816" y="496"/>
              </a:cxn>
              <a:cxn ang="0">
                <a:pos x="0" y="1632"/>
              </a:cxn>
            </a:cxnLst>
            <a:rect l="0" t="0" r="r" b="b"/>
            <a:pathLst>
              <a:path w="3816" h="1632">
                <a:moveTo>
                  <a:pt x="0" y="1632"/>
                </a:moveTo>
                <a:lnTo>
                  <a:pt x="3816" y="0"/>
                </a:lnTo>
                <a:lnTo>
                  <a:pt x="3816" y="496"/>
                </a:lnTo>
                <a:lnTo>
                  <a:pt x="0" y="1632"/>
                </a:lnTo>
                <a:close/>
              </a:path>
            </a:pathLst>
          </a:custGeom>
          <a:solidFill>
            <a:schemeClr val="accent2"/>
          </a:solidFill>
          <a:ln w="9525">
            <a:noFill/>
            <a:round/>
            <a:headEnd/>
            <a:tailEnd/>
          </a:ln>
          <a:effectLst/>
        </p:spPr>
        <p:txBody>
          <a:bodyPr/>
          <a:lstStyle/>
          <a:p>
            <a:pPr algn="ctr" defTabSz="914400" fontAlgn="base">
              <a:spcBef>
                <a:spcPct val="20000"/>
              </a:spcBef>
              <a:spcAft>
                <a:spcPct val="0"/>
              </a:spcAft>
              <a:buClr>
                <a:srgbClr val="FFD200"/>
              </a:buClr>
              <a:buSzPct val="75000"/>
              <a:buFont typeface="Arial" charset="0"/>
              <a:buChar char="►"/>
              <a:defRPr/>
            </a:pPr>
            <a:endParaRPr lang="en-US" sz="2400">
              <a:solidFill>
                <a:srgbClr val="646464"/>
              </a:solidFill>
            </a:endParaRPr>
          </a:p>
        </p:txBody>
      </p:sp>
      <p:sp>
        <p:nvSpPr>
          <p:cNvPr id="5" name="AutoShape 19"/>
          <p:cNvSpPr>
            <a:spLocks noChangeArrowheads="1"/>
          </p:cNvSpPr>
          <p:nvPr/>
        </p:nvSpPr>
        <p:spPr bwMode="auto">
          <a:xfrm rot="5400000">
            <a:off x="-120649" y="1274762"/>
            <a:ext cx="3313112" cy="3071813"/>
          </a:xfrm>
          <a:prstGeom prst="triangle">
            <a:avLst>
              <a:gd name="adj" fmla="val 60227"/>
            </a:avLst>
          </a:prstGeom>
          <a:blipFill dpi="0" rotWithShape="0">
            <a:blip r:embed="rId2" cstate="print"/>
            <a:srcRect/>
            <a:stretch>
              <a:fillRect r="-11536"/>
            </a:stretch>
          </a:blipFill>
          <a:ln w="9525">
            <a:noFill/>
            <a:miter lim="800000"/>
            <a:headEnd/>
            <a:tailEnd/>
          </a:ln>
          <a:effectLst/>
        </p:spPr>
        <p:txBody>
          <a:bodyPr wrap="none" anchor="ctr"/>
          <a:lstStyle/>
          <a:p>
            <a:pPr algn="ctr" defTabSz="914400" fontAlgn="base">
              <a:spcBef>
                <a:spcPct val="20000"/>
              </a:spcBef>
              <a:spcAft>
                <a:spcPct val="0"/>
              </a:spcAft>
              <a:buClr>
                <a:srgbClr val="FFD200"/>
              </a:buClr>
              <a:buSzPct val="75000"/>
              <a:buFont typeface="Arial" charset="0"/>
              <a:buChar char="►"/>
              <a:defRPr/>
            </a:pPr>
            <a:endParaRPr lang="en-US" sz="2400">
              <a:solidFill>
                <a:srgbClr val="646464"/>
              </a:solidFill>
            </a:endParaRPr>
          </a:p>
        </p:txBody>
      </p:sp>
      <p:pic>
        <p:nvPicPr>
          <p:cNvPr id="6" name="Picture 21" descr="logo_tagblack"/>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657600" y="6248400"/>
            <a:ext cx="18288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3059113" y="3457575"/>
            <a:ext cx="5543550" cy="908050"/>
          </a:xfrm>
        </p:spPr>
        <p:txBody>
          <a:bodyPr tIns="0"/>
          <a:lstStyle>
            <a:lvl1pPr>
              <a:defRPr/>
            </a:lvl1pPr>
          </a:lstStyle>
          <a:p>
            <a:r>
              <a:rPr lang="en-US"/>
              <a:t>Click to edit Master title style</a:t>
            </a:r>
          </a:p>
        </p:txBody>
      </p:sp>
      <p:sp>
        <p:nvSpPr>
          <p:cNvPr id="3075" name="Rectangle 3"/>
          <p:cNvSpPr>
            <a:spLocks noGrp="1" noChangeArrowheads="1"/>
          </p:cNvSpPr>
          <p:nvPr>
            <p:ph type="subTitle" idx="1"/>
          </p:nvPr>
        </p:nvSpPr>
        <p:spPr>
          <a:xfrm>
            <a:off x="3062288" y="4354513"/>
            <a:ext cx="5541962" cy="1019175"/>
          </a:xfrm>
        </p:spPr>
        <p:txBody>
          <a:bodyPr/>
          <a:lstStyle>
            <a:lvl1pPr marL="0" indent="0">
              <a:lnSpc>
                <a:spcPct val="85000"/>
              </a:lnSpc>
              <a:buFont typeface="Arial" charset="0"/>
              <a:buNone/>
              <a:defRPr sz="2000"/>
            </a:lvl1pPr>
          </a:lstStyle>
          <a:p>
            <a:r>
              <a:rPr lang="en-US"/>
              <a:t>Click to edit Master subtitle style</a:t>
            </a:r>
          </a:p>
        </p:txBody>
      </p:sp>
    </p:spTree>
    <p:extLst>
      <p:ext uri="{BB962C8B-B14F-4D97-AF65-F5344CB8AC3E}">
        <p14:creationId xmlns:p14="http://schemas.microsoft.com/office/powerpoint/2010/main" val="3915690914"/>
      </p:ext>
    </p:extLst>
  </p:cSld>
  <p:clrMapOvr>
    <a:masterClrMapping/>
  </p:clrMapOvr>
  <p:timing>
    <p:tnLst>
      <p:par>
        <p:cTn id="1" dur="indefinite" restart="never" nodeType="tmRoot"/>
      </p:par>
    </p:tnLst>
  </p:timing>
</p:sldLayout>
</file>

<file path=ppt/slideLayouts/slideLayout3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8051117"/>
      </p:ext>
    </p:extLst>
  </p:cSld>
  <p:clrMapOvr>
    <a:masterClrMapping/>
  </p:clrMapOvr>
  <p:timing>
    <p:tnLst>
      <p:par>
        <p:cTn id="1" dur="indefinite" restart="never" nodeType="tmRoot"/>
      </p:par>
    </p:tnLst>
  </p:timing>
</p:sldLayout>
</file>

<file path=ppt/slideLayouts/slideLayout3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94170680"/>
      </p:ext>
    </p:extLst>
  </p:cSld>
  <p:clrMapOvr>
    <a:masterClrMapping/>
  </p:clrMapOvr>
  <p:timing>
    <p:tnLst>
      <p:par>
        <p:cTn id="1" dur="indefinite" restart="never" nodeType="tmRoot"/>
      </p:par>
    </p:tnLst>
  </p:timing>
</p:sldLayout>
</file>

<file path=ppt/slideLayouts/slideLayout3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5613" y="1412875"/>
            <a:ext cx="4041775" cy="4519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412875"/>
            <a:ext cx="4041775" cy="4519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02251682"/>
      </p:ext>
    </p:extLst>
  </p:cSld>
  <p:clrMapOvr>
    <a:masterClrMapping/>
  </p:clrMapOvr>
  <p:timing>
    <p:tnLst>
      <p:par>
        <p:cTn id="1" dur="indefinite" restart="never" nodeType="tmRoot"/>
      </p:par>
    </p:tnLst>
  </p:timing>
</p:sldLayout>
</file>

<file path=ppt/slideLayouts/slideLayout3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5700209"/>
      </p:ext>
    </p:extLst>
  </p:cSld>
  <p:clrMapOvr>
    <a:masterClrMapping/>
  </p:clrMapOvr>
  <p:timing>
    <p:tnLst>
      <p:par>
        <p:cTn id="1" dur="indefinite" restart="never" nodeType="tmRoot"/>
      </p:par>
    </p:tnLst>
  </p:timing>
</p:sldLayout>
</file>

<file path=ppt/slideLayouts/slideLayout3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4281830"/>
      </p:ext>
    </p:extLst>
  </p:cSld>
  <p:clrMapOvr>
    <a:masterClrMapping/>
  </p:clrMapOvr>
  <p:timing>
    <p:tnLst>
      <p:par>
        <p:cTn id="1" dur="indefinite" restart="never" nodeType="tmRoot"/>
      </p:par>
    </p:tnLst>
  </p:timing>
</p:sldLayout>
</file>

<file path=ppt/slideLayouts/slideLayout3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9643488"/>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87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4102"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2"/>
          </a:solidFill>
          <a:ln w="9525">
            <a:noFill/>
            <a:round/>
            <a:headEnd/>
            <a:tailEnd/>
          </a:ln>
        </p:spPr>
        <p:txBody>
          <a:bodyPr vert="horz" wrap="square" lIns="78397" tIns="39140" rIns="78397" bIns="39140" numCol="1" anchor="t" anchorCtr="0" compatLnSpc="1">
            <a:prstTxWarp prst="textNoShape">
              <a:avLst/>
            </a:prstTxWarp>
          </a:bodyPr>
          <a:lstStyle/>
          <a:p>
            <a:pPr defTabSz="795208"/>
            <a:endParaRPr lang="en-GB" sz="1600" dirty="0">
              <a:solidFill>
                <a:srgbClr val="000000"/>
              </a:solidFill>
            </a:endParaRPr>
          </a:p>
        </p:txBody>
      </p:sp>
    </p:spTree>
    <p:extLst>
      <p:ext uri="{BB962C8B-B14F-4D97-AF65-F5344CB8AC3E}">
        <p14:creationId xmlns:p14="http://schemas.microsoft.com/office/powerpoint/2010/main" val="692284901"/>
      </p:ext>
    </p:extLst>
  </p:cSld>
  <p:clrMapOvr>
    <a:masterClrMapping/>
  </p:clrMapOvr>
  <p:timing>
    <p:tnLst>
      <p:par>
        <p:cTn id="1" dur="indefinite" restart="never" nodeType="tmRoot"/>
      </p:par>
    </p:tnLst>
  </p:timing>
</p:sldLayout>
</file>

<file path=ppt/slideLayouts/slideLayout3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78004179"/>
      </p:ext>
    </p:extLst>
  </p:cSld>
  <p:clrMapOvr>
    <a:masterClrMapping/>
  </p:clrMapOvr>
  <p:timing>
    <p:tnLst>
      <p:par>
        <p:cTn id="1" dur="indefinite" restart="never" nodeType="tmRoot"/>
      </p:par>
    </p:tnLst>
  </p:timing>
</p:sldLayout>
</file>

<file path=ppt/slideLayouts/slideLayout3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77516626"/>
      </p:ext>
    </p:extLst>
  </p:cSld>
  <p:clrMapOvr>
    <a:masterClrMapping/>
  </p:clrMapOvr>
  <p:timing>
    <p:tnLst>
      <p:par>
        <p:cTn id="1" dur="indefinite" restart="never" nodeType="tmRoot"/>
      </p:par>
    </p:tnLst>
  </p:timing>
</p:sldLayout>
</file>

<file path=ppt/slideLayouts/slideLayout3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83394344"/>
      </p:ext>
    </p:extLst>
  </p:cSld>
  <p:clrMapOvr>
    <a:masterClrMapping/>
  </p:clrMapOvr>
  <p:timing>
    <p:tnLst>
      <p:par>
        <p:cTn id="1" dur="indefinite" restart="never" nodeType="tmRoot"/>
      </p:par>
    </p:tnLst>
  </p:timing>
</p:sldLayout>
</file>

<file path=ppt/slideLayouts/slideLayout3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2575" y="200025"/>
            <a:ext cx="2058988" cy="57324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200025"/>
            <a:ext cx="6024562" cy="57324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37082766"/>
      </p:ext>
    </p:extLst>
  </p:cSld>
  <p:clrMapOvr>
    <a:masterClrMapping/>
  </p:clrMapOvr>
  <p:timing>
    <p:tnLst>
      <p:par>
        <p:cTn id="1" dur="indefinite" restart="never" nodeType="tmRoot"/>
      </p:par>
    </p:tnLst>
  </p:timing>
</p:sldLayout>
</file>

<file path=ppt/slideLayouts/slideLayout32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20313391"/>
      </p:ext>
    </p:extLst>
  </p:cSld>
  <p:clrMapOvr>
    <a:masterClrMapping/>
  </p:clrMapOvr>
  <p:transition/>
  <p:timing>
    <p:tnLst>
      <p:par>
        <p:cTn id="1" dur="indefinite" restart="never" nodeType="tmRoot"/>
      </p:par>
    </p:tnLst>
  </p:timing>
</p:sldLayout>
</file>

<file path=ppt/slideLayouts/slideLayout32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35922195"/>
      </p:ext>
    </p:extLst>
  </p:cSld>
  <p:clrMapOvr>
    <a:masterClrMapping/>
  </p:clrMapOvr>
  <p:transition/>
  <p:timing>
    <p:tnLst>
      <p:par>
        <p:cTn id="1" dur="indefinite" restart="never" nodeType="tmRoot"/>
      </p:par>
    </p:tnLst>
  </p:timing>
</p:sldLayout>
</file>

<file path=ppt/slideLayouts/slideLayout32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42152595"/>
      </p:ext>
    </p:extLst>
  </p:cSld>
  <p:clrMapOvr>
    <a:masterClrMapping/>
  </p:clrMapOvr>
  <p:transition/>
  <p:timing>
    <p:tnLst>
      <p:par>
        <p:cTn id="1" dur="indefinite" restart="never" nodeType="tmRoot"/>
      </p:par>
    </p:tnLst>
  </p:timing>
</p:sldLayout>
</file>

<file path=ppt/slideLayouts/slideLayout327.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04850062"/>
      </p:ext>
    </p:extLst>
  </p:cSld>
  <p:clrMapOvr>
    <a:masterClrMapping/>
  </p:clrMapOvr>
  <p:transition/>
  <p:timing>
    <p:tnLst>
      <p:par>
        <p:cTn id="1" dur="indefinite" restart="never" nodeType="tmRoot"/>
      </p:par>
    </p:tnLst>
  </p:timing>
</p:sldLayout>
</file>

<file path=ppt/slideLayouts/slideLayout3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914400"/>
            <a:fld id="{7E199EB9-E167-4984-9FB5-16ED28CE9AAC}" type="datetimeFigureOut">
              <a:rPr lang="en-IN" smtClean="0">
                <a:solidFill>
                  <a:prstClr val="black"/>
                </a:solidFill>
              </a:rPr>
              <a:pPr defTabSz="914400"/>
              <a:t>04-07-2014</a:t>
            </a:fld>
            <a:endParaRPr lang="en-IN">
              <a:solidFill>
                <a:prstClr val="black"/>
              </a:solidFill>
            </a:endParaRPr>
          </a:p>
        </p:txBody>
      </p:sp>
      <p:sp>
        <p:nvSpPr>
          <p:cNvPr id="5" name="Footer Placeholder 4"/>
          <p:cNvSpPr>
            <a:spLocks noGrp="1"/>
          </p:cNvSpPr>
          <p:nvPr>
            <p:ph type="ftr" sz="quarter" idx="11"/>
          </p:nvPr>
        </p:nvSpPr>
        <p:spPr/>
        <p:txBody>
          <a:bodyPr/>
          <a:lstStyle/>
          <a:p>
            <a:endParaRPr lang="en-IN">
              <a:solidFill>
                <a:prstClr val="black">
                  <a:tint val="75000"/>
                </a:prstClr>
              </a:solidFill>
            </a:endParaRPr>
          </a:p>
        </p:txBody>
      </p:sp>
      <p:sp>
        <p:nvSpPr>
          <p:cNvPr id="6" name="Slide Number Placeholder 5"/>
          <p:cNvSpPr>
            <a:spLocks noGrp="1"/>
          </p:cNvSpPr>
          <p:nvPr>
            <p:ph type="sldNum" sz="quarter" idx="12"/>
          </p:nvPr>
        </p:nvSpPr>
        <p:spPr/>
        <p:txBody>
          <a:bodyPr/>
          <a:lstStyle/>
          <a:p>
            <a:fld id="{C11F3AB8-ABD8-4996-98A8-8E88C5F2D004}"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688706692"/>
      </p:ext>
    </p:extLst>
  </p:cSld>
  <p:clrMapOvr>
    <a:masterClrMapping/>
  </p:clrMapOvr>
  <p:timing>
    <p:tnLst>
      <p:par>
        <p:cTn id="1" dur="indefinite" restart="never" nodeType="tmRoot"/>
      </p:par>
    </p:tnLst>
  </p:timing>
</p:sldLayout>
</file>

<file path=ppt/slideLayouts/slideLayout3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Footer Placeholder 4"/>
          <p:cNvSpPr>
            <a:spLocks noGrp="1"/>
          </p:cNvSpPr>
          <p:nvPr>
            <p:ph type="ftr" sz="quarter" idx="11"/>
          </p:nvPr>
        </p:nvSpPr>
        <p:spPr/>
        <p:txBody>
          <a:bodyPr/>
          <a:lstStyle/>
          <a:p>
            <a:endParaRPr lang="en-IN">
              <a:solidFill>
                <a:prstClr val="black">
                  <a:tint val="75000"/>
                </a:prstClr>
              </a:solidFill>
            </a:endParaRPr>
          </a:p>
        </p:txBody>
      </p:sp>
      <p:sp>
        <p:nvSpPr>
          <p:cNvPr id="6" name="Slide Number Placeholder 5"/>
          <p:cNvSpPr>
            <a:spLocks noGrp="1"/>
          </p:cNvSpPr>
          <p:nvPr>
            <p:ph type="sldNum" sz="quarter" idx="12"/>
          </p:nvPr>
        </p:nvSpPr>
        <p:spPr/>
        <p:txBody>
          <a:bodyPr/>
          <a:lstStyle/>
          <a:p>
            <a:fld id="{C11F3AB8-ABD8-4996-98A8-8E88C5F2D004}"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3443927642"/>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87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7"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rgbClr val="808080"/>
          </a:solidFill>
          <a:ln w="9525">
            <a:noFill/>
            <a:round/>
            <a:headEnd/>
            <a:tailEnd/>
          </a:ln>
        </p:spPr>
        <p:txBody>
          <a:bodyPr vert="horz" wrap="square" lIns="78397" tIns="39140" rIns="78397" bIns="39140" numCol="1" anchor="t" anchorCtr="0" compatLnSpc="1">
            <a:prstTxWarp prst="textNoShape">
              <a:avLst/>
            </a:prstTxWarp>
          </a:bodyPr>
          <a:lstStyle/>
          <a:p>
            <a:pPr defTabSz="795208"/>
            <a:endParaRPr lang="en-GB" sz="1600" dirty="0">
              <a:solidFill>
                <a:srgbClr val="000000"/>
              </a:solidFill>
            </a:endParaRPr>
          </a:p>
        </p:txBody>
      </p:sp>
    </p:spTree>
    <p:extLst>
      <p:ext uri="{BB962C8B-B14F-4D97-AF65-F5344CB8AC3E}">
        <p14:creationId xmlns:p14="http://schemas.microsoft.com/office/powerpoint/2010/main" val="1848160729"/>
      </p:ext>
    </p:extLst>
  </p:cSld>
  <p:clrMapOvr>
    <a:masterClrMapping/>
  </p:clrMapOvr>
  <p:timing>
    <p:tnLst>
      <p:par>
        <p:cTn id="1" dur="indefinite" restart="never" nodeType="tmRoot"/>
      </p:par>
    </p:tnLst>
  </p:timing>
</p:sldLayout>
</file>

<file path=ppt/slideLayouts/slideLayout3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914400"/>
            <a:fld id="{7E199EB9-E167-4984-9FB5-16ED28CE9AAC}" type="datetimeFigureOut">
              <a:rPr lang="en-IN" smtClean="0">
                <a:solidFill>
                  <a:prstClr val="black"/>
                </a:solidFill>
              </a:rPr>
              <a:pPr defTabSz="914400"/>
              <a:t>04-07-2014</a:t>
            </a:fld>
            <a:endParaRPr lang="en-IN">
              <a:solidFill>
                <a:prstClr val="black"/>
              </a:solidFill>
            </a:endParaRPr>
          </a:p>
        </p:txBody>
      </p:sp>
      <p:sp>
        <p:nvSpPr>
          <p:cNvPr id="5" name="Footer Placeholder 4"/>
          <p:cNvSpPr>
            <a:spLocks noGrp="1"/>
          </p:cNvSpPr>
          <p:nvPr>
            <p:ph type="ftr" sz="quarter" idx="11"/>
          </p:nvPr>
        </p:nvSpPr>
        <p:spPr/>
        <p:txBody>
          <a:bodyPr/>
          <a:lstStyle/>
          <a:p>
            <a:endParaRPr lang="en-IN">
              <a:solidFill>
                <a:prstClr val="black">
                  <a:tint val="75000"/>
                </a:prstClr>
              </a:solidFill>
            </a:endParaRPr>
          </a:p>
        </p:txBody>
      </p:sp>
      <p:sp>
        <p:nvSpPr>
          <p:cNvPr id="6" name="Slide Number Placeholder 5"/>
          <p:cNvSpPr>
            <a:spLocks noGrp="1"/>
          </p:cNvSpPr>
          <p:nvPr>
            <p:ph type="sldNum" sz="quarter" idx="12"/>
          </p:nvPr>
        </p:nvSpPr>
        <p:spPr/>
        <p:txBody>
          <a:bodyPr/>
          <a:lstStyle/>
          <a:p>
            <a:fld id="{C11F3AB8-ABD8-4996-98A8-8E88C5F2D004}"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3957864414"/>
      </p:ext>
    </p:extLst>
  </p:cSld>
  <p:clrMapOvr>
    <a:masterClrMapping/>
  </p:clrMapOvr>
  <p:timing>
    <p:tnLst>
      <p:par>
        <p:cTn id="1" dur="indefinite" restart="never" nodeType="tmRoot"/>
      </p:par>
    </p:tnLst>
  </p:timing>
</p:sldLayout>
</file>

<file path=ppt/slideLayouts/slideLayout3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914400"/>
            <a:fld id="{7E199EB9-E167-4984-9FB5-16ED28CE9AAC}" type="datetimeFigureOut">
              <a:rPr lang="en-IN" smtClean="0">
                <a:solidFill>
                  <a:prstClr val="black"/>
                </a:solidFill>
              </a:rPr>
              <a:pPr defTabSz="914400"/>
              <a:t>04-07-2014</a:t>
            </a:fld>
            <a:endParaRPr lang="en-IN">
              <a:solidFill>
                <a:prstClr val="black"/>
              </a:solidFill>
            </a:endParaRPr>
          </a:p>
        </p:txBody>
      </p:sp>
      <p:sp>
        <p:nvSpPr>
          <p:cNvPr id="6" name="Footer Placeholder 5"/>
          <p:cNvSpPr>
            <a:spLocks noGrp="1"/>
          </p:cNvSpPr>
          <p:nvPr>
            <p:ph type="ftr" sz="quarter" idx="11"/>
          </p:nvPr>
        </p:nvSpPr>
        <p:spPr/>
        <p:txBody>
          <a:bodyPr/>
          <a:lstStyle/>
          <a:p>
            <a:endParaRPr lang="en-IN">
              <a:solidFill>
                <a:prstClr val="black">
                  <a:tint val="75000"/>
                </a:prstClr>
              </a:solidFill>
            </a:endParaRPr>
          </a:p>
        </p:txBody>
      </p:sp>
      <p:sp>
        <p:nvSpPr>
          <p:cNvPr id="7" name="Slide Number Placeholder 6"/>
          <p:cNvSpPr>
            <a:spLocks noGrp="1"/>
          </p:cNvSpPr>
          <p:nvPr>
            <p:ph type="sldNum" sz="quarter" idx="12"/>
          </p:nvPr>
        </p:nvSpPr>
        <p:spPr/>
        <p:txBody>
          <a:bodyPr/>
          <a:lstStyle/>
          <a:p>
            <a:fld id="{C11F3AB8-ABD8-4996-98A8-8E88C5F2D004}"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1496182491"/>
      </p:ext>
    </p:extLst>
  </p:cSld>
  <p:clrMapOvr>
    <a:masterClrMapping/>
  </p:clrMapOvr>
  <p:timing>
    <p:tnLst>
      <p:par>
        <p:cTn id="1" dur="indefinite" restart="never" nodeType="tmRoot"/>
      </p:par>
    </p:tnLst>
  </p:timing>
</p:sldLayout>
</file>

<file path=ppt/slideLayouts/slideLayout3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914400"/>
            <a:fld id="{7E199EB9-E167-4984-9FB5-16ED28CE9AAC}" type="datetimeFigureOut">
              <a:rPr lang="en-IN" smtClean="0">
                <a:solidFill>
                  <a:prstClr val="black"/>
                </a:solidFill>
              </a:rPr>
              <a:pPr defTabSz="914400"/>
              <a:t>04-07-2014</a:t>
            </a:fld>
            <a:endParaRPr lang="en-IN">
              <a:solidFill>
                <a:prstClr val="black"/>
              </a:solidFill>
            </a:endParaRPr>
          </a:p>
        </p:txBody>
      </p:sp>
      <p:sp>
        <p:nvSpPr>
          <p:cNvPr id="8" name="Footer Placeholder 7"/>
          <p:cNvSpPr>
            <a:spLocks noGrp="1"/>
          </p:cNvSpPr>
          <p:nvPr>
            <p:ph type="ftr" sz="quarter" idx="11"/>
          </p:nvPr>
        </p:nvSpPr>
        <p:spPr/>
        <p:txBody>
          <a:bodyPr/>
          <a:lstStyle/>
          <a:p>
            <a:endParaRPr lang="en-IN">
              <a:solidFill>
                <a:prstClr val="black">
                  <a:tint val="75000"/>
                </a:prstClr>
              </a:solidFill>
            </a:endParaRPr>
          </a:p>
        </p:txBody>
      </p:sp>
      <p:sp>
        <p:nvSpPr>
          <p:cNvPr id="9" name="Slide Number Placeholder 8"/>
          <p:cNvSpPr>
            <a:spLocks noGrp="1"/>
          </p:cNvSpPr>
          <p:nvPr>
            <p:ph type="sldNum" sz="quarter" idx="12"/>
          </p:nvPr>
        </p:nvSpPr>
        <p:spPr/>
        <p:txBody>
          <a:bodyPr/>
          <a:lstStyle/>
          <a:p>
            <a:fld id="{C11F3AB8-ABD8-4996-98A8-8E88C5F2D004}"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3288032644"/>
      </p:ext>
    </p:extLst>
  </p:cSld>
  <p:clrMapOvr>
    <a:masterClrMapping/>
  </p:clrMapOvr>
  <p:timing>
    <p:tnLst>
      <p:par>
        <p:cTn id="1" dur="indefinite" restart="never" nodeType="tmRoot"/>
      </p:par>
    </p:tnLst>
  </p:timing>
</p:sldLayout>
</file>

<file path=ppt/slideLayouts/slideLayout3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defTabSz="914400"/>
            <a:fld id="{7E199EB9-E167-4984-9FB5-16ED28CE9AAC}" type="datetimeFigureOut">
              <a:rPr lang="en-IN" smtClean="0">
                <a:solidFill>
                  <a:prstClr val="black"/>
                </a:solidFill>
              </a:rPr>
              <a:pPr defTabSz="914400"/>
              <a:t>04-07-2014</a:t>
            </a:fld>
            <a:endParaRPr lang="en-IN">
              <a:solidFill>
                <a:prstClr val="black"/>
              </a:solidFill>
            </a:endParaRPr>
          </a:p>
        </p:txBody>
      </p:sp>
      <p:sp>
        <p:nvSpPr>
          <p:cNvPr id="4" name="Footer Placeholder 3"/>
          <p:cNvSpPr>
            <a:spLocks noGrp="1"/>
          </p:cNvSpPr>
          <p:nvPr>
            <p:ph type="ftr" sz="quarter" idx="11"/>
          </p:nvPr>
        </p:nvSpPr>
        <p:spPr/>
        <p:txBody>
          <a:bodyPr/>
          <a:lstStyle/>
          <a:p>
            <a:endParaRPr lang="en-IN">
              <a:solidFill>
                <a:prstClr val="black">
                  <a:tint val="75000"/>
                </a:prstClr>
              </a:solidFill>
            </a:endParaRPr>
          </a:p>
        </p:txBody>
      </p:sp>
      <p:sp>
        <p:nvSpPr>
          <p:cNvPr id="5" name="Slide Number Placeholder 4"/>
          <p:cNvSpPr>
            <a:spLocks noGrp="1"/>
          </p:cNvSpPr>
          <p:nvPr>
            <p:ph type="sldNum" sz="quarter" idx="12"/>
          </p:nvPr>
        </p:nvSpPr>
        <p:spPr/>
        <p:txBody>
          <a:bodyPr/>
          <a:lstStyle/>
          <a:p>
            <a:fld id="{C11F3AB8-ABD8-4996-98A8-8E88C5F2D004}"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2165222226"/>
      </p:ext>
    </p:extLst>
  </p:cSld>
  <p:clrMapOvr>
    <a:masterClrMapping/>
  </p:clrMapOvr>
  <p:timing>
    <p:tnLst>
      <p:par>
        <p:cTn id="1" dur="indefinite" restart="never" nodeType="tmRoot"/>
      </p:par>
    </p:tnLst>
  </p:timing>
</p:sldLayout>
</file>

<file path=ppt/slideLayouts/slideLayout3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914400"/>
            <a:fld id="{7E199EB9-E167-4984-9FB5-16ED28CE9AAC}" type="datetimeFigureOut">
              <a:rPr lang="en-IN" smtClean="0">
                <a:solidFill>
                  <a:prstClr val="black"/>
                </a:solidFill>
              </a:rPr>
              <a:pPr defTabSz="914400"/>
              <a:t>04-07-2014</a:t>
            </a:fld>
            <a:endParaRPr lang="en-IN">
              <a:solidFill>
                <a:prstClr val="black"/>
              </a:solidFill>
            </a:endParaRPr>
          </a:p>
        </p:txBody>
      </p:sp>
      <p:sp>
        <p:nvSpPr>
          <p:cNvPr id="3" name="Footer Placeholder 2"/>
          <p:cNvSpPr>
            <a:spLocks noGrp="1"/>
          </p:cNvSpPr>
          <p:nvPr>
            <p:ph type="ftr" sz="quarter" idx="11"/>
          </p:nvPr>
        </p:nvSpPr>
        <p:spPr/>
        <p:txBody>
          <a:bodyPr/>
          <a:lstStyle/>
          <a:p>
            <a:endParaRPr lang="en-IN">
              <a:solidFill>
                <a:prstClr val="black">
                  <a:tint val="75000"/>
                </a:prstClr>
              </a:solidFill>
            </a:endParaRPr>
          </a:p>
        </p:txBody>
      </p:sp>
      <p:sp>
        <p:nvSpPr>
          <p:cNvPr id="4" name="Slide Number Placeholder 3"/>
          <p:cNvSpPr>
            <a:spLocks noGrp="1"/>
          </p:cNvSpPr>
          <p:nvPr>
            <p:ph type="sldNum" sz="quarter" idx="12"/>
          </p:nvPr>
        </p:nvSpPr>
        <p:spPr/>
        <p:txBody>
          <a:bodyPr/>
          <a:lstStyle/>
          <a:p>
            <a:fld id="{C11F3AB8-ABD8-4996-98A8-8E88C5F2D004}"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1604782424"/>
      </p:ext>
    </p:extLst>
  </p:cSld>
  <p:clrMapOvr>
    <a:masterClrMapping/>
  </p:clrMapOvr>
  <p:timing>
    <p:tnLst>
      <p:par>
        <p:cTn id="1" dur="indefinite" restart="never" nodeType="tmRoot"/>
      </p:par>
    </p:tnLst>
  </p:timing>
</p:sldLayout>
</file>

<file path=ppt/slideLayouts/slideLayout3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914400"/>
            <a:fld id="{7E199EB9-E167-4984-9FB5-16ED28CE9AAC}" type="datetimeFigureOut">
              <a:rPr lang="en-IN" smtClean="0">
                <a:solidFill>
                  <a:prstClr val="black"/>
                </a:solidFill>
              </a:rPr>
              <a:pPr defTabSz="914400"/>
              <a:t>04-07-2014</a:t>
            </a:fld>
            <a:endParaRPr lang="en-IN">
              <a:solidFill>
                <a:prstClr val="black"/>
              </a:solidFill>
            </a:endParaRPr>
          </a:p>
        </p:txBody>
      </p:sp>
      <p:sp>
        <p:nvSpPr>
          <p:cNvPr id="6" name="Footer Placeholder 5"/>
          <p:cNvSpPr>
            <a:spLocks noGrp="1"/>
          </p:cNvSpPr>
          <p:nvPr>
            <p:ph type="ftr" sz="quarter" idx="11"/>
          </p:nvPr>
        </p:nvSpPr>
        <p:spPr/>
        <p:txBody>
          <a:bodyPr/>
          <a:lstStyle/>
          <a:p>
            <a:endParaRPr lang="en-IN">
              <a:solidFill>
                <a:prstClr val="black">
                  <a:tint val="75000"/>
                </a:prstClr>
              </a:solidFill>
            </a:endParaRPr>
          </a:p>
        </p:txBody>
      </p:sp>
      <p:sp>
        <p:nvSpPr>
          <p:cNvPr id="7" name="Slide Number Placeholder 6"/>
          <p:cNvSpPr>
            <a:spLocks noGrp="1"/>
          </p:cNvSpPr>
          <p:nvPr>
            <p:ph type="sldNum" sz="quarter" idx="12"/>
          </p:nvPr>
        </p:nvSpPr>
        <p:spPr/>
        <p:txBody>
          <a:bodyPr/>
          <a:lstStyle/>
          <a:p>
            <a:fld id="{C11F3AB8-ABD8-4996-98A8-8E88C5F2D004}"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1089555213"/>
      </p:ext>
    </p:extLst>
  </p:cSld>
  <p:clrMapOvr>
    <a:masterClrMapping/>
  </p:clrMapOvr>
  <p:timing>
    <p:tnLst>
      <p:par>
        <p:cTn id="1" dur="indefinite" restart="never" nodeType="tmRoot"/>
      </p:par>
    </p:tnLst>
  </p:timing>
</p:sldLayout>
</file>

<file path=ppt/slideLayouts/slideLayout3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914400"/>
            <a:fld id="{7E199EB9-E167-4984-9FB5-16ED28CE9AAC}" type="datetimeFigureOut">
              <a:rPr lang="en-IN" smtClean="0">
                <a:solidFill>
                  <a:prstClr val="black"/>
                </a:solidFill>
              </a:rPr>
              <a:pPr defTabSz="914400"/>
              <a:t>04-07-2014</a:t>
            </a:fld>
            <a:endParaRPr lang="en-IN">
              <a:solidFill>
                <a:prstClr val="black"/>
              </a:solidFill>
            </a:endParaRPr>
          </a:p>
        </p:txBody>
      </p:sp>
      <p:sp>
        <p:nvSpPr>
          <p:cNvPr id="6" name="Footer Placeholder 5"/>
          <p:cNvSpPr>
            <a:spLocks noGrp="1"/>
          </p:cNvSpPr>
          <p:nvPr>
            <p:ph type="ftr" sz="quarter" idx="11"/>
          </p:nvPr>
        </p:nvSpPr>
        <p:spPr/>
        <p:txBody>
          <a:bodyPr/>
          <a:lstStyle/>
          <a:p>
            <a:endParaRPr lang="en-IN">
              <a:solidFill>
                <a:prstClr val="black">
                  <a:tint val="75000"/>
                </a:prstClr>
              </a:solidFill>
            </a:endParaRPr>
          </a:p>
        </p:txBody>
      </p:sp>
      <p:sp>
        <p:nvSpPr>
          <p:cNvPr id="7" name="Slide Number Placeholder 6"/>
          <p:cNvSpPr>
            <a:spLocks noGrp="1"/>
          </p:cNvSpPr>
          <p:nvPr>
            <p:ph type="sldNum" sz="quarter" idx="12"/>
          </p:nvPr>
        </p:nvSpPr>
        <p:spPr/>
        <p:txBody>
          <a:bodyPr/>
          <a:lstStyle/>
          <a:p>
            <a:fld id="{C11F3AB8-ABD8-4996-98A8-8E88C5F2D004}"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3952563785"/>
      </p:ext>
    </p:extLst>
  </p:cSld>
  <p:clrMapOvr>
    <a:masterClrMapping/>
  </p:clrMapOvr>
  <p:timing>
    <p:tnLst>
      <p:par>
        <p:cTn id="1" dur="indefinite" restart="never" nodeType="tmRoot"/>
      </p:par>
    </p:tnLst>
  </p:timing>
</p:sldLayout>
</file>

<file path=ppt/slideLayouts/slideLayout3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914400"/>
            <a:fld id="{7E199EB9-E167-4984-9FB5-16ED28CE9AAC}" type="datetimeFigureOut">
              <a:rPr lang="en-IN" smtClean="0">
                <a:solidFill>
                  <a:prstClr val="black"/>
                </a:solidFill>
              </a:rPr>
              <a:pPr defTabSz="914400"/>
              <a:t>04-07-2014</a:t>
            </a:fld>
            <a:endParaRPr lang="en-IN">
              <a:solidFill>
                <a:prstClr val="black"/>
              </a:solidFill>
            </a:endParaRPr>
          </a:p>
        </p:txBody>
      </p:sp>
      <p:sp>
        <p:nvSpPr>
          <p:cNvPr id="5" name="Footer Placeholder 4"/>
          <p:cNvSpPr>
            <a:spLocks noGrp="1"/>
          </p:cNvSpPr>
          <p:nvPr>
            <p:ph type="ftr" sz="quarter" idx="11"/>
          </p:nvPr>
        </p:nvSpPr>
        <p:spPr/>
        <p:txBody>
          <a:bodyPr/>
          <a:lstStyle/>
          <a:p>
            <a:endParaRPr lang="en-IN">
              <a:solidFill>
                <a:prstClr val="black">
                  <a:tint val="75000"/>
                </a:prstClr>
              </a:solidFill>
            </a:endParaRPr>
          </a:p>
        </p:txBody>
      </p:sp>
      <p:sp>
        <p:nvSpPr>
          <p:cNvPr id="6" name="Slide Number Placeholder 5"/>
          <p:cNvSpPr>
            <a:spLocks noGrp="1"/>
          </p:cNvSpPr>
          <p:nvPr>
            <p:ph type="sldNum" sz="quarter" idx="12"/>
          </p:nvPr>
        </p:nvSpPr>
        <p:spPr/>
        <p:txBody>
          <a:bodyPr/>
          <a:lstStyle/>
          <a:p>
            <a:fld id="{C11F3AB8-ABD8-4996-98A8-8E88C5F2D004}"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1466612572"/>
      </p:ext>
    </p:extLst>
  </p:cSld>
  <p:clrMapOvr>
    <a:masterClrMapping/>
  </p:clrMapOvr>
  <p:timing>
    <p:tnLst>
      <p:par>
        <p:cTn id="1" dur="indefinite" restart="never" nodeType="tmRoot"/>
      </p:par>
    </p:tnLst>
  </p:timing>
</p:sldLayout>
</file>

<file path=ppt/slideLayouts/slideLayout3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914400"/>
            <a:fld id="{7E199EB9-E167-4984-9FB5-16ED28CE9AAC}" type="datetimeFigureOut">
              <a:rPr lang="en-IN" smtClean="0">
                <a:solidFill>
                  <a:prstClr val="black"/>
                </a:solidFill>
              </a:rPr>
              <a:pPr defTabSz="914400"/>
              <a:t>04-07-2014</a:t>
            </a:fld>
            <a:endParaRPr lang="en-IN">
              <a:solidFill>
                <a:prstClr val="black"/>
              </a:solidFill>
            </a:endParaRPr>
          </a:p>
        </p:txBody>
      </p:sp>
      <p:sp>
        <p:nvSpPr>
          <p:cNvPr id="5" name="Footer Placeholder 4"/>
          <p:cNvSpPr>
            <a:spLocks noGrp="1"/>
          </p:cNvSpPr>
          <p:nvPr>
            <p:ph type="ftr" sz="quarter" idx="11"/>
          </p:nvPr>
        </p:nvSpPr>
        <p:spPr/>
        <p:txBody>
          <a:bodyPr/>
          <a:lstStyle/>
          <a:p>
            <a:endParaRPr lang="en-IN">
              <a:solidFill>
                <a:prstClr val="black">
                  <a:tint val="75000"/>
                </a:prstClr>
              </a:solidFill>
            </a:endParaRPr>
          </a:p>
        </p:txBody>
      </p:sp>
      <p:sp>
        <p:nvSpPr>
          <p:cNvPr id="6" name="Slide Number Placeholder 5"/>
          <p:cNvSpPr>
            <a:spLocks noGrp="1"/>
          </p:cNvSpPr>
          <p:nvPr>
            <p:ph type="sldNum" sz="quarter" idx="12"/>
          </p:nvPr>
        </p:nvSpPr>
        <p:spPr/>
        <p:txBody>
          <a:bodyPr/>
          <a:lstStyle/>
          <a:p>
            <a:fld id="{C11F3AB8-ABD8-4996-98A8-8E88C5F2D004}"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2297143055"/>
      </p:ext>
    </p:extLst>
  </p:cSld>
  <p:clrMapOvr>
    <a:masterClrMapping/>
  </p:clrMapOvr>
  <p:timing>
    <p:tnLst>
      <p:par>
        <p:cTn id="1" dur="indefinite" restart="never" nodeType="tmRoot"/>
      </p:par>
    </p:tnLst>
  </p:timing>
</p:sldLayout>
</file>

<file path=ppt/slideLayouts/slideLayout3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7E199EB9-E167-4984-9FB5-16ED28CE9AAC}" type="datetimeFigureOut">
              <a:rPr lang="en-IN" smtClean="0">
                <a:solidFill>
                  <a:prstClr val="black">
                    <a:tint val="75000"/>
                  </a:prstClr>
                </a:solidFill>
              </a:rPr>
              <a:pPr/>
              <a:t>04-07-2014</a:t>
            </a:fld>
            <a:endParaRPr lang="en-IN">
              <a:solidFill>
                <a:prstClr val="black">
                  <a:tint val="75000"/>
                </a:prstClr>
              </a:solidFill>
            </a:endParaRPr>
          </a:p>
        </p:txBody>
      </p:sp>
      <p:sp>
        <p:nvSpPr>
          <p:cNvPr id="5" name="Footer Placeholder 4"/>
          <p:cNvSpPr>
            <a:spLocks noGrp="1"/>
          </p:cNvSpPr>
          <p:nvPr>
            <p:ph type="ftr" sz="quarter" idx="11"/>
          </p:nvPr>
        </p:nvSpPr>
        <p:spPr/>
        <p:txBody>
          <a:bodyPr/>
          <a:lstStyle/>
          <a:p>
            <a:endParaRPr lang="en-IN">
              <a:solidFill>
                <a:prstClr val="black">
                  <a:tint val="75000"/>
                </a:prstClr>
              </a:solidFill>
            </a:endParaRPr>
          </a:p>
        </p:txBody>
      </p:sp>
      <p:sp>
        <p:nvSpPr>
          <p:cNvPr id="6" name="Slide Number Placeholder 5"/>
          <p:cNvSpPr>
            <a:spLocks noGrp="1"/>
          </p:cNvSpPr>
          <p:nvPr>
            <p:ph type="sldNum" sz="quarter" idx="12"/>
          </p:nvPr>
        </p:nvSpPr>
        <p:spPr/>
        <p:txBody>
          <a:bodyPr/>
          <a:lstStyle/>
          <a:p>
            <a:fld id="{C11F3AB8-ABD8-4996-98A8-8E88C5F2D004}" type="slidenum">
              <a:rPr lang="en-IN" smtClean="0">
                <a:solidFill>
                  <a:prstClr val="black">
                    <a:tint val="75000"/>
                  </a:prstClr>
                </a:solidFill>
              </a:rPr>
              <a:pPr/>
              <a:t>‹#›</a:t>
            </a:fld>
            <a:endParaRPr lang="en-IN">
              <a:solidFill>
                <a:prstClr val="black">
                  <a:tint val="75000"/>
                </a:prstClr>
              </a:solidFill>
            </a:endParaRPr>
          </a:p>
        </p:txBody>
      </p:sp>
      <p:sp>
        <p:nvSpPr>
          <p:cNvPr id="7" name="TextBox 6"/>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3774570806"/>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87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pic>
        <p:nvPicPr>
          <p:cNvPr id="5123" name="Picture 3"/>
          <p:cNvPicPr>
            <a:picLocks noChangeAspect="1" noChangeArrowheads="1"/>
          </p:cNvPicPr>
          <p:nvPr userDrawn="1"/>
        </p:nvPicPr>
        <p:blipFill>
          <a:blip r:embed="rId2" cstate="print"/>
          <a:srcRect/>
          <a:stretch>
            <a:fillRect/>
          </a:stretch>
        </p:blipFill>
        <p:spPr bwMode="auto">
          <a:xfrm>
            <a:off x="447968" y="1058400"/>
            <a:ext cx="8238118" cy="5194800"/>
          </a:xfrm>
          <a:prstGeom prst="rect">
            <a:avLst/>
          </a:prstGeom>
          <a:noFill/>
          <a:ln w="9525">
            <a:noFill/>
            <a:miter lim="800000"/>
            <a:headEnd/>
            <a:tailEnd/>
          </a:ln>
          <a:effectLst/>
        </p:spPr>
      </p:pic>
    </p:spTree>
    <p:extLst>
      <p:ext uri="{BB962C8B-B14F-4D97-AF65-F5344CB8AC3E}">
        <p14:creationId xmlns:p14="http://schemas.microsoft.com/office/powerpoint/2010/main" val="760071824"/>
      </p:ext>
    </p:extLst>
  </p:cSld>
  <p:clrMapOvr>
    <a:masterClrMapping/>
  </p:clrMapOvr>
  <p:timing>
    <p:tnLst>
      <p:par>
        <p:cTn id="1" dur="indefinite" restart="never" nodeType="tmRoot"/>
      </p:par>
    </p:tnLst>
  </p:timing>
</p:sldLayout>
</file>

<file path=ppt/slideLayouts/slideLayout3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7E199EB9-E167-4984-9FB5-16ED28CE9AAC}" type="datetimeFigureOut">
              <a:rPr lang="en-IN" smtClean="0">
                <a:solidFill>
                  <a:prstClr val="black">
                    <a:tint val="75000"/>
                  </a:prstClr>
                </a:solidFill>
              </a:rPr>
              <a:pPr/>
              <a:t>04-07-2014</a:t>
            </a:fld>
            <a:endParaRPr lang="en-IN">
              <a:solidFill>
                <a:prstClr val="black">
                  <a:tint val="75000"/>
                </a:prstClr>
              </a:solidFill>
            </a:endParaRPr>
          </a:p>
        </p:txBody>
      </p:sp>
      <p:sp>
        <p:nvSpPr>
          <p:cNvPr id="5" name="Footer Placeholder 4"/>
          <p:cNvSpPr>
            <a:spLocks noGrp="1"/>
          </p:cNvSpPr>
          <p:nvPr>
            <p:ph type="ftr" sz="quarter" idx="11"/>
          </p:nvPr>
        </p:nvSpPr>
        <p:spPr/>
        <p:txBody>
          <a:bodyPr/>
          <a:lstStyle/>
          <a:p>
            <a:endParaRPr lang="en-IN">
              <a:solidFill>
                <a:prstClr val="black">
                  <a:tint val="75000"/>
                </a:prstClr>
              </a:solidFill>
            </a:endParaRPr>
          </a:p>
        </p:txBody>
      </p:sp>
      <p:sp>
        <p:nvSpPr>
          <p:cNvPr id="6" name="Slide Number Placeholder 5"/>
          <p:cNvSpPr>
            <a:spLocks noGrp="1"/>
          </p:cNvSpPr>
          <p:nvPr>
            <p:ph type="sldNum" sz="quarter" idx="12"/>
          </p:nvPr>
        </p:nvSpPr>
        <p:spPr/>
        <p:txBody>
          <a:bodyPr/>
          <a:lstStyle/>
          <a:p>
            <a:fld id="{C11F3AB8-ABD8-4996-98A8-8E88C5F2D004}" type="slidenum">
              <a:rPr lang="en-IN" smtClean="0">
                <a:solidFill>
                  <a:prstClr val="black">
                    <a:tint val="75000"/>
                  </a:prstClr>
                </a:solidFill>
              </a:rPr>
              <a:pPr/>
              <a:t>‹#›</a:t>
            </a:fld>
            <a:endParaRPr lang="en-IN">
              <a:solidFill>
                <a:prstClr val="black">
                  <a:tint val="75000"/>
                </a:prstClr>
              </a:solidFill>
            </a:endParaRPr>
          </a:p>
        </p:txBody>
      </p:sp>
      <p:sp>
        <p:nvSpPr>
          <p:cNvPr id="7" name="TextBox 6"/>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4057140122"/>
      </p:ext>
    </p:extLst>
  </p:cSld>
  <p:clrMapOvr>
    <a:masterClrMapping/>
  </p:clrMapOvr>
  <p:timing>
    <p:tnLst>
      <p:par>
        <p:cTn id="1" dur="indefinite" restart="never" nodeType="tmRoot"/>
      </p:par>
    </p:tnLst>
  </p:timing>
</p:sldLayout>
</file>

<file path=ppt/slideLayouts/slideLayout3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199EB9-E167-4984-9FB5-16ED28CE9AAC}" type="datetimeFigureOut">
              <a:rPr lang="en-IN" smtClean="0">
                <a:solidFill>
                  <a:prstClr val="black">
                    <a:tint val="75000"/>
                  </a:prstClr>
                </a:solidFill>
              </a:rPr>
              <a:pPr/>
              <a:t>04-07-2014</a:t>
            </a:fld>
            <a:endParaRPr lang="en-IN">
              <a:solidFill>
                <a:prstClr val="black">
                  <a:tint val="75000"/>
                </a:prstClr>
              </a:solidFill>
            </a:endParaRPr>
          </a:p>
        </p:txBody>
      </p:sp>
      <p:sp>
        <p:nvSpPr>
          <p:cNvPr id="5" name="Footer Placeholder 4"/>
          <p:cNvSpPr>
            <a:spLocks noGrp="1"/>
          </p:cNvSpPr>
          <p:nvPr>
            <p:ph type="ftr" sz="quarter" idx="11"/>
          </p:nvPr>
        </p:nvSpPr>
        <p:spPr/>
        <p:txBody>
          <a:bodyPr/>
          <a:lstStyle/>
          <a:p>
            <a:endParaRPr lang="en-IN">
              <a:solidFill>
                <a:prstClr val="black">
                  <a:tint val="75000"/>
                </a:prstClr>
              </a:solidFill>
            </a:endParaRPr>
          </a:p>
        </p:txBody>
      </p:sp>
      <p:sp>
        <p:nvSpPr>
          <p:cNvPr id="6" name="Slide Number Placeholder 5"/>
          <p:cNvSpPr>
            <a:spLocks noGrp="1"/>
          </p:cNvSpPr>
          <p:nvPr>
            <p:ph type="sldNum" sz="quarter" idx="12"/>
          </p:nvPr>
        </p:nvSpPr>
        <p:spPr/>
        <p:txBody>
          <a:bodyPr/>
          <a:lstStyle/>
          <a:p>
            <a:fld id="{C11F3AB8-ABD8-4996-98A8-8E88C5F2D004}" type="slidenum">
              <a:rPr lang="en-IN" smtClean="0">
                <a:solidFill>
                  <a:prstClr val="black">
                    <a:tint val="75000"/>
                  </a:prstClr>
                </a:solidFill>
              </a:rPr>
              <a:pPr/>
              <a:t>‹#›</a:t>
            </a:fld>
            <a:endParaRPr lang="en-IN">
              <a:solidFill>
                <a:prstClr val="black">
                  <a:tint val="75000"/>
                </a:prstClr>
              </a:solidFill>
            </a:endParaRPr>
          </a:p>
        </p:txBody>
      </p:sp>
      <p:sp>
        <p:nvSpPr>
          <p:cNvPr id="7" name="TextBox 6"/>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3877965915"/>
      </p:ext>
    </p:extLst>
  </p:cSld>
  <p:clrMapOvr>
    <a:masterClrMapping/>
  </p:clrMapOvr>
  <p:timing>
    <p:tnLst>
      <p:par>
        <p:cTn id="1" dur="indefinite" restart="never" nodeType="tmRoot"/>
      </p:par>
    </p:tnLst>
  </p:timing>
</p:sldLayout>
</file>

<file path=ppt/slideLayouts/slideLayout3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7E199EB9-E167-4984-9FB5-16ED28CE9AAC}" type="datetimeFigureOut">
              <a:rPr lang="en-IN" smtClean="0">
                <a:solidFill>
                  <a:prstClr val="black">
                    <a:tint val="75000"/>
                  </a:prstClr>
                </a:solidFill>
              </a:rPr>
              <a:pPr/>
              <a:t>04-07-2014</a:t>
            </a:fld>
            <a:endParaRPr lang="en-IN">
              <a:solidFill>
                <a:prstClr val="black">
                  <a:tint val="75000"/>
                </a:prstClr>
              </a:solidFill>
            </a:endParaRPr>
          </a:p>
        </p:txBody>
      </p:sp>
      <p:sp>
        <p:nvSpPr>
          <p:cNvPr id="6" name="Footer Placeholder 5"/>
          <p:cNvSpPr>
            <a:spLocks noGrp="1"/>
          </p:cNvSpPr>
          <p:nvPr>
            <p:ph type="ftr" sz="quarter" idx="11"/>
          </p:nvPr>
        </p:nvSpPr>
        <p:spPr/>
        <p:txBody>
          <a:bodyPr/>
          <a:lstStyle/>
          <a:p>
            <a:endParaRPr lang="en-IN">
              <a:solidFill>
                <a:prstClr val="black">
                  <a:tint val="75000"/>
                </a:prstClr>
              </a:solidFill>
            </a:endParaRPr>
          </a:p>
        </p:txBody>
      </p:sp>
      <p:sp>
        <p:nvSpPr>
          <p:cNvPr id="7" name="Slide Number Placeholder 6"/>
          <p:cNvSpPr>
            <a:spLocks noGrp="1"/>
          </p:cNvSpPr>
          <p:nvPr>
            <p:ph type="sldNum" sz="quarter" idx="12"/>
          </p:nvPr>
        </p:nvSpPr>
        <p:spPr/>
        <p:txBody>
          <a:bodyPr/>
          <a:lstStyle/>
          <a:p>
            <a:fld id="{C11F3AB8-ABD8-4996-98A8-8E88C5F2D004}" type="slidenum">
              <a:rPr lang="en-IN" smtClean="0">
                <a:solidFill>
                  <a:prstClr val="black">
                    <a:tint val="75000"/>
                  </a:prstClr>
                </a:solidFill>
              </a:rPr>
              <a:pPr/>
              <a:t>‹#›</a:t>
            </a:fld>
            <a:endParaRPr lang="en-IN">
              <a:solidFill>
                <a:prstClr val="black">
                  <a:tint val="75000"/>
                </a:prstClr>
              </a:solidFill>
            </a:endParaRPr>
          </a:p>
        </p:txBody>
      </p:sp>
      <p:sp>
        <p:nvSpPr>
          <p:cNvPr id="8" name="TextBox 7"/>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4183499537"/>
      </p:ext>
    </p:extLst>
  </p:cSld>
  <p:clrMapOvr>
    <a:masterClrMapping/>
  </p:clrMapOvr>
  <p:timing>
    <p:tnLst>
      <p:par>
        <p:cTn id="1" dur="indefinite" restart="never" nodeType="tmRoot"/>
      </p:par>
    </p:tnLst>
  </p:timing>
</p:sldLayout>
</file>

<file path=ppt/slideLayouts/slideLayout3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7E199EB9-E167-4984-9FB5-16ED28CE9AAC}" type="datetimeFigureOut">
              <a:rPr lang="en-IN" smtClean="0">
                <a:solidFill>
                  <a:prstClr val="black">
                    <a:tint val="75000"/>
                  </a:prstClr>
                </a:solidFill>
              </a:rPr>
              <a:pPr/>
              <a:t>04-07-2014</a:t>
            </a:fld>
            <a:endParaRPr lang="en-IN">
              <a:solidFill>
                <a:prstClr val="black">
                  <a:tint val="75000"/>
                </a:prstClr>
              </a:solidFill>
            </a:endParaRPr>
          </a:p>
        </p:txBody>
      </p:sp>
      <p:sp>
        <p:nvSpPr>
          <p:cNvPr id="8" name="Footer Placeholder 7"/>
          <p:cNvSpPr>
            <a:spLocks noGrp="1"/>
          </p:cNvSpPr>
          <p:nvPr>
            <p:ph type="ftr" sz="quarter" idx="11"/>
          </p:nvPr>
        </p:nvSpPr>
        <p:spPr/>
        <p:txBody>
          <a:bodyPr/>
          <a:lstStyle/>
          <a:p>
            <a:endParaRPr lang="en-IN">
              <a:solidFill>
                <a:prstClr val="black">
                  <a:tint val="75000"/>
                </a:prstClr>
              </a:solidFill>
            </a:endParaRPr>
          </a:p>
        </p:txBody>
      </p:sp>
      <p:sp>
        <p:nvSpPr>
          <p:cNvPr id="9" name="Slide Number Placeholder 8"/>
          <p:cNvSpPr>
            <a:spLocks noGrp="1"/>
          </p:cNvSpPr>
          <p:nvPr>
            <p:ph type="sldNum" sz="quarter" idx="12"/>
          </p:nvPr>
        </p:nvSpPr>
        <p:spPr/>
        <p:txBody>
          <a:bodyPr/>
          <a:lstStyle/>
          <a:p>
            <a:fld id="{C11F3AB8-ABD8-4996-98A8-8E88C5F2D004}" type="slidenum">
              <a:rPr lang="en-IN" smtClean="0">
                <a:solidFill>
                  <a:prstClr val="black">
                    <a:tint val="75000"/>
                  </a:prstClr>
                </a:solidFill>
              </a:rPr>
              <a:pPr/>
              <a:t>‹#›</a:t>
            </a:fld>
            <a:endParaRPr lang="en-IN">
              <a:solidFill>
                <a:prstClr val="black">
                  <a:tint val="75000"/>
                </a:prstClr>
              </a:solidFill>
            </a:endParaRPr>
          </a:p>
        </p:txBody>
      </p:sp>
      <p:sp>
        <p:nvSpPr>
          <p:cNvPr id="10" name="TextBox 9"/>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2648131306"/>
      </p:ext>
    </p:extLst>
  </p:cSld>
  <p:clrMapOvr>
    <a:masterClrMapping/>
  </p:clrMapOvr>
  <p:timing>
    <p:tnLst>
      <p:par>
        <p:cTn id="1" dur="indefinite" restart="never" nodeType="tmRoot"/>
      </p:par>
    </p:tnLst>
  </p:timing>
</p:sldLayout>
</file>

<file path=ppt/slideLayouts/slideLayout3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7E199EB9-E167-4984-9FB5-16ED28CE9AAC}" type="datetimeFigureOut">
              <a:rPr lang="en-IN" smtClean="0">
                <a:solidFill>
                  <a:prstClr val="black">
                    <a:tint val="75000"/>
                  </a:prstClr>
                </a:solidFill>
              </a:rPr>
              <a:pPr/>
              <a:t>04-07-2014</a:t>
            </a:fld>
            <a:endParaRPr lang="en-IN">
              <a:solidFill>
                <a:prstClr val="black">
                  <a:tint val="75000"/>
                </a:prstClr>
              </a:solidFill>
            </a:endParaRPr>
          </a:p>
        </p:txBody>
      </p:sp>
      <p:sp>
        <p:nvSpPr>
          <p:cNvPr id="4" name="Footer Placeholder 3"/>
          <p:cNvSpPr>
            <a:spLocks noGrp="1"/>
          </p:cNvSpPr>
          <p:nvPr>
            <p:ph type="ftr" sz="quarter" idx="11"/>
          </p:nvPr>
        </p:nvSpPr>
        <p:spPr/>
        <p:txBody>
          <a:bodyPr/>
          <a:lstStyle/>
          <a:p>
            <a:endParaRPr lang="en-IN">
              <a:solidFill>
                <a:prstClr val="black">
                  <a:tint val="75000"/>
                </a:prstClr>
              </a:solidFill>
            </a:endParaRPr>
          </a:p>
        </p:txBody>
      </p:sp>
      <p:sp>
        <p:nvSpPr>
          <p:cNvPr id="5" name="Slide Number Placeholder 4"/>
          <p:cNvSpPr>
            <a:spLocks noGrp="1"/>
          </p:cNvSpPr>
          <p:nvPr>
            <p:ph type="sldNum" sz="quarter" idx="12"/>
          </p:nvPr>
        </p:nvSpPr>
        <p:spPr/>
        <p:txBody>
          <a:bodyPr/>
          <a:lstStyle/>
          <a:p>
            <a:fld id="{C11F3AB8-ABD8-4996-98A8-8E88C5F2D004}" type="slidenum">
              <a:rPr lang="en-IN" smtClean="0">
                <a:solidFill>
                  <a:prstClr val="black">
                    <a:tint val="75000"/>
                  </a:prstClr>
                </a:solidFill>
              </a:rPr>
              <a:pPr/>
              <a:t>‹#›</a:t>
            </a:fld>
            <a:endParaRPr lang="en-IN">
              <a:solidFill>
                <a:prstClr val="black">
                  <a:tint val="75000"/>
                </a:prstClr>
              </a:solidFill>
            </a:endParaRPr>
          </a:p>
        </p:txBody>
      </p:sp>
      <p:sp>
        <p:nvSpPr>
          <p:cNvPr id="6" name="TextBox 5"/>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1376193473"/>
      </p:ext>
    </p:extLst>
  </p:cSld>
  <p:clrMapOvr>
    <a:masterClrMapping/>
  </p:clrMapOvr>
  <p:timing>
    <p:tnLst>
      <p:par>
        <p:cTn id="1" dur="indefinite" restart="never" nodeType="tmRoot"/>
      </p:par>
    </p:tnLst>
  </p:timing>
</p:sldLayout>
</file>

<file path=ppt/slideLayouts/slideLayout3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199EB9-E167-4984-9FB5-16ED28CE9AAC}" type="datetimeFigureOut">
              <a:rPr lang="en-IN" smtClean="0">
                <a:solidFill>
                  <a:prstClr val="black">
                    <a:tint val="75000"/>
                  </a:prstClr>
                </a:solidFill>
              </a:rPr>
              <a:pPr/>
              <a:t>04-07-2014</a:t>
            </a:fld>
            <a:endParaRPr lang="en-IN">
              <a:solidFill>
                <a:prstClr val="black">
                  <a:tint val="75000"/>
                </a:prstClr>
              </a:solidFill>
            </a:endParaRPr>
          </a:p>
        </p:txBody>
      </p:sp>
      <p:sp>
        <p:nvSpPr>
          <p:cNvPr id="3" name="Footer Placeholder 2"/>
          <p:cNvSpPr>
            <a:spLocks noGrp="1"/>
          </p:cNvSpPr>
          <p:nvPr>
            <p:ph type="ftr" sz="quarter" idx="11"/>
          </p:nvPr>
        </p:nvSpPr>
        <p:spPr/>
        <p:txBody>
          <a:bodyPr/>
          <a:lstStyle/>
          <a:p>
            <a:endParaRPr lang="en-IN">
              <a:solidFill>
                <a:prstClr val="black">
                  <a:tint val="75000"/>
                </a:prstClr>
              </a:solidFill>
            </a:endParaRPr>
          </a:p>
        </p:txBody>
      </p:sp>
      <p:sp>
        <p:nvSpPr>
          <p:cNvPr id="4" name="Slide Number Placeholder 3"/>
          <p:cNvSpPr>
            <a:spLocks noGrp="1"/>
          </p:cNvSpPr>
          <p:nvPr>
            <p:ph type="sldNum" sz="quarter" idx="12"/>
          </p:nvPr>
        </p:nvSpPr>
        <p:spPr/>
        <p:txBody>
          <a:bodyPr/>
          <a:lstStyle/>
          <a:p>
            <a:fld id="{C11F3AB8-ABD8-4996-98A8-8E88C5F2D004}" type="slidenum">
              <a:rPr lang="en-IN" smtClean="0">
                <a:solidFill>
                  <a:prstClr val="black">
                    <a:tint val="75000"/>
                  </a:prstClr>
                </a:solidFill>
              </a:rPr>
              <a:pPr/>
              <a:t>‹#›</a:t>
            </a:fld>
            <a:endParaRPr lang="en-IN">
              <a:solidFill>
                <a:prstClr val="black">
                  <a:tint val="75000"/>
                </a:prstClr>
              </a:solidFill>
            </a:endParaRPr>
          </a:p>
        </p:txBody>
      </p:sp>
      <p:sp>
        <p:nvSpPr>
          <p:cNvPr id="5" name="TextBox 4"/>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3019337770"/>
      </p:ext>
    </p:extLst>
  </p:cSld>
  <p:clrMapOvr>
    <a:masterClrMapping/>
  </p:clrMapOvr>
  <p:timing>
    <p:tnLst>
      <p:par>
        <p:cTn id="1" dur="indefinite" restart="never" nodeType="tmRoot"/>
      </p:par>
    </p:tnLst>
  </p:timing>
</p:sldLayout>
</file>

<file path=ppt/slideLayouts/slideLayout3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199EB9-E167-4984-9FB5-16ED28CE9AAC}" type="datetimeFigureOut">
              <a:rPr lang="en-IN" smtClean="0">
                <a:solidFill>
                  <a:prstClr val="black">
                    <a:tint val="75000"/>
                  </a:prstClr>
                </a:solidFill>
              </a:rPr>
              <a:pPr/>
              <a:t>04-07-2014</a:t>
            </a:fld>
            <a:endParaRPr lang="en-IN">
              <a:solidFill>
                <a:prstClr val="black">
                  <a:tint val="75000"/>
                </a:prstClr>
              </a:solidFill>
            </a:endParaRPr>
          </a:p>
        </p:txBody>
      </p:sp>
      <p:sp>
        <p:nvSpPr>
          <p:cNvPr id="6" name="Footer Placeholder 5"/>
          <p:cNvSpPr>
            <a:spLocks noGrp="1"/>
          </p:cNvSpPr>
          <p:nvPr>
            <p:ph type="ftr" sz="quarter" idx="11"/>
          </p:nvPr>
        </p:nvSpPr>
        <p:spPr/>
        <p:txBody>
          <a:bodyPr/>
          <a:lstStyle/>
          <a:p>
            <a:endParaRPr lang="en-IN">
              <a:solidFill>
                <a:prstClr val="black">
                  <a:tint val="75000"/>
                </a:prstClr>
              </a:solidFill>
            </a:endParaRPr>
          </a:p>
        </p:txBody>
      </p:sp>
      <p:sp>
        <p:nvSpPr>
          <p:cNvPr id="7" name="Slide Number Placeholder 6"/>
          <p:cNvSpPr>
            <a:spLocks noGrp="1"/>
          </p:cNvSpPr>
          <p:nvPr>
            <p:ph type="sldNum" sz="quarter" idx="12"/>
          </p:nvPr>
        </p:nvSpPr>
        <p:spPr/>
        <p:txBody>
          <a:bodyPr/>
          <a:lstStyle/>
          <a:p>
            <a:fld id="{C11F3AB8-ABD8-4996-98A8-8E88C5F2D004}" type="slidenum">
              <a:rPr lang="en-IN" smtClean="0">
                <a:solidFill>
                  <a:prstClr val="black">
                    <a:tint val="75000"/>
                  </a:prstClr>
                </a:solidFill>
              </a:rPr>
              <a:pPr/>
              <a:t>‹#›</a:t>
            </a:fld>
            <a:endParaRPr lang="en-IN">
              <a:solidFill>
                <a:prstClr val="black">
                  <a:tint val="75000"/>
                </a:prstClr>
              </a:solidFill>
            </a:endParaRPr>
          </a:p>
        </p:txBody>
      </p:sp>
      <p:sp>
        <p:nvSpPr>
          <p:cNvPr id="8" name="TextBox 7"/>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1454219831"/>
      </p:ext>
    </p:extLst>
  </p:cSld>
  <p:clrMapOvr>
    <a:masterClrMapping/>
  </p:clrMapOvr>
  <p:timing>
    <p:tnLst>
      <p:par>
        <p:cTn id="1" dur="indefinite" restart="never" nodeType="tmRoot"/>
      </p:par>
    </p:tnLst>
  </p:timing>
</p:sldLayout>
</file>

<file path=ppt/slideLayouts/slideLayout3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199EB9-E167-4984-9FB5-16ED28CE9AAC}" type="datetimeFigureOut">
              <a:rPr lang="en-IN" smtClean="0">
                <a:solidFill>
                  <a:prstClr val="black">
                    <a:tint val="75000"/>
                  </a:prstClr>
                </a:solidFill>
              </a:rPr>
              <a:pPr/>
              <a:t>04-07-2014</a:t>
            </a:fld>
            <a:endParaRPr lang="en-IN">
              <a:solidFill>
                <a:prstClr val="black">
                  <a:tint val="75000"/>
                </a:prstClr>
              </a:solidFill>
            </a:endParaRPr>
          </a:p>
        </p:txBody>
      </p:sp>
      <p:sp>
        <p:nvSpPr>
          <p:cNvPr id="6" name="Footer Placeholder 5"/>
          <p:cNvSpPr>
            <a:spLocks noGrp="1"/>
          </p:cNvSpPr>
          <p:nvPr>
            <p:ph type="ftr" sz="quarter" idx="11"/>
          </p:nvPr>
        </p:nvSpPr>
        <p:spPr/>
        <p:txBody>
          <a:bodyPr/>
          <a:lstStyle/>
          <a:p>
            <a:endParaRPr lang="en-IN">
              <a:solidFill>
                <a:prstClr val="black">
                  <a:tint val="75000"/>
                </a:prstClr>
              </a:solidFill>
            </a:endParaRPr>
          </a:p>
        </p:txBody>
      </p:sp>
      <p:sp>
        <p:nvSpPr>
          <p:cNvPr id="7" name="Slide Number Placeholder 6"/>
          <p:cNvSpPr>
            <a:spLocks noGrp="1"/>
          </p:cNvSpPr>
          <p:nvPr>
            <p:ph type="sldNum" sz="quarter" idx="12"/>
          </p:nvPr>
        </p:nvSpPr>
        <p:spPr/>
        <p:txBody>
          <a:bodyPr/>
          <a:lstStyle/>
          <a:p>
            <a:fld id="{C11F3AB8-ABD8-4996-98A8-8E88C5F2D004}" type="slidenum">
              <a:rPr lang="en-IN" smtClean="0">
                <a:solidFill>
                  <a:prstClr val="black">
                    <a:tint val="75000"/>
                  </a:prstClr>
                </a:solidFill>
              </a:rPr>
              <a:pPr/>
              <a:t>‹#›</a:t>
            </a:fld>
            <a:endParaRPr lang="en-IN">
              <a:solidFill>
                <a:prstClr val="black">
                  <a:tint val="75000"/>
                </a:prstClr>
              </a:solidFill>
            </a:endParaRPr>
          </a:p>
        </p:txBody>
      </p:sp>
      <p:sp>
        <p:nvSpPr>
          <p:cNvPr id="8" name="TextBox 7"/>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1611467630"/>
      </p:ext>
    </p:extLst>
  </p:cSld>
  <p:clrMapOvr>
    <a:masterClrMapping/>
  </p:clrMapOvr>
  <p:timing>
    <p:tnLst>
      <p:par>
        <p:cTn id="1" dur="indefinite" restart="never" nodeType="tmRoot"/>
      </p:par>
    </p:tnLst>
  </p:timing>
</p:sldLayout>
</file>

<file path=ppt/slideLayouts/slideLayout3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7E199EB9-E167-4984-9FB5-16ED28CE9AAC}" type="datetimeFigureOut">
              <a:rPr lang="en-IN" smtClean="0">
                <a:solidFill>
                  <a:prstClr val="black">
                    <a:tint val="75000"/>
                  </a:prstClr>
                </a:solidFill>
              </a:rPr>
              <a:pPr/>
              <a:t>04-07-2014</a:t>
            </a:fld>
            <a:endParaRPr lang="en-IN">
              <a:solidFill>
                <a:prstClr val="black">
                  <a:tint val="75000"/>
                </a:prstClr>
              </a:solidFill>
            </a:endParaRPr>
          </a:p>
        </p:txBody>
      </p:sp>
      <p:sp>
        <p:nvSpPr>
          <p:cNvPr id="5" name="Footer Placeholder 4"/>
          <p:cNvSpPr>
            <a:spLocks noGrp="1"/>
          </p:cNvSpPr>
          <p:nvPr>
            <p:ph type="ftr" sz="quarter" idx="11"/>
          </p:nvPr>
        </p:nvSpPr>
        <p:spPr/>
        <p:txBody>
          <a:bodyPr/>
          <a:lstStyle/>
          <a:p>
            <a:endParaRPr lang="en-IN">
              <a:solidFill>
                <a:prstClr val="black">
                  <a:tint val="75000"/>
                </a:prstClr>
              </a:solidFill>
            </a:endParaRPr>
          </a:p>
        </p:txBody>
      </p:sp>
      <p:sp>
        <p:nvSpPr>
          <p:cNvPr id="6" name="Slide Number Placeholder 5"/>
          <p:cNvSpPr>
            <a:spLocks noGrp="1"/>
          </p:cNvSpPr>
          <p:nvPr>
            <p:ph type="sldNum" sz="quarter" idx="12"/>
          </p:nvPr>
        </p:nvSpPr>
        <p:spPr/>
        <p:txBody>
          <a:bodyPr/>
          <a:lstStyle/>
          <a:p>
            <a:fld id="{C11F3AB8-ABD8-4996-98A8-8E88C5F2D004}" type="slidenum">
              <a:rPr lang="en-IN" smtClean="0">
                <a:solidFill>
                  <a:prstClr val="black">
                    <a:tint val="75000"/>
                  </a:prstClr>
                </a:solidFill>
              </a:rPr>
              <a:pPr/>
              <a:t>‹#›</a:t>
            </a:fld>
            <a:endParaRPr lang="en-IN">
              <a:solidFill>
                <a:prstClr val="black">
                  <a:tint val="75000"/>
                </a:prstClr>
              </a:solidFill>
            </a:endParaRPr>
          </a:p>
        </p:txBody>
      </p:sp>
      <p:sp>
        <p:nvSpPr>
          <p:cNvPr id="7" name="TextBox 6"/>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3741514911"/>
      </p:ext>
    </p:extLst>
  </p:cSld>
  <p:clrMapOvr>
    <a:masterClrMapping/>
  </p:clrMapOvr>
  <p:timing>
    <p:tnLst>
      <p:par>
        <p:cTn id="1" dur="indefinite" restart="never" nodeType="tmRoot"/>
      </p:par>
    </p:tnLst>
  </p:timing>
</p:sldLayout>
</file>

<file path=ppt/slideLayouts/slideLayout3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7E199EB9-E167-4984-9FB5-16ED28CE9AAC}" type="datetimeFigureOut">
              <a:rPr lang="en-IN" smtClean="0">
                <a:solidFill>
                  <a:prstClr val="black">
                    <a:tint val="75000"/>
                  </a:prstClr>
                </a:solidFill>
              </a:rPr>
              <a:pPr/>
              <a:t>04-07-2014</a:t>
            </a:fld>
            <a:endParaRPr lang="en-IN">
              <a:solidFill>
                <a:prstClr val="black">
                  <a:tint val="75000"/>
                </a:prstClr>
              </a:solidFill>
            </a:endParaRPr>
          </a:p>
        </p:txBody>
      </p:sp>
      <p:sp>
        <p:nvSpPr>
          <p:cNvPr id="5" name="Footer Placeholder 4"/>
          <p:cNvSpPr>
            <a:spLocks noGrp="1"/>
          </p:cNvSpPr>
          <p:nvPr>
            <p:ph type="ftr" sz="quarter" idx="11"/>
          </p:nvPr>
        </p:nvSpPr>
        <p:spPr/>
        <p:txBody>
          <a:bodyPr/>
          <a:lstStyle/>
          <a:p>
            <a:endParaRPr lang="en-IN">
              <a:solidFill>
                <a:prstClr val="black">
                  <a:tint val="75000"/>
                </a:prstClr>
              </a:solidFill>
            </a:endParaRPr>
          </a:p>
        </p:txBody>
      </p:sp>
      <p:sp>
        <p:nvSpPr>
          <p:cNvPr id="6" name="Slide Number Placeholder 5"/>
          <p:cNvSpPr>
            <a:spLocks noGrp="1"/>
          </p:cNvSpPr>
          <p:nvPr>
            <p:ph type="sldNum" sz="quarter" idx="12"/>
          </p:nvPr>
        </p:nvSpPr>
        <p:spPr/>
        <p:txBody>
          <a:bodyPr/>
          <a:lstStyle/>
          <a:p>
            <a:fld id="{C11F3AB8-ABD8-4996-98A8-8E88C5F2D004}" type="slidenum">
              <a:rPr lang="en-IN" smtClean="0">
                <a:solidFill>
                  <a:prstClr val="black">
                    <a:tint val="75000"/>
                  </a:prstClr>
                </a:solidFill>
              </a:rPr>
              <a:pPr/>
              <a:t>‹#›</a:t>
            </a:fld>
            <a:endParaRPr lang="en-IN">
              <a:solidFill>
                <a:prstClr val="black">
                  <a:tint val="75000"/>
                </a:prstClr>
              </a:solidFill>
            </a:endParaRPr>
          </a:p>
        </p:txBody>
      </p:sp>
      <p:sp>
        <p:nvSpPr>
          <p:cNvPr id="7" name="TextBox 6"/>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3747290011"/>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8397" tIns="39140" rIns="78397" bIns="39140" anchor="ctr"/>
          <a:lstStyle/>
          <a:p>
            <a:pPr defTabSz="795208"/>
            <a:endParaRPr lang="en-US" sz="1600" dirty="0">
              <a:solidFill>
                <a:srgbClr val="808080"/>
              </a:solidFill>
            </a:endParaRPr>
          </a:p>
        </p:txBody>
      </p:sp>
    </p:spTree>
    <p:extLst>
      <p:ext uri="{BB962C8B-B14F-4D97-AF65-F5344CB8AC3E}">
        <p14:creationId xmlns:p14="http://schemas.microsoft.com/office/powerpoint/2010/main" val="720141881"/>
      </p:ext>
    </p:extLst>
  </p:cSld>
  <p:clrMapOvr>
    <a:masterClrMapping/>
  </p:clrMapOvr>
  <p:timing>
    <p:tnLst>
      <p:par>
        <p:cTn id="1" dur="indefinite" restart="never" nodeType="tmRoot"/>
      </p:par>
    </p:tnLst>
  </p:timing>
</p:sldLayout>
</file>

<file path=ppt/slideLayouts/slideLayout350.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4" name="Freeform 20"/>
          <p:cNvSpPr>
            <a:spLocks/>
          </p:cNvSpPr>
          <p:nvPr/>
        </p:nvSpPr>
        <p:spPr bwMode="auto">
          <a:xfrm>
            <a:off x="3079750" y="552450"/>
            <a:ext cx="6057900" cy="2590800"/>
          </a:xfrm>
          <a:custGeom>
            <a:avLst/>
            <a:gdLst/>
            <a:ahLst/>
            <a:cxnLst>
              <a:cxn ang="0">
                <a:pos x="0" y="1632"/>
              </a:cxn>
              <a:cxn ang="0">
                <a:pos x="3816" y="0"/>
              </a:cxn>
              <a:cxn ang="0">
                <a:pos x="3816" y="496"/>
              </a:cxn>
              <a:cxn ang="0">
                <a:pos x="0" y="1632"/>
              </a:cxn>
            </a:cxnLst>
            <a:rect l="0" t="0" r="r" b="b"/>
            <a:pathLst>
              <a:path w="3816" h="1632">
                <a:moveTo>
                  <a:pt x="0" y="1632"/>
                </a:moveTo>
                <a:lnTo>
                  <a:pt x="3816" y="0"/>
                </a:lnTo>
                <a:lnTo>
                  <a:pt x="3816" y="496"/>
                </a:lnTo>
                <a:lnTo>
                  <a:pt x="0" y="1632"/>
                </a:lnTo>
                <a:close/>
              </a:path>
            </a:pathLst>
          </a:custGeom>
          <a:solidFill>
            <a:schemeClr val="accent2"/>
          </a:solidFill>
          <a:ln w="9525">
            <a:noFill/>
            <a:round/>
            <a:headEnd/>
            <a:tailEnd/>
          </a:ln>
          <a:effectLst/>
        </p:spPr>
        <p:txBody>
          <a:bodyPr/>
          <a:lstStyle/>
          <a:p>
            <a:pPr defTabSz="914400" fontAlgn="base">
              <a:spcBef>
                <a:spcPct val="0"/>
              </a:spcBef>
              <a:spcAft>
                <a:spcPct val="0"/>
              </a:spcAft>
              <a:defRPr/>
            </a:pPr>
            <a:endParaRPr lang="en-US">
              <a:solidFill>
                <a:srgbClr val="646464"/>
              </a:solidFill>
            </a:endParaRPr>
          </a:p>
        </p:txBody>
      </p:sp>
      <p:pic>
        <p:nvPicPr>
          <p:cNvPr id="5" name="Picture 13" descr="logo_tagblac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3400" y="6030913"/>
            <a:ext cx="190817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AutoShape 19"/>
          <p:cNvSpPr>
            <a:spLocks noChangeArrowheads="1"/>
          </p:cNvSpPr>
          <p:nvPr userDrawn="1"/>
        </p:nvSpPr>
        <p:spPr bwMode="auto">
          <a:xfrm rot="5400000">
            <a:off x="-120649" y="1274762"/>
            <a:ext cx="3313112" cy="3071813"/>
          </a:xfrm>
          <a:prstGeom prst="triangle">
            <a:avLst>
              <a:gd name="adj" fmla="val 60227"/>
            </a:avLst>
          </a:prstGeom>
          <a:blipFill dpi="0" rotWithShape="0">
            <a:blip r:embed="rId3" cstate="print"/>
            <a:srcRect/>
            <a:stretch>
              <a:fillRect r="-11536"/>
            </a:stretch>
          </a:blipFill>
          <a:ln w="9525">
            <a:noFill/>
            <a:miter lim="800000"/>
            <a:headEnd/>
            <a:tailEnd/>
          </a:ln>
          <a:effectLst/>
        </p:spPr>
        <p:txBody>
          <a:bodyPr wrap="none" anchor="ctr"/>
          <a:lstStyle/>
          <a:p>
            <a:pPr defTabSz="914400" fontAlgn="base">
              <a:spcBef>
                <a:spcPct val="0"/>
              </a:spcBef>
              <a:spcAft>
                <a:spcPct val="0"/>
              </a:spcAft>
              <a:defRPr/>
            </a:pPr>
            <a:endParaRPr lang="en-US">
              <a:solidFill>
                <a:srgbClr val="646464"/>
              </a:solidFill>
            </a:endParaRPr>
          </a:p>
        </p:txBody>
      </p:sp>
      <p:sp>
        <p:nvSpPr>
          <p:cNvPr id="3074" name="Rectangle 2"/>
          <p:cNvSpPr>
            <a:spLocks noGrp="1" noChangeArrowheads="1"/>
          </p:cNvSpPr>
          <p:nvPr>
            <p:ph type="ctrTitle"/>
          </p:nvPr>
        </p:nvSpPr>
        <p:spPr>
          <a:xfrm>
            <a:off x="3059113" y="3457575"/>
            <a:ext cx="5541962" cy="908050"/>
          </a:xfrm>
          <a:prstGeom prst="rect">
            <a:avLst/>
          </a:prstGeom>
        </p:spPr>
        <p:txBody>
          <a:bodyPr tIns="0"/>
          <a:lstStyle>
            <a:lvl1pP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3062288" y="4354513"/>
            <a:ext cx="5541962" cy="1019175"/>
          </a:xfrm>
        </p:spPr>
        <p:txBody>
          <a:bodyPr/>
          <a:lstStyle>
            <a:lvl1pPr marL="0" indent="0">
              <a:lnSpc>
                <a:spcPct val="85000"/>
              </a:lnSpc>
              <a:buFont typeface="Arial" charset="0"/>
              <a:buNone/>
              <a:defRPr sz="2000"/>
            </a:lvl1pPr>
          </a:lstStyle>
          <a:p>
            <a:r>
              <a:rPr lang="en-US" smtClean="0"/>
              <a:t>Click to edit Master subtitle style</a:t>
            </a:r>
            <a:endParaRPr lang="en-US"/>
          </a:p>
        </p:txBody>
      </p:sp>
      <p:sp>
        <p:nvSpPr>
          <p:cNvPr id="7" name="TextBox 6"/>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704314369"/>
      </p:ext>
    </p:extLst>
  </p:cSld>
  <p:clrMapOvr>
    <a:masterClrMapping/>
  </p:clrMapOvr>
  <p:timing>
    <p:tnLst>
      <p:par>
        <p:cTn id="1" dur="indefinite" restart="never" nodeType="tmRoot"/>
      </p:par>
    </p:tnLst>
  </p:timing>
</p:sldLayout>
</file>

<file path=ppt/slideLayouts/slideLayout35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89963378"/>
      </p:ext>
    </p:extLst>
  </p:cSld>
  <p:clrMapOvr>
    <a:masterClrMapping/>
  </p:clrMapOvr>
  <p:timing>
    <p:tnLst>
      <p:par>
        <p:cTn id="1" dur="indefinite" restart="never" nodeType="tmRoot"/>
      </p:par>
    </p:tnLst>
  </p:timing>
</p:sldLayout>
</file>

<file path=ppt/slideLayouts/slideLayout3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47660021"/>
      </p:ext>
    </p:extLst>
  </p:cSld>
  <p:clrMapOvr>
    <a:masterClrMapping/>
  </p:clrMapOvr>
  <p:timing>
    <p:tnLst>
      <p:par>
        <p:cTn id="1" dur="indefinite" restart="never" nodeType="tmRoot"/>
      </p:par>
    </p:tnLst>
  </p:timing>
</p:sldLayout>
</file>

<file path=ppt/slideLayouts/slideLayout3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0025"/>
            <a:ext cx="8232775" cy="8636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5613" y="1412875"/>
            <a:ext cx="4040187" cy="4519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12875"/>
            <a:ext cx="4041775" cy="4519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83688801"/>
      </p:ext>
    </p:extLst>
  </p:cSld>
  <p:clrMapOvr>
    <a:masterClrMapping/>
  </p:clrMapOvr>
  <p:timing>
    <p:tnLst>
      <p:par>
        <p:cTn id="1" dur="indefinite" restart="never" nodeType="tmRoot"/>
      </p:par>
    </p:tnLst>
  </p:timing>
</p:sldLayout>
</file>

<file path=ppt/slideLayouts/slideLayout3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259129"/>
      </p:ext>
    </p:extLst>
  </p:cSld>
  <p:clrMapOvr>
    <a:masterClrMapping/>
  </p:clrMapOvr>
  <p:timing>
    <p:tnLst>
      <p:par>
        <p:cTn id="1" dur="indefinite" restart="never" nodeType="tmRoot"/>
      </p:par>
    </p:tnLst>
  </p:timing>
</p:sldLayout>
</file>

<file path=ppt/slideLayouts/slideLayout3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00025"/>
            <a:ext cx="8232775" cy="8636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693266800"/>
      </p:ext>
    </p:extLst>
  </p:cSld>
  <p:clrMapOvr>
    <a:masterClrMapping/>
  </p:clrMapOvr>
  <p:timing>
    <p:tnLst>
      <p:par>
        <p:cTn id="1" dur="indefinite" restart="never" nodeType="tmRoot"/>
      </p:par>
    </p:tnLst>
  </p:timing>
</p:sldLayout>
</file>

<file path=ppt/slideLayouts/slideLayout3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2292995"/>
      </p:ext>
    </p:extLst>
  </p:cSld>
  <p:clrMapOvr>
    <a:masterClrMapping/>
  </p:clrMapOvr>
  <p:timing>
    <p:tnLst>
      <p:par>
        <p:cTn id="1" dur="indefinite" restart="never" nodeType="tmRoot"/>
      </p:par>
    </p:tnLst>
  </p:timing>
</p:sldLayout>
</file>

<file path=ppt/slideLayouts/slideLayout3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2209135"/>
      </p:ext>
    </p:extLst>
  </p:cSld>
  <p:clrMapOvr>
    <a:masterClrMapping/>
  </p:clrMapOvr>
  <p:timing>
    <p:tnLst>
      <p:par>
        <p:cTn id="1" dur="indefinite" restart="never" nodeType="tmRoot"/>
      </p:par>
    </p:tnLst>
  </p:timing>
</p:sldLayout>
</file>

<file path=ppt/slideLayouts/slideLayout3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66285463"/>
      </p:ext>
    </p:extLst>
  </p:cSld>
  <p:clrMapOvr>
    <a:masterClrMapping/>
  </p:clrMapOvr>
  <p:timing>
    <p:tnLst>
      <p:par>
        <p:cTn id="1" dur="indefinite" restart="never" nodeType="tmRoot"/>
      </p:par>
    </p:tnLst>
  </p:timing>
</p:sldLayout>
</file>

<file path=ppt/slideLayouts/slideLayout3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00025"/>
            <a:ext cx="8232775" cy="8636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0019518"/>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8397" tIns="39140" rIns="78397" bIns="39140" anchor="ctr"/>
          <a:lstStyle/>
          <a:p>
            <a:pPr defTabSz="795208"/>
            <a:endParaRPr lang="en-US" sz="1600" dirty="0">
              <a:solidFill>
                <a:srgbClr val="808080"/>
              </a:solidFill>
            </a:endParaRPr>
          </a:p>
        </p:txBody>
      </p:sp>
    </p:spTree>
    <p:extLst>
      <p:ext uri="{BB962C8B-B14F-4D97-AF65-F5344CB8AC3E}">
        <p14:creationId xmlns:p14="http://schemas.microsoft.com/office/powerpoint/2010/main" val="4154349476"/>
      </p:ext>
    </p:extLst>
  </p:cSld>
  <p:clrMapOvr>
    <a:masterClrMapping/>
  </p:clrMapOvr>
  <p:timing>
    <p:tnLst>
      <p:par>
        <p:cTn id="1" dur="indefinite" restart="never" nodeType="tmRoot"/>
      </p:par>
    </p:tnLst>
  </p:timing>
</p:sldLayout>
</file>

<file path=ppt/slideLayouts/slideLayout3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2575" y="200025"/>
            <a:ext cx="2057400" cy="5732463"/>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200025"/>
            <a:ext cx="6024562" cy="57324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56220251"/>
      </p:ext>
    </p:extLst>
  </p:cSld>
  <p:clrMapOvr>
    <a:masterClrMapping/>
  </p:clrMapOvr>
  <p:timing>
    <p:tnLst>
      <p:par>
        <p:cTn id="1" dur="indefinite" restart="never" nodeType="tmRoot"/>
      </p:par>
    </p:tnLst>
  </p:timing>
</p:sldLayout>
</file>

<file path=ppt/slideLayouts/slideLayout361.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gray">
          <a:xfrm>
            <a:off x="2273303" y="5748338"/>
            <a:ext cx="982663"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3"/>
          <p:cNvGrpSpPr>
            <a:grpSpLocks/>
          </p:cNvGrpSpPr>
          <p:nvPr userDrawn="1"/>
        </p:nvGrpSpPr>
        <p:grpSpPr bwMode="auto">
          <a:xfrm>
            <a:off x="0" y="2403475"/>
            <a:ext cx="9144000" cy="3348038"/>
            <a:chOff x="0" y="2403072"/>
            <a:chExt cx="9144000" cy="3347943"/>
          </a:xfrm>
        </p:grpSpPr>
        <p:sp>
          <p:nvSpPr>
            <p:cNvPr id="6" name="Freeform 8"/>
            <p:cNvSpPr>
              <a:spLocks/>
            </p:cNvSpPr>
            <p:nvPr userDrawn="1"/>
          </p:nvSpPr>
          <p:spPr bwMode="gray">
            <a:xfrm>
              <a:off x="2279115" y="2403072"/>
              <a:ext cx="6864885" cy="2493085"/>
            </a:xfrm>
            <a:custGeom>
              <a:avLst/>
              <a:gdLst>
                <a:gd name="T0" fmla="*/ 0 w 5081"/>
                <a:gd name="T1" fmla="*/ 2147483647 h 1852"/>
                <a:gd name="T2" fmla="*/ 2147483647 w 5081"/>
                <a:gd name="T3" fmla="*/ 0 h 1852"/>
                <a:gd name="T4" fmla="*/ 2147483647 w 5081"/>
                <a:gd name="T5" fmla="*/ 2147483647 h 1852"/>
                <a:gd name="T6" fmla="*/ 0 w 5081"/>
                <a:gd name="T7" fmla="*/ 2147483647 h 185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081" h="1852">
                  <a:moveTo>
                    <a:pt x="0" y="1852"/>
                  </a:moveTo>
                  <a:lnTo>
                    <a:pt x="5081" y="0"/>
                  </a:lnTo>
                  <a:lnTo>
                    <a:pt x="5081" y="968"/>
                  </a:lnTo>
                  <a:lnTo>
                    <a:pt x="0" y="185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2944" fontAlgn="base">
                <a:spcBef>
                  <a:spcPct val="0"/>
                </a:spcBef>
                <a:spcAft>
                  <a:spcPct val="0"/>
                </a:spcAft>
              </a:pPr>
              <a:endParaRPr lang="en-IN">
                <a:solidFill>
                  <a:srgbClr val="000000"/>
                </a:solidFill>
                <a:cs typeface="Arial" charset="0"/>
              </a:endParaRPr>
            </a:p>
          </p:txBody>
        </p:sp>
        <p:pic>
          <p:nvPicPr>
            <p:cNvPr id="7"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0" y="4408610"/>
              <a:ext cx="2289301" cy="1342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ctrTitle"/>
          </p:nvPr>
        </p:nvSpPr>
        <p:spPr>
          <a:xfrm>
            <a:off x="2282560" y="757504"/>
            <a:ext cx="5490000" cy="860400"/>
          </a:xfrm>
          <a:prstGeom prst="rect">
            <a:avLst/>
          </a:prstGeom>
        </p:spPr>
        <p:txBody>
          <a:bodyPr lIns="90960" tIns="45496" rIns="90960" bIns="45496"/>
          <a:lstStyle/>
          <a:p>
            <a:r>
              <a:rPr lang="en-US" dirty="0" smtClean="0"/>
              <a:t>Click to edit Master title style</a:t>
            </a:r>
            <a:endParaRPr lang="en-GB" dirty="0"/>
          </a:p>
        </p:txBody>
      </p:sp>
      <p:sp>
        <p:nvSpPr>
          <p:cNvPr id="3" name="Subtitle 2"/>
          <p:cNvSpPr>
            <a:spLocks noGrp="1"/>
          </p:cNvSpPr>
          <p:nvPr>
            <p:ph type="subTitle" idx="1"/>
          </p:nvPr>
        </p:nvSpPr>
        <p:spPr>
          <a:xfrm>
            <a:off x="2282560" y="1753200"/>
            <a:ext cx="5490000" cy="968400"/>
          </a:xfrm>
          <a:prstGeom prst="rect">
            <a:avLst/>
          </a:prstGeom>
        </p:spPr>
        <p:txBody>
          <a:bodyPr lIns="90960" tIns="45496" rIns="90960" bIns="45496"/>
          <a:lstStyle>
            <a:lvl1pPr marL="0" indent="0" algn="l">
              <a:buNone/>
              <a:defRPr sz="2000">
                <a:solidFill>
                  <a:schemeClr val="bg2"/>
                </a:solidFill>
              </a:defRPr>
            </a:lvl1pPr>
            <a:lvl2pPr marL="0" indent="0" algn="l">
              <a:buNone/>
              <a:defRPr sz="1600">
                <a:solidFill>
                  <a:schemeClr val="tx1">
                    <a:tint val="75000"/>
                  </a:schemeClr>
                </a:solidFill>
              </a:defRPr>
            </a:lvl2pPr>
            <a:lvl3pPr marL="912944" indent="0" algn="ctr">
              <a:buNone/>
              <a:defRPr>
                <a:solidFill>
                  <a:schemeClr val="tx1">
                    <a:tint val="75000"/>
                  </a:schemeClr>
                </a:solidFill>
              </a:defRPr>
            </a:lvl3pPr>
            <a:lvl4pPr marL="1369406" indent="0" algn="ctr">
              <a:buNone/>
              <a:defRPr>
                <a:solidFill>
                  <a:schemeClr val="tx1">
                    <a:tint val="75000"/>
                  </a:schemeClr>
                </a:solidFill>
              </a:defRPr>
            </a:lvl4pPr>
            <a:lvl5pPr marL="1825888" indent="0" algn="ctr">
              <a:buNone/>
              <a:defRPr>
                <a:solidFill>
                  <a:schemeClr val="tx1">
                    <a:tint val="75000"/>
                  </a:schemeClr>
                </a:solidFill>
              </a:defRPr>
            </a:lvl5pPr>
            <a:lvl6pPr marL="2282347" indent="0" algn="ctr">
              <a:buNone/>
              <a:defRPr>
                <a:solidFill>
                  <a:schemeClr val="tx1">
                    <a:tint val="75000"/>
                  </a:schemeClr>
                </a:solidFill>
              </a:defRPr>
            </a:lvl6pPr>
            <a:lvl7pPr marL="2738816" indent="0" algn="ctr">
              <a:buNone/>
              <a:defRPr>
                <a:solidFill>
                  <a:schemeClr val="tx1">
                    <a:tint val="75000"/>
                  </a:schemeClr>
                </a:solidFill>
              </a:defRPr>
            </a:lvl7pPr>
            <a:lvl8pPr marL="3195283" indent="0" algn="ctr">
              <a:buNone/>
              <a:defRPr>
                <a:solidFill>
                  <a:schemeClr val="tx1">
                    <a:tint val="75000"/>
                  </a:schemeClr>
                </a:solidFill>
              </a:defRPr>
            </a:lvl8pPr>
            <a:lvl9pPr marL="3651771" indent="0" algn="ctr">
              <a:buNone/>
              <a:defRPr>
                <a:solidFill>
                  <a:schemeClr val="tx1">
                    <a:tint val="75000"/>
                  </a:schemeClr>
                </a:solidFill>
              </a:defRPr>
            </a:lvl9pPr>
          </a:lstStyle>
          <a:p>
            <a:r>
              <a:rPr lang="en-US" smtClean="0"/>
              <a:t>Click to edit Master subtitle style</a:t>
            </a:r>
            <a:endParaRPr lang="en-GB" dirty="0"/>
          </a:p>
        </p:txBody>
      </p:sp>
    </p:spTree>
    <p:extLst>
      <p:ext uri="{BB962C8B-B14F-4D97-AF65-F5344CB8AC3E}">
        <p14:creationId xmlns:p14="http://schemas.microsoft.com/office/powerpoint/2010/main" val="3569151202"/>
      </p:ext>
    </p:extLst>
  </p:cSld>
  <p:clrMapOvr>
    <a:masterClrMapping/>
  </p:clrMapOvr>
  <p:timing>
    <p:tnLst>
      <p:par>
        <p:cTn id="1" dur="indefinite" restart="never" nodeType="tmRoot"/>
      </p:par>
    </p:tnLst>
  </p:timing>
</p:sldLayout>
</file>

<file path=ppt/slideLayouts/slideLayout362.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5" name="Line 11"/>
          <p:cNvSpPr>
            <a:spLocks noChangeShapeType="1"/>
          </p:cNvSpPr>
          <p:nvPr userDrawn="1"/>
        </p:nvSpPr>
        <p:spPr bwMode="auto">
          <a:xfrm>
            <a:off x="457200" y="6242050"/>
            <a:ext cx="8229600" cy="0"/>
          </a:xfrm>
          <a:prstGeom prst="line">
            <a:avLst/>
          </a:prstGeom>
          <a:noFill/>
          <a:ln w="3175">
            <a:solidFill>
              <a:schemeClr val="bg1"/>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2" name="Title 1"/>
          <p:cNvSpPr>
            <a:spLocks noGrp="1"/>
          </p:cNvSpPr>
          <p:nvPr>
            <p:ph type="title"/>
          </p:nvPr>
        </p:nvSpPr>
        <p:spPr>
          <a:xfrm>
            <a:off x="457200" y="274640"/>
            <a:ext cx="8229600" cy="860425"/>
          </a:xfrm>
          <a:prstGeom prst="rect">
            <a:avLst/>
          </a:prstGeom>
        </p:spPr>
        <p:txBody>
          <a:bodyPr lIns="90960" tIns="45496" rIns="90960" bIns="45496"/>
          <a:lstStyle/>
          <a:p>
            <a:r>
              <a:rPr lang="en-US" smtClean="0"/>
              <a:t>Click to edit Master title style</a:t>
            </a:r>
            <a:endParaRPr lang="en-GB"/>
          </a:p>
        </p:txBody>
      </p:sp>
      <p:sp>
        <p:nvSpPr>
          <p:cNvPr id="3" name="Content Placeholder 2"/>
          <p:cNvSpPr>
            <a:spLocks noGrp="1"/>
          </p:cNvSpPr>
          <p:nvPr>
            <p:ph idx="1"/>
          </p:nvPr>
        </p:nvSpPr>
        <p:spPr>
          <a:xfrm>
            <a:off x="457200" y="1425575"/>
            <a:ext cx="8229600" cy="4697413"/>
          </a:xfrm>
          <a:prstGeom prst="rect">
            <a:avLst/>
          </a:prstGeom>
        </p:spPr>
        <p:txBody>
          <a:bodyPr lIns="90960" tIns="45496" rIns="90960" bIns="45496"/>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619588456"/>
      </p:ext>
    </p:extLst>
  </p:cSld>
  <p:clrMapOvr>
    <a:masterClrMapping/>
  </p:clrMapOvr>
  <p:timing>
    <p:tnLst>
      <p:par>
        <p:cTn id="1" dur="indefinite" restart="never" nodeType="tmRoot"/>
      </p:par>
    </p:tnLst>
  </p:timing>
</p:sldLayout>
</file>

<file path=ppt/slideLayouts/slideLayout36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Line 10"/>
          <p:cNvSpPr>
            <a:spLocks noChangeShapeType="1"/>
          </p:cNvSpPr>
          <p:nvPr userDrawn="1"/>
        </p:nvSpPr>
        <p:spPr bwMode="auto">
          <a:xfrm>
            <a:off x="457200" y="1044575"/>
            <a:ext cx="8229600" cy="0"/>
          </a:xfrm>
          <a:prstGeom prst="line">
            <a:avLst/>
          </a:prstGeom>
          <a:noFill/>
          <a:ln w="19050">
            <a:solidFill>
              <a:schemeClr val="accent2"/>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4" name="Line 11"/>
          <p:cNvSpPr>
            <a:spLocks noChangeShapeType="1"/>
          </p:cNvSpPr>
          <p:nvPr userDrawn="1"/>
        </p:nvSpPr>
        <p:spPr bwMode="auto">
          <a:xfrm>
            <a:off x="457200" y="6242050"/>
            <a:ext cx="8229600" cy="0"/>
          </a:xfrm>
          <a:prstGeom prst="line">
            <a:avLst/>
          </a:prstGeom>
          <a:noFill/>
          <a:ln w="3175">
            <a:solidFill>
              <a:schemeClr val="bg1"/>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2" name="Title 1"/>
          <p:cNvSpPr>
            <a:spLocks noGrp="1"/>
          </p:cNvSpPr>
          <p:nvPr>
            <p:ph type="title"/>
          </p:nvPr>
        </p:nvSpPr>
        <p:spPr>
          <a:xfrm>
            <a:off x="457200" y="274640"/>
            <a:ext cx="8229600" cy="860425"/>
          </a:xfrm>
          <a:prstGeom prst="rect">
            <a:avLst/>
          </a:prstGeom>
        </p:spPr>
        <p:txBody>
          <a:bodyPr lIns="90960" tIns="45496" rIns="90960" bIns="45496"/>
          <a:lstStyle/>
          <a:p>
            <a:r>
              <a:rPr lang="en-US" smtClean="0"/>
              <a:t>Click to edit Master title style</a:t>
            </a:r>
            <a:endParaRPr lang="en-GB"/>
          </a:p>
        </p:txBody>
      </p:sp>
      <p:sp>
        <p:nvSpPr>
          <p:cNvPr id="5" name="Footer Placeholder 4"/>
          <p:cNvSpPr>
            <a:spLocks noGrp="1"/>
          </p:cNvSpPr>
          <p:nvPr>
            <p:ph type="ftr" sz="quarter" idx="10"/>
          </p:nvPr>
        </p:nvSpPr>
        <p:spPr>
          <a:xfrm>
            <a:off x="2587625" y="6415088"/>
            <a:ext cx="3435350" cy="201612"/>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r>
              <a:rPr lang="en-GB" smtClean="0">
                <a:solidFill>
                  <a:srgbClr val="000000"/>
                </a:solidFill>
              </a:rPr>
              <a:t>Presentation title</a:t>
            </a:r>
            <a:endParaRPr lang="en-GB">
              <a:solidFill>
                <a:srgbClr val="000000"/>
              </a:solidFill>
            </a:endParaRPr>
          </a:p>
        </p:txBody>
      </p:sp>
    </p:spTree>
    <p:extLst>
      <p:ext uri="{BB962C8B-B14F-4D97-AF65-F5344CB8AC3E}">
        <p14:creationId xmlns:p14="http://schemas.microsoft.com/office/powerpoint/2010/main" val="3007934586"/>
      </p:ext>
    </p:extLst>
  </p:cSld>
  <p:clrMapOvr>
    <a:masterClrMapping/>
  </p:clrMapOvr>
  <p:timing>
    <p:tnLst>
      <p:par>
        <p:cTn id="1" dur="indefinite" restart="never" nodeType="tmRoot"/>
      </p:par>
    </p:tnLst>
  </p:timing>
</p:sldLayout>
</file>

<file path=ppt/slideLayouts/slideLayout364.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5" name="Line 10"/>
          <p:cNvSpPr>
            <a:spLocks noChangeShapeType="1"/>
          </p:cNvSpPr>
          <p:nvPr userDrawn="1"/>
        </p:nvSpPr>
        <p:spPr bwMode="auto">
          <a:xfrm>
            <a:off x="457200" y="1044575"/>
            <a:ext cx="8229600" cy="0"/>
          </a:xfrm>
          <a:prstGeom prst="line">
            <a:avLst/>
          </a:prstGeom>
          <a:noFill/>
          <a:ln w="19050">
            <a:solidFill>
              <a:schemeClr val="accent2"/>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6" name="Line 11"/>
          <p:cNvSpPr>
            <a:spLocks noChangeShapeType="1"/>
          </p:cNvSpPr>
          <p:nvPr userDrawn="1"/>
        </p:nvSpPr>
        <p:spPr bwMode="auto">
          <a:xfrm>
            <a:off x="457200" y="6242050"/>
            <a:ext cx="8229600" cy="0"/>
          </a:xfrm>
          <a:prstGeom prst="line">
            <a:avLst/>
          </a:prstGeom>
          <a:noFill/>
          <a:ln w="3175">
            <a:solidFill>
              <a:schemeClr val="bg1"/>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2" name="Title 1"/>
          <p:cNvSpPr>
            <a:spLocks noGrp="1"/>
          </p:cNvSpPr>
          <p:nvPr>
            <p:ph type="title"/>
          </p:nvPr>
        </p:nvSpPr>
        <p:spPr>
          <a:xfrm>
            <a:off x="457200" y="274640"/>
            <a:ext cx="8229600" cy="860425"/>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1600202"/>
            <a:ext cx="4038600" cy="4525963"/>
          </a:xfrm>
          <a:prstGeom prst="rect">
            <a:avLst/>
          </a:prstGeom>
        </p:spPr>
        <p:txBody>
          <a:bodyPr lIns="90960" tIns="45496" rIns="90960" bIns="45496"/>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0" y="1600202"/>
            <a:ext cx="4038600" cy="4525963"/>
          </a:xfrm>
          <a:prstGeom prst="rect">
            <a:avLst/>
          </a:prstGeom>
        </p:spPr>
        <p:txBody>
          <a:bodyPr lIns="90960" tIns="45496" rIns="90960" bIns="45496"/>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Footer Placeholder 5"/>
          <p:cNvSpPr>
            <a:spLocks noGrp="1"/>
          </p:cNvSpPr>
          <p:nvPr>
            <p:ph type="ftr" sz="quarter" idx="10"/>
          </p:nvPr>
        </p:nvSpPr>
        <p:spPr>
          <a:xfrm>
            <a:off x="2587625" y="6413500"/>
            <a:ext cx="3435350" cy="201613"/>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r>
              <a:rPr lang="en-GB" smtClean="0">
                <a:solidFill>
                  <a:srgbClr val="000000"/>
                </a:solidFill>
              </a:rPr>
              <a:t>Presentation title</a:t>
            </a:r>
            <a:endParaRPr lang="en-GB">
              <a:solidFill>
                <a:srgbClr val="000000"/>
              </a:solidFill>
            </a:endParaRPr>
          </a:p>
        </p:txBody>
      </p:sp>
    </p:spTree>
    <p:extLst>
      <p:ext uri="{BB962C8B-B14F-4D97-AF65-F5344CB8AC3E}">
        <p14:creationId xmlns:p14="http://schemas.microsoft.com/office/powerpoint/2010/main" val="410645116"/>
      </p:ext>
    </p:extLst>
  </p:cSld>
  <p:clrMapOvr>
    <a:masterClrMapping/>
  </p:clrMapOvr>
  <p:timing>
    <p:tnLst>
      <p:par>
        <p:cTn id="1" dur="indefinite" restart="never" nodeType="tmRoot"/>
      </p:par>
    </p:tnLst>
  </p:timing>
</p:sldLayout>
</file>

<file path=ppt/slideLayouts/slideLayout365.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7" name="Line 10"/>
          <p:cNvSpPr>
            <a:spLocks noChangeShapeType="1"/>
          </p:cNvSpPr>
          <p:nvPr userDrawn="1"/>
        </p:nvSpPr>
        <p:spPr bwMode="auto">
          <a:xfrm>
            <a:off x="457200" y="1044575"/>
            <a:ext cx="8229600" cy="0"/>
          </a:xfrm>
          <a:prstGeom prst="line">
            <a:avLst/>
          </a:prstGeom>
          <a:noFill/>
          <a:ln w="19050">
            <a:solidFill>
              <a:schemeClr val="accent2"/>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8" name="Line 11"/>
          <p:cNvSpPr>
            <a:spLocks noChangeShapeType="1"/>
          </p:cNvSpPr>
          <p:nvPr userDrawn="1"/>
        </p:nvSpPr>
        <p:spPr bwMode="auto">
          <a:xfrm>
            <a:off x="457200" y="6242050"/>
            <a:ext cx="8229600" cy="0"/>
          </a:xfrm>
          <a:prstGeom prst="line">
            <a:avLst/>
          </a:prstGeom>
          <a:noFill/>
          <a:ln w="3175">
            <a:solidFill>
              <a:schemeClr val="bg1"/>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2" name="Title 1"/>
          <p:cNvSpPr>
            <a:spLocks noGrp="1"/>
          </p:cNvSpPr>
          <p:nvPr>
            <p:ph type="title"/>
          </p:nvPr>
        </p:nvSpPr>
        <p:spPr>
          <a:xfrm>
            <a:off x="457200" y="274640"/>
            <a:ext cx="8229600" cy="860425"/>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2196000"/>
            <a:ext cx="4042800" cy="3994963"/>
          </a:xfrm>
          <a:prstGeom prst="rect">
            <a:avLst/>
          </a:prstGeom>
        </p:spPr>
        <p:txBody>
          <a:bodyPr lIns="90960" tIns="45496" rIns="90960" bIns="45496"/>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51200" y="2178000"/>
            <a:ext cx="4042800" cy="3994963"/>
          </a:xfrm>
          <a:prstGeom prst="rect">
            <a:avLst/>
          </a:prstGeom>
        </p:spPr>
        <p:txBody>
          <a:bodyPr lIns="90960" tIns="45496" rIns="90960" bIns="45496"/>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Text Placeholder 9"/>
          <p:cNvSpPr>
            <a:spLocks noGrp="1"/>
          </p:cNvSpPr>
          <p:nvPr>
            <p:ph type="body" sz="quarter" idx="12"/>
          </p:nvPr>
        </p:nvSpPr>
        <p:spPr>
          <a:xfrm>
            <a:off x="457200" y="1490400"/>
            <a:ext cx="4042800" cy="640800"/>
          </a:xfrm>
          <a:prstGeom prst="rect">
            <a:avLst/>
          </a:prstGeom>
        </p:spPr>
        <p:txBody>
          <a:bodyPr lIns="90960" tIns="45496" rIns="90960" bIns="45496" anchor="b"/>
          <a:lstStyle>
            <a:lvl1pPr>
              <a:buNone/>
              <a:defRPr b="1"/>
            </a:lvl1pPr>
          </a:lstStyle>
          <a:p>
            <a:pPr lvl="0"/>
            <a:r>
              <a:rPr lang="en-US" smtClean="0"/>
              <a:t>Click to edit Master text styles</a:t>
            </a:r>
          </a:p>
        </p:txBody>
      </p:sp>
      <p:sp>
        <p:nvSpPr>
          <p:cNvPr id="11" name="Text Placeholder 9"/>
          <p:cNvSpPr>
            <a:spLocks noGrp="1"/>
          </p:cNvSpPr>
          <p:nvPr>
            <p:ph type="body" sz="quarter" idx="13"/>
          </p:nvPr>
        </p:nvSpPr>
        <p:spPr>
          <a:xfrm>
            <a:off x="4651200" y="1490400"/>
            <a:ext cx="4042800" cy="640800"/>
          </a:xfrm>
          <a:prstGeom prst="rect">
            <a:avLst/>
          </a:prstGeom>
        </p:spPr>
        <p:txBody>
          <a:bodyPr lIns="90960" tIns="45496" rIns="90960" bIns="45496" anchor="b"/>
          <a:lstStyle>
            <a:lvl1pPr>
              <a:buNone/>
              <a:defRPr b="1"/>
            </a:lvl1pPr>
          </a:lstStyle>
          <a:p>
            <a:pPr lvl="0"/>
            <a:r>
              <a:rPr lang="en-US" smtClean="0"/>
              <a:t>Click to edit Master text styles</a:t>
            </a:r>
          </a:p>
        </p:txBody>
      </p:sp>
      <p:sp>
        <p:nvSpPr>
          <p:cNvPr id="9" name="Footer Placeholder 5"/>
          <p:cNvSpPr>
            <a:spLocks noGrp="1"/>
          </p:cNvSpPr>
          <p:nvPr>
            <p:ph type="ftr" sz="quarter" idx="14"/>
          </p:nvPr>
        </p:nvSpPr>
        <p:spPr>
          <a:xfrm>
            <a:off x="2587625" y="6415088"/>
            <a:ext cx="3435350" cy="201612"/>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r>
              <a:rPr lang="en-GB" smtClean="0">
                <a:solidFill>
                  <a:srgbClr val="000000"/>
                </a:solidFill>
              </a:rPr>
              <a:t>Presentation title</a:t>
            </a:r>
            <a:endParaRPr lang="en-GB">
              <a:solidFill>
                <a:srgbClr val="000000"/>
              </a:solidFill>
            </a:endParaRPr>
          </a:p>
        </p:txBody>
      </p:sp>
    </p:spTree>
    <p:extLst>
      <p:ext uri="{BB962C8B-B14F-4D97-AF65-F5344CB8AC3E}">
        <p14:creationId xmlns:p14="http://schemas.microsoft.com/office/powerpoint/2010/main" val="908893026"/>
      </p:ext>
    </p:extLst>
  </p:cSld>
  <p:clrMapOvr>
    <a:masterClrMapping/>
  </p:clrMapOvr>
  <p:timing>
    <p:tnLst>
      <p:par>
        <p:cTn id="1" dur="indefinite" restart="never" nodeType="tmRoot"/>
      </p:par>
    </p:tnLst>
  </p:timing>
</p:sldLayout>
</file>

<file path=ppt/slideLayouts/slideLayout366.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4" name="Line 11"/>
          <p:cNvSpPr>
            <a:spLocks noChangeShapeType="1"/>
          </p:cNvSpPr>
          <p:nvPr userDrawn="1"/>
        </p:nvSpPr>
        <p:spPr bwMode="auto">
          <a:xfrm>
            <a:off x="457200" y="6242050"/>
            <a:ext cx="8229600" cy="0"/>
          </a:xfrm>
          <a:prstGeom prst="line">
            <a:avLst/>
          </a:prstGeom>
          <a:noFill/>
          <a:ln w="3175">
            <a:solidFill>
              <a:schemeClr val="bg1"/>
            </a:solidFill>
            <a:round/>
            <a:headEnd/>
            <a:tailEnd/>
          </a:ln>
          <a:effectLst/>
        </p:spPr>
        <p:txBody>
          <a:bodyPr wrap="none" lIns="90960" tIns="45496" rIns="90960" bIns="4549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srgbClr val="808080"/>
              </a:solidFill>
            </a:endParaRPr>
          </a:p>
        </p:txBody>
      </p:sp>
      <p:sp>
        <p:nvSpPr>
          <p:cNvPr id="3" name="Text Placeholder 2"/>
          <p:cNvSpPr>
            <a:spLocks noGrp="1"/>
          </p:cNvSpPr>
          <p:nvPr>
            <p:ph type="body" sz="quarter" idx="11"/>
          </p:nvPr>
        </p:nvSpPr>
        <p:spPr>
          <a:xfrm>
            <a:off x="455614" y="1025557"/>
            <a:ext cx="8229600" cy="1643063"/>
          </a:xfrm>
          <a:prstGeom prst="rect">
            <a:avLst/>
          </a:prstGeom>
        </p:spPr>
        <p:txBody>
          <a:bodyPr lIns="90960" tIns="45496" rIns="90960" bIns="45496"/>
          <a:lstStyle>
            <a:lvl1pPr marL="0" indent="0" algn="l">
              <a:lnSpc>
                <a:spcPct val="85000"/>
              </a:lnSpc>
              <a:spcBef>
                <a:spcPts val="0"/>
              </a:spcBef>
              <a:buNone/>
              <a:defRPr sz="5000" b="1">
                <a:solidFill>
                  <a:schemeClr val="bg2"/>
                </a:solidFill>
                <a:latin typeface="+mj-lt"/>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Footer Placeholder 11"/>
          <p:cNvSpPr>
            <a:spLocks noGrp="1"/>
          </p:cNvSpPr>
          <p:nvPr>
            <p:ph type="ftr" sz="quarter" idx="12"/>
          </p:nvPr>
        </p:nvSpPr>
        <p:spPr>
          <a:xfrm>
            <a:off x="2587625" y="6415088"/>
            <a:ext cx="3435350" cy="201612"/>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r>
              <a:rPr lang="en-US" smtClean="0">
                <a:solidFill>
                  <a:srgbClr val="000000"/>
                </a:solidFill>
              </a:rPr>
              <a:t>Presentation title</a:t>
            </a:r>
            <a:endParaRPr lang="en-US">
              <a:solidFill>
                <a:srgbClr val="000000"/>
              </a:solidFill>
            </a:endParaRPr>
          </a:p>
        </p:txBody>
      </p:sp>
    </p:spTree>
    <p:extLst>
      <p:ext uri="{BB962C8B-B14F-4D97-AF65-F5344CB8AC3E}">
        <p14:creationId xmlns:p14="http://schemas.microsoft.com/office/powerpoint/2010/main" val="1257664905"/>
      </p:ext>
    </p:extLst>
  </p:cSld>
  <p:clrMapOvr>
    <a:masterClrMapping/>
  </p:clrMapOvr>
  <p:timing>
    <p:tnLst>
      <p:par>
        <p:cTn id="1" dur="indefinite" restart="never" nodeType="tmRoot"/>
      </p:par>
    </p:tnLst>
  </p:timing>
</p:sldLayout>
</file>

<file path=ppt/slideLayouts/slideLayout367.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3" name="Freeform 5"/>
          <p:cNvSpPr>
            <a:spLocks/>
          </p:cNvSpPr>
          <p:nvPr userDrawn="1"/>
        </p:nvSpPr>
        <p:spPr bwMode="gray">
          <a:xfrm>
            <a:off x="457200" y="1039813"/>
            <a:ext cx="8229600" cy="5184775"/>
          </a:xfrm>
          <a:custGeom>
            <a:avLst/>
            <a:gdLst>
              <a:gd name="T0" fmla="*/ 0 w 5184"/>
              <a:gd name="T1" fmla="*/ 0 h 3266"/>
              <a:gd name="T2" fmla="*/ 0 w 5184"/>
              <a:gd name="T3" fmla="*/ 2147483647 h 3266"/>
              <a:gd name="T4" fmla="*/ 2147483647 w 5184"/>
              <a:gd name="T5" fmla="*/ 2147483647 h 3266"/>
              <a:gd name="T6" fmla="*/ 2147483647 w 5184"/>
              <a:gd name="T7" fmla="*/ 0 h 3266"/>
              <a:gd name="T8" fmla="*/ 0 w 5184"/>
              <a:gd name="T9" fmla="*/ 0 h 32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84" h="3266">
                <a:moveTo>
                  <a:pt x="0" y="0"/>
                </a:moveTo>
                <a:lnTo>
                  <a:pt x="0" y="3266"/>
                </a:lnTo>
                <a:lnTo>
                  <a:pt x="5184" y="2352"/>
                </a:lnTo>
                <a:lnTo>
                  <a:pt x="5184"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0960" tIns="45496" rIns="90960" bIns="45496"/>
          <a:lstStyle/>
          <a:p>
            <a:pPr defTabSz="912944" fontAlgn="base">
              <a:spcBef>
                <a:spcPct val="0"/>
              </a:spcBef>
              <a:spcAft>
                <a:spcPct val="0"/>
              </a:spcAft>
            </a:pPr>
            <a:endParaRPr lang="en-IN">
              <a:solidFill>
                <a:srgbClr val="000000"/>
              </a:solidFill>
              <a:cs typeface="Arial" charset="0"/>
            </a:endParaRPr>
          </a:p>
        </p:txBody>
      </p:sp>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lIns="90960" tIns="35813" rIns="90960" bIns="45496"/>
          <a:lstStyle>
            <a:lvl1pPr algn="l">
              <a:defRPr/>
            </a:lvl1pPr>
          </a:lstStyle>
          <a:p>
            <a:pPr lvl="0"/>
            <a:r>
              <a:rPr lang="en-US" smtClean="0"/>
              <a:t>Click to edit Master title style</a:t>
            </a:r>
            <a:endParaRPr lang="en-US" dirty="0"/>
          </a:p>
        </p:txBody>
      </p:sp>
      <p:sp>
        <p:nvSpPr>
          <p:cNvPr id="5" name="Footer Placeholder 11"/>
          <p:cNvSpPr>
            <a:spLocks noGrp="1"/>
          </p:cNvSpPr>
          <p:nvPr>
            <p:ph type="ftr" sz="quarter" idx="10"/>
          </p:nvPr>
        </p:nvSpPr>
        <p:spPr>
          <a:xfrm>
            <a:off x="2587625" y="6415088"/>
            <a:ext cx="3435350" cy="201612"/>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r>
              <a:rPr lang="en-US" smtClean="0">
                <a:solidFill>
                  <a:srgbClr val="000000"/>
                </a:solidFill>
              </a:rPr>
              <a:t>Presentation title</a:t>
            </a:r>
            <a:endParaRPr lang="en-US">
              <a:solidFill>
                <a:srgbClr val="000000"/>
              </a:solidFill>
            </a:endParaRPr>
          </a:p>
        </p:txBody>
      </p:sp>
    </p:spTree>
    <p:extLst>
      <p:ext uri="{BB962C8B-B14F-4D97-AF65-F5344CB8AC3E}">
        <p14:creationId xmlns:p14="http://schemas.microsoft.com/office/powerpoint/2010/main" val="679689661"/>
      </p:ext>
    </p:extLst>
  </p:cSld>
  <p:clrMapOvr>
    <a:masterClrMapping/>
  </p:clrMapOvr>
  <p:timing>
    <p:tnLst>
      <p:par>
        <p:cTn id="1" dur="indefinite" restart="never" nodeType="tmRoot"/>
      </p:par>
    </p:tnLst>
  </p:timing>
</p:sldLayout>
</file>

<file path=ppt/slideLayouts/slideLayout368.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3" name="Freeform 5"/>
          <p:cNvSpPr>
            <a:spLocks/>
          </p:cNvSpPr>
          <p:nvPr userDrawn="1"/>
        </p:nvSpPr>
        <p:spPr bwMode="gray">
          <a:xfrm>
            <a:off x="457200" y="1039813"/>
            <a:ext cx="8229600" cy="5184775"/>
          </a:xfrm>
          <a:custGeom>
            <a:avLst/>
            <a:gdLst>
              <a:gd name="T0" fmla="*/ 0 w 5184"/>
              <a:gd name="T1" fmla="*/ 0 h 3266"/>
              <a:gd name="T2" fmla="*/ 0 w 5184"/>
              <a:gd name="T3" fmla="*/ 2147483647 h 3266"/>
              <a:gd name="T4" fmla="*/ 2147483647 w 5184"/>
              <a:gd name="T5" fmla="*/ 2147483647 h 3266"/>
              <a:gd name="T6" fmla="*/ 2147483647 w 5184"/>
              <a:gd name="T7" fmla="*/ 0 h 3266"/>
              <a:gd name="T8" fmla="*/ 0 w 5184"/>
              <a:gd name="T9" fmla="*/ 0 h 32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84" h="3266">
                <a:moveTo>
                  <a:pt x="0" y="0"/>
                </a:moveTo>
                <a:lnTo>
                  <a:pt x="0" y="3266"/>
                </a:lnTo>
                <a:lnTo>
                  <a:pt x="5184" y="2352"/>
                </a:lnTo>
                <a:lnTo>
                  <a:pt x="5184"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0960" tIns="45496" rIns="90960" bIns="45496"/>
          <a:lstStyle/>
          <a:p>
            <a:pPr defTabSz="912944" fontAlgn="base">
              <a:spcBef>
                <a:spcPct val="0"/>
              </a:spcBef>
              <a:spcAft>
                <a:spcPct val="0"/>
              </a:spcAft>
            </a:pPr>
            <a:endParaRPr lang="en-IN">
              <a:solidFill>
                <a:srgbClr val="000000"/>
              </a:solidFill>
              <a:cs typeface="Arial" charset="0"/>
            </a:endParaRPr>
          </a:p>
        </p:txBody>
      </p:sp>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lIns="90960" tIns="35813" rIns="90960" bIns="45496"/>
          <a:lstStyle>
            <a:lvl1pPr algn="l">
              <a:defRPr/>
            </a:lvl1pPr>
          </a:lstStyle>
          <a:p>
            <a:pPr lvl="0"/>
            <a:r>
              <a:rPr lang="en-US" smtClean="0"/>
              <a:t>Click to edit Master title style</a:t>
            </a:r>
            <a:endParaRPr lang="en-US" dirty="0"/>
          </a:p>
        </p:txBody>
      </p:sp>
      <p:sp>
        <p:nvSpPr>
          <p:cNvPr id="5" name="Footer Placeholder 11"/>
          <p:cNvSpPr>
            <a:spLocks noGrp="1"/>
          </p:cNvSpPr>
          <p:nvPr>
            <p:ph type="ftr" sz="quarter" idx="10"/>
          </p:nvPr>
        </p:nvSpPr>
        <p:spPr>
          <a:xfrm>
            <a:off x="2587625" y="6415088"/>
            <a:ext cx="3435350" cy="201612"/>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r>
              <a:rPr lang="en-US" smtClean="0">
                <a:solidFill>
                  <a:srgbClr val="000000"/>
                </a:solidFill>
              </a:rPr>
              <a:t>Presentation title</a:t>
            </a:r>
            <a:endParaRPr lang="en-US">
              <a:solidFill>
                <a:srgbClr val="000000"/>
              </a:solidFill>
            </a:endParaRPr>
          </a:p>
        </p:txBody>
      </p:sp>
    </p:spTree>
    <p:extLst>
      <p:ext uri="{BB962C8B-B14F-4D97-AF65-F5344CB8AC3E}">
        <p14:creationId xmlns:p14="http://schemas.microsoft.com/office/powerpoint/2010/main" val="4224228916"/>
      </p:ext>
    </p:extLst>
  </p:cSld>
  <p:clrMapOvr>
    <a:masterClrMapping/>
  </p:clrMapOvr>
  <p:timing>
    <p:tnLst>
      <p:par>
        <p:cTn id="1" dur="indefinite" restart="never" nodeType="tmRoot"/>
      </p:par>
    </p:tnLst>
  </p:timing>
</p:sldLayout>
</file>

<file path=ppt/slideLayouts/slideLayout369.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pic>
        <p:nvPicPr>
          <p:cNvPr id="3" name="Picture 1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57200" y="1044575"/>
            <a:ext cx="8224838" cy="518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lIns="90960" tIns="35813" rIns="90960" bIns="45496"/>
          <a:lstStyle>
            <a:lvl1pPr algn="l">
              <a:defRPr/>
            </a:lvl1pPr>
          </a:lstStyle>
          <a:p>
            <a:pPr lvl="0"/>
            <a:r>
              <a:rPr lang="en-US" smtClean="0"/>
              <a:t>Click to edit Master title style</a:t>
            </a:r>
            <a:endParaRPr lang="en-US" dirty="0"/>
          </a:p>
        </p:txBody>
      </p:sp>
      <p:sp>
        <p:nvSpPr>
          <p:cNvPr id="5" name="Footer Placeholder 11"/>
          <p:cNvSpPr>
            <a:spLocks noGrp="1"/>
          </p:cNvSpPr>
          <p:nvPr>
            <p:ph type="ftr" sz="quarter" idx="10"/>
          </p:nvPr>
        </p:nvSpPr>
        <p:spPr>
          <a:xfrm>
            <a:off x="2587625" y="6415088"/>
            <a:ext cx="3435350" cy="201612"/>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r>
              <a:rPr lang="en-US" smtClean="0">
                <a:solidFill>
                  <a:srgbClr val="000000"/>
                </a:solidFill>
              </a:rPr>
              <a:t>Presentation title </a:t>
            </a:r>
            <a:endParaRPr lang="en-US">
              <a:solidFill>
                <a:srgbClr val="000000"/>
              </a:solidFill>
            </a:endParaRPr>
          </a:p>
        </p:txBody>
      </p:sp>
    </p:spTree>
    <p:extLst>
      <p:ext uri="{BB962C8B-B14F-4D97-AF65-F5344CB8AC3E}">
        <p14:creationId xmlns:p14="http://schemas.microsoft.com/office/powerpoint/2010/main" val="297285622"/>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2093271427"/>
      </p:ext>
    </p:extLst>
  </p:cSld>
  <p:clrMapOvr>
    <a:masterClrMapping/>
  </p:clrMapOvr>
  <p:timing>
    <p:tnLst>
      <p:par>
        <p:cTn id="1" dur="indefinite" restart="never" nodeType="tmRoot"/>
      </p:par>
    </p:tnLst>
  </p:timing>
</p:sldLayout>
</file>

<file path=ppt/slideLayouts/slideLayout370.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2" name="Line 11"/>
          <p:cNvSpPr>
            <a:spLocks noChangeShapeType="1"/>
          </p:cNvSpPr>
          <p:nvPr userDrawn="1"/>
        </p:nvSpPr>
        <p:spPr bwMode="auto">
          <a:xfrm>
            <a:off x="455613" y="6243638"/>
            <a:ext cx="822960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wrap="none" lIns="90960" tIns="45496" rIns="90960" bIns="45496" anchor="ctr"/>
          <a:lstStyle/>
          <a:p>
            <a:pPr defTabSz="912944" fontAlgn="base">
              <a:spcBef>
                <a:spcPct val="0"/>
              </a:spcBef>
              <a:spcAft>
                <a:spcPct val="0"/>
              </a:spcAft>
            </a:pPr>
            <a:endParaRPr lang="en-IN">
              <a:solidFill>
                <a:srgbClr val="000000"/>
              </a:solidFill>
              <a:cs typeface="Arial" charset="0"/>
            </a:endParaRPr>
          </a:p>
        </p:txBody>
      </p:sp>
      <p:sp>
        <p:nvSpPr>
          <p:cNvPr id="3" name="Footer Placeholder 11"/>
          <p:cNvSpPr>
            <a:spLocks noGrp="1"/>
          </p:cNvSpPr>
          <p:nvPr>
            <p:ph type="ftr" sz="quarter" idx="10"/>
          </p:nvPr>
        </p:nvSpPr>
        <p:spPr>
          <a:xfrm>
            <a:off x="2587625" y="6415088"/>
            <a:ext cx="3435350" cy="201612"/>
          </a:xfrm>
          <a:prstGeom prst="rect">
            <a:avLst/>
          </a:prstGeom>
        </p:spPr>
        <p:txBody>
          <a:bodyPr lIns="90960" tIns="45496" rIns="90960" bIns="45496"/>
          <a:lstStyle>
            <a:lvl1pPr fontAlgn="auto">
              <a:spcBef>
                <a:spcPts val="0"/>
              </a:spcBef>
              <a:spcAft>
                <a:spcPts val="0"/>
              </a:spcAft>
              <a:defRPr>
                <a:latin typeface="+mn-lt"/>
                <a:cs typeface="+mn-cs"/>
              </a:defRPr>
            </a:lvl1pPr>
          </a:lstStyle>
          <a:p>
            <a:pPr defTabSz="912944">
              <a:defRPr/>
            </a:pPr>
            <a:r>
              <a:rPr lang="en-US" smtClean="0">
                <a:solidFill>
                  <a:srgbClr val="000000"/>
                </a:solidFill>
              </a:rPr>
              <a:t>Presentation title</a:t>
            </a:r>
            <a:endParaRPr lang="en-US">
              <a:solidFill>
                <a:srgbClr val="000000"/>
              </a:solidFill>
            </a:endParaRPr>
          </a:p>
        </p:txBody>
      </p:sp>
    </p:spTree>
    <p:extLst>
      <p:ext uri="{BB962C8B-B14F-4D97-AF65-F5344CB8AC3E}">
        <p14:creationId xmlns:p14="http://schemas.microsoft.com/office/powerpoint/2010/main" val="4097883322"/>
      </p:ext>
    </p:extLst>
  </p:cSld>
  <p:clrMapOvr>
    <a:masterClrMapping/>
  </p:clrMapOvr>
  <p:timing>
    <p:tnLst>
      <p:par>
        <p:cTn id="1" dur="indefinite" restart="never" nodeType="tmRoot"/>
      </p:par>
    </p:tnLst>
  </p:timing>
</p:sldLayout>
</file>

<file path=ppt/slideLayouts/slideLayout371.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3" name="Line 11"/>
          <p:cNvSpPr>
            <a:spLocks noChangeShapeType="1"/>
          </p:cNvSpPr>
          <p:nvPr userDrawn="1"/>
        </p:nvSpPr>
        <p:spPr bwMode="auto">
          <a:xfrm>
            <a:off x="455613" y="6243638"/>
            <a:ext cx="822960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wrap="none" lIns="90960" tIns="45496" rIns="90960" bIns="45496" anchor="ctr"/>
          <a:lstStyle/>
          <a:p>
            <a:pPr defTabSz="912944" fontAlgn="base">
              <a:spcBef>
                <a:spcPct val="0"/>
              </a:spcBef>
              <a:spcAft>
                <a:spcPct val="0"/>
              </a:spcAft>
            </a:pPr>
            <a:endParaRPr lang="en-IN">
              <a:solidFill>
                <a:srgbClr val="000000"/>
              </a:solidFill>
              <a:cs typeface="Arial" charset="0"/>
            </a:endParaRPr>
          </a:p>
        </p:txBody>
      </p:sp>
      <p:sp>
        <p:nvSpPr>
          <p:cNvPr id="8" name="Content Placeholder 2"/>
          <p:cNvSpPr>
            <a:spLocks noGrp="1"/>
          </p:cNvSpPr>
          <p:nvPr>
            <p:ph idx="1"/>
          </p:nvPr>
        </p:nvSpPr>
        <p:spPr>
          <a:xfrm>
            <a:off x="455612" y="719139"/>
            <a:ext cx="3506400" cy="5210062"/>
          </a:xfrm>
          <a:prstGeom prst="rect">
            <a:avLst/>
          </a:prstGeom>
        </p:spPr>
        <p:txBody>
          <a:bodyPr lIns="90960" tIns="45496" rIns="90960" bIns="45496"/>
          <a:lstStyle>
            <a:lvl1pPr marL="0" indent="0" algn="l" defTabSz="993794" rtl="0" fontAlgn="base">
              <a:lnSpc>
                <a:spcPct val="100000"/>
              </a:lnSpc>
              <a:spcBef>
                <a:spcPct val="70000"/>
              </a:spcBef>
              <a:spcAft>
                <a:spcPct val="0"/>
              </a:spcAft>
              <a:buSzPct val="100000"/>
              <a:buNone/>
              <a:defRPr lang="en-US" sz="1200" kern="1200" noProof="0" dirty="0" smtClean="0">
                <a:solidFill>
                  <a:schemeClr val="bg1"/>
                </a:solidFill>
                <a:latin typeface="Arial" pitchFamily="34" charset="0"/>
                <a:ea typeface="+mn-ea"/>
                <a:cs typeface="Arial" pitchFamily="34" charset="0"/>
              </a:defRPr>
            </a:lvl1pPr>
            <a:lvl2pPr marL="0" indent="0" algn="l" defTabSz="993794" rtl="0" fontAlgn="base">
              <a:lnSpc>
                <a:spcPct val="100000"/>
              </a:lnSpc>
              <a:spcBef>
                <a:spcPct val="0"/>
              </a:spcBef>
              <a:spcAft>
                <a:spcPct val="0"/>
              </a:spcAft>
              <a:buSzPct val="100000"/>
              <a:buNone/>
              <a:defRPr lang="en-US" sz="900" b="1" kern="1200" noProof="0" dirty="0" smtClean="0">
                <a:solidFill>
                  <a:schemeClr val="bg1"/>
                </a:solidFill>
                <a:latin typeface="Arial" pitchFamily="34" charset="0"/>
                <a:ea typeface="+mn-ea"/>
                <a:cs typeface="Arial" pitchFamily="34" charset="0"/>
              </a:defRPr>
            </a:lvl2pPr>
            <a:lvl3pPr marL="175934" indent="-175934" algn="l" defTabSz="993794" rtl="0" fontAlgn="base">
              <a:lnSpc>
                <a:spcPct val="100000"/>
              </a:lnSpc>
              <a:spcBef>
                <a:spcPct val="0"/>
              </a:spcBef>
              <a:spcAft>
                <a:spcPct val="0"/>
              </a:spcAft>
              <a:buClr>
                <a:schemeClr val="accent2"/>
              </a:buClr>
              <a:buSzPct val="70000"/>
              <a:buFont typeface="Arial" pitchFamily="34" charset="0"/>
              <a:buChar char="►"/>
              <a:defRPr lang="en-US" sz="900" b="1" kern="1200" noProof="0" dirty="0" smtClean="0">
                <a:solidFill>
                  <a:schemeClr val="bg1"/>
                </a:solidFill>
                <a:latin typeface="Arial" pitchFamily="34" charset="0"/>
                <a:ea typeface="+mn-ea"/>
                <a:cs typeface="Arial" pitchFamily="34" charset="0"/>
              </a:defRPr>
            </a:lvl3pPr>
            <a:lvl4pPr marL="0" indent="0" algn="l" defTabSz="993794" rtl="0" fontAlgn="base">
              <a:lnSpc>
                <a:spcPct val="100000"/>
              </a:lnSpc>
              <a:spcBef>
                <a:spcPct val="0"/>
              </a:spcBef>
              <a:spcAft>
                <a:spcPct val="0"/>
              </a:spcAft>
              <a:buSzPct val="100000"/>
              <a:buNone/>
              <a:defRPr lang="en-US" sz="800" kern="1200" noProof="0" dirty="0" smtClean="0">
                <a:solidFill>
                  <a:schemeClr val="bg1"/>
                </a:solidFill>
                <a:latin typeface="Arial" pitchFamily="34" charset="0"/>
                <a:ea typeface="+mn-ea"/>
                <a:cs typeface="Arial" pitchFamily="34" charset="0"/>
              </a:defRPr>
            </a:lvl4pPr>
            <a:lvl5pPr marL="188615" indent="-188615" algn="l" defTabSz="993794" rtl="0" fontAlgn="base">
              <a:lnSpc>
                <a:spcPct val="100000"/>
              </a:lnSpc>
              <a:spcBef>
                <a:spcPct val="0"/>
              </a:spcBef>
              <a:spcAft>
                <a:spcPct val="0"/>
              </a:spcAft>
              <a:buClr>
                <a:schemeClr val="accent2"/>
              </a:buClr>
              <a:buSzPct val="70000"/>
              <a:buFont typeface="Arial" pitchFamily="34" charset="0"/>
              <a:buChar char="►"/>
              <a:defRPr lang="en-US" sz="800" kern="1200" noProof="0" dirty="0">
                <a:solidFill>
                  <a:schemeClr val="bg1"/>
                </a:solidFill>
                <a:latin typeface="Arial" pitchFamily="34" charset="0"/>
                <a:ea typeface="+mn-ea"/>
                <a:cs typeface="Arial" pitchFamily="34" charset="0"/>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1018743072"/>
      </p:ext>
    </p:extLst>
  </p:cSld>
  <p:clrMapOvr>
    <a:masterClrMapping/>
  </p:clrMapOvr>
  <p:timing>
    <p:tnLst>
      <p:par>
        <p:cTn id="1" dur="indefinite" restart="never" nodeType="tmRoot"/>
      </p:par>
    </p:tnLst>
  </p:timing>
</p:sldLayout>
</file>

<file path=ppt/slideLayouts/slideLayout372.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1580112"/>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lIns="90960" tIns="45496" rIns="90960" bIns="45496"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45"/>
            <a:ext cx="7772400" cy="1500187"/>
          </a:xfrm>
          <a:prstGeom prst="rect">
            <a:avLst/>
          </a:prstGeom>
        </p:spPr>
        <p:txBody>
          <a:bodyPr lIns="90960" tIns="45496" rIns="90960" bIns="45496" anchor="b"/>
          <a:lstStyle>
            <a:lvl1pPr marL="0" indent="0">
              <a:buNone/>
              <a:defRPr sz="2000">
                <a:solidFill>
                  <a:schemeClr val="tx1">
                    <a:tint val="75000"/>
                  </a:schemeClr>
                </a:solidFill>
              </a:defRPr>
            </a:lvl1pPr>
            <a:lvl2pPr marL="456472" indent="0">
              <a:buNone/>
              <a:defRPr sz="1800">
                <a:solidFill>
                  <a:schemeClr val="tx1">
                    <a:tint val="75000"/>
                  </a:schemeClr>
                </a:solidFill>
              </a:defRPr>
            </a:lvl2pPr>
            <a:lvl3pPr marL="912944" indent="0">
              <a:buNone/>
              <a:defRPr sz="1600">
                <a:solidFill>
                  <a:schemeClr val="tx1">
                    <a:tint val="75000"/>
                  </a:schemeClr>
                </a:solidFill>
              </a:defRPr>
            </a:lvl3pPr>
            <a:lvl4pPr marL="1369406" indent="0">
              <a:buNone/>
              <a:defRPr sz="1400">
                <a:solidFill>
                  <a:schemeClr val="tx1">
                    <a:tint val="75000"/>
                  </a:schemeClr>
                </a:solidFill>
              </a:defRPr>
            </a:lvl4pPr>
            <a:lvl5pPr marL="1825888" indent="0">
              <a:buNone/>
              <a:defRPr sz="1400">
                <a:solidFill>
                  <a:schemeClr val="tx1">
                    <a:tint val="75000"/>
                  </a:schemeClr>
                </a:solidFill>
              </a:defRPr>
            </a:lvl5pPr>
            <a:lvl6pPr marL="2282347" indent="0">
              <a:buNone/>
              <a:defRPr sz="1400">
                <a:solidFill>
                  <a:schemeClr val="tx1">
                    <a:tint val="75000"/>
                  </a:schemeClr>
                </a:solidFill>
              </a:defRPr>
            </a:lvl6pPr>
            <a:lvl7pPr marL="2738816" indent="0">
              <a:buNone/>
              <a:defRPr sz="1400">
                <a:solidFill>
                  <a:schemeClr val="tx1">
                    <a:tint val="75000"/>
                  </a:schemeClr>
                </a:solidFill>
              </a:defRPr>
            </a:lvl7pPr>
            <a:lvl8pPr marL="3195283" indent="0">
              <a:buNone/>
              <a:defRPr sz="1400">
                <a:solidFill>
                  <a:schemeClr val="tx1">
                    <a:tint val="75000"/>
                  </a:schemeClr>
                </a:solidFill>
              </a:defRPr>
            </a:lvl8pPr>
            <a:lvl9pPr marL="3651771"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3665221812"/>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sp>
        <p:nvSpPr>
          <p:cNvPr id="2" name="Title 1"/>
          <p:cNvSpPr>
            <a:spLocks noGrp="1"/>
          </p:cNvSpPr>
          <p:nvPr>
            <p:ph type="ctrTitle"/>
          </p:nvPr>
        </p:nvSpPr>
        <p:spPr>
          <a:xfrm>
            <a:off x="2314273" y="765408"/>
            <a:ext cx="6378716" cy="860400"/>
          </a:xfrm>
          <a:prstGeom prst="rect">
            <a:avLst/>
          </a:prstGeom>
        </p:spPr>
        <p:txBody>
          <a:bodyPr lIns="90960" tIns="45496" rIns="90960" bIns="45496"/>
          <a:lstStyle>
            <a:lvl1pPr>
              <a:defRPr>
                <a:latin typeface="EYInterstate Regular" pitchFamily="2"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2314391" y="1731938"/>
            <a:ext cx="4664785" cy="968400"/>
          </a:xfrm>
          <a:prstGeom prst="rect">
            <a:avLst/>
          </a:prstGeom>
        </p:spPr>
        <p:txBody>
          <a:bodyPr lIns="90960" tIns="45496" rIns="90960" bIns="45496"/>
          <a:lstStyle>
            <a:lvl1pPr marL="0" indent="0" algn="l">
              <a:buNone/>
              <a:defRPr sz="1800">
                <a:solidFill>
                  <a:schemeClr val="bg2"/>
                </a:solidFill>
                <a:latin typeface="EYInterstate Light" pitchFamily="2" charset="0"/>
              </a:defRPr>
            </a:lvl1pPr>
            <a:lvl2pPr marL="0" indent="0" algn="l">
              <a:buNone/>
              <a:defRPr sz="1400">
                <a:solidFill>
                  <a:schemeClr val="tx1">
                    <a:tint val="75000"/>
                  </a:schemeClr>
                </a:solidFill>
              </a:defRPr>
            </a:lvl2pPr>
            <a:lvl3pPr marL="795367" indent="0" algn="ctr">
              <a:buNone/>
              <a:defRPr>
                <a:solidFill>
                  <a:schemeClr val="tx1">
                    <a:tint val="75000"/>
                  </a:schemeClr>
                </a:solidFill>
              </a:defRPr>
            </a:lvl3pPr>
            <a:lvl4pPr marL="1193056" indent="0" algn="ctr">
              <a:buNone/>
              <a:defRPr>
                <a:solidFill>
                  <a:schemeClr val="tx1">
                    <a:tint val="75000"/>
                  </a:schemeClr>
                </a:solidFill>
              </a:defRPr>
            </a:lvl4pPr>
            <a:lvl5pPr marL="1590717" indent="0" algn="ctr">
              <a:buNone/>
              <a:defRPr>
                <a:solidFill>
                  <a:schemeClr val="tx1">
                    <a:tint val="75000"/>
                  </a:schemeClr>
                </a:solidFill>
              </a:defRPr>
            </a:lvl5pPr>
            <a:lvl6pPr marL="1988396" indent="0" algn="ctr">
              <a:buNone/>
              <a:defRPr>
                <a:solidFill>
                  <a:schemeClr val="tx1">
                    <a:tint val="75000"/>
                  </a:schemeClr>
                </a:solidFill>
              </a:defRPr>
            </a:lvl6pPr>
            <a:lvl7pPr marL="2386122" indent="0" algn="ctr">
              <a:buNone/>
              <a:defRPr>
                <a:solidFill>
                  <a:schemeClr val="tx1">
                    <a:tint val="75000"/>
                  </a:schemeClr>
                </a:solidFill>
              </a:defRPr>
            </a:lvl7pPr>
            <a:lvl8pPr marL="2783694" indent="0" algn="ctr">
              <a:buNone/>
              <a:defRPr>
                <a:solidFill>
                  <a:schemeClr val="tx1">
                    <a:tint val="75000"/>
                  </a:schemeClr>
                </a:solidFill>
              </a:defRPr>
            </a:lvl8pPr>
            <a:lvl9pPr marL="3181415" indent="0" algn="ctr">
              <a:buNone/>
              <a:defRPr>
                <a:solidFill>
                  <a:schemeClr val="tx1">
                    <a:tint val="75000"/>
                  </a:schemeClr>
                </a:solidFill>
              </a:defRPr>
            </a:lvl9pPr>
          </a:lstStyle>
          <a:p>
            <a:r>
              <a:rPr lang="en-US" smtClean="0"/>
              <a:t>Click to edit Master subtitle style</a:t>
            </a:r>
            <a:endParaRPr lang="en-GB" dirty="0"/>
          </a:p>
        </p:txBody>
      </p:sp>
      <p:grpSp>
        <p:nvGrpSpPr>
          <p:cNvPr id="9" name="Group 8"/>
          <p:cNvGrpSpPr/>
          <p:nvPr userDrawn="1"/>
        </p:nvGrpSpPr>
        <p:grpSpPr>
          <a:xfrm>
            <a:off x="0" y="1628775"/>
            <a:ext cx="9144000" cy="4469625"/>
            <a:chOff x="0" y="1628775"/>
            <a:chExt cx="12198350" cy="4469625"/>
          </a:xfrm>
        </p:grpSpPr>
        <p:sp>
          <p:nvSpPr>
            <p:cNvPr id="1032" name="Freeform 8"/>
            <p:cNvSpPr>
              <a:spLocks/>
            </p:cNvSpPr>
            <p:nvPr userDrawn="1"/>
          </p:nvSpPr>
          <p:spPr bwMode="gray">
            <a:xfrm>
              <a:off x="3072661" y="1628775"/>
              <a:ext cx="9125689" cy="3318440"/>
            </a:xfrm>
            <a:custGeom>
              <a:avLst/>
              <a:gdLst/>
              <a:ahLst/>
              <a:cxnLst>
                <a:cxn ang="0">
                  <a:pos x="0" y="2464"/>
                </a:cxn>
                <a:cxn ang="0">
                  <a:pos x="6761" y="0"/>
                </a:cxn>
                <a:cxn ang="0">
                  <a:pos x="6761" y="1290"/>
                </a:cxn>
                <a:cxn ang="0">
                  <a:pos x="0" y="2464"/>
                </a:cxn>
              </a:cxnLst>
              <a:rect l="0" t="0" r="r" b="b"/>
              <a:pathLst>
                <a:path w="6761" h="2464">
                  <a:moveTo>
                    <a:pt x="0" y="2464"/>
                  </a:moveTo>
                  <a:lnTo>
                    <a:pt x="6761" y="0"/>
                  </a:lnTo>
                  <a:lnTo>
                    <a:pt x="6761" y="1290"/>
                  </a:lnTo>
                  <a:lnTo>
                    <a:pt x="0" y="246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defTabSz="795367"/>
              <a:endParaRPr lang="en-GB" sz="1600" dirty="0">
                <a:solidFill>
                  <a:srgbClr val="000000"/>
                </a:solidFill>
              </a:endParaRPr>
            </a:p>
          </p:txBody>
        </p:sp>
        <p:pic>
          <p:nvPicPr>
            <p:cNvPr id="1026" name="Picture 2"/>
            <p:cNvPicPr>
              <a:picLocks noChangeAspect="1" noChangeArrowheads="1"/>
            </p:cNvPicPr>
            <p:nvPr userDrawn="1"/>
          </p:nvPicPr>
          <p:blipFill>
            <a:blip r:embed="rId2" cstate="print"/>
            <a:srcRect/>
            <a:stretch>
              <a:fillRect/>
            </a:stretch>
          </p:blipFill>
          <p:spPr bwMode="auto">
            <a:xfrm>
              <a:off x="0" y="4291200"/>
              <a:ext cx="3078523" cy="1807200"/>
            </a:xfrm>
            <a:prstGeom prst="rect">
              <a:avLst/>
            </a:prstGeom>
            <a:noFill/>
            <a:ln w="9525">
              <a:noFill/>
              <a:miter lim="800000"/>
              <a:headEnd/>
              <a:tailEnd/>
            </a:ln>
            <a:effectLst/>
          </p:spPr>
        </p:pic>
      </p:grpSp>
      <p:pic>
        <p:nvPicPr>
          <p:cNvPr id="10" name="Picture 2"/>
          <p:cNvPicPr>
            <a:picLocks noChangeAspect="1" noChangeArrowheads="1"/>
          </p:cNvPicPr>
          <p:nvPr userDrawn="1"/>
        </p:nvPicPr>
        <p:blipFill>
          <a:blip r:embed="rId3" cstate="print"/>
          <a:srcRect/>
          <a:stretch>
            <a:fillRect/>
          </a:stretch>
        </p:blipFill>
        <p:spPr bwMode="auto">
          <a:xfrm>
            <a:off x="2308471" y="5865104"/>
            <a:ext cx="840609" cy="673345"/>
          </a:xfrm>
          <a:prstGeom prst="rect">
            <a:avLst/>
          </a:prstGeom>
          <a:noFill/>
          <a:ln w="9525">
            <a:noFill/>
            <a:miter lim="800000"/>
            <a:headEnd/>
            <a:tailEnd/>
          </a:ln>
          <a:effectLst/>
        </p:spPr>
      </p:pic>
    </p:spTree>
    <p:extLst>
      <p:ext uri="{BB962C8B-B14F-4D97-AF65-F5344CB8AC3E}">
        <p14:creationId xmlns:p14="http://schemas.microsoft.com/office/powerpoint/2010/main" val="278435718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1"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346" tIns="39112" rIns="78346" bIns="3911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2"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346" tIns="39112" rIns="78346" bIns="3911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699757046"/>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tandard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5827884"/>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a:p>
        </p:txBody>
      </p:sp>
      <p:sp>
        <p:nvSpPr>
          <p:cNvPr id="7"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448" tIns="39168" rIns="78448" bIns="3916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448" tIns="39168" rIns="78448" bIns="3916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849917139"/>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1"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448" tIns="39168" rIns="78448" bIns="3916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2"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448" tIns="39168" rIns="78448" bIns="3916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2779534858"/>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2196001"/>
            <a:ext cx="4042800" cy="3994963"/>
          </a:xfrm>
          <a:prstGeom prst="rect">
            <a:avLst/>
          </a:prstGeom>
        </p:spPr>
        <p:txBody>
          <a:bodyPr lIns="90960" tIns="45496" rIns="90960" bIns="45496"/>
          <a:lstStyle>
            <a:lvl1pPr>
              <a:defRPr sz="1100"/>
            </a:lvl1pPr>
            <a:lvl2pPr>
              <a:defRPr sz="1100"/>
            </a:lvl2pPr>
            <a:lvl3pPr marL="446030" indent="-146408">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51200" y="2178000"/>
            <a:ext cx="4042800" cy="3994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Footer Placeholder 5"/>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448" tIns="39168" rIns="78448" bIns="3916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0" name="Text Placeholder 9"/>
          <p:cNvSpPr>
            <a:spLocks noGrp="1"/>
          </p:cNvSpPr>
          <p:nvPr>
            <p:ph type="body" sz="quarter" idx="12"/>
          </p:nvPr>
        </p:nvSpPr>
        <p:spPr>
          <a:xfrm>
            <a:off x="457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11" name="Text Placeholder 9"/>
          <p:cNvSpPr>
            <a:spLocks noGrp="1"/>
          </p:cNvSpPr>
          <p:nvPr>
            <p:ph type="body" sz="quarter" idx="13"/>
          </p:nvPr>
        </p:nvSpPr>
        <p:spPr>
          <a:xfrm>
            <a:off x="4651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9"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448" tIns="39168" rIns="78448" bIns="3916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902381962"/>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55617" y="1025646"/>
            <a:ext cx="8229600" cy="1643063"/>
          </a:xfrm>
          <a:prstGeom prst="rect">
            <a:avLst/>
          </a:prstGeom>
        </p:spPr>
        <p:txBody>
          <a:bodyPr lIns="90960" tIns="45496" rIns="90960" bIns="45496"/>
          <a:lstStyle>
            <a:lvl1pPr marL="0" indent="0" algn="l">
              <a:lnSpc>
                <a:spcPct val="85000"/>
              </a:lnSpc>
              <a:spcBef>
                <a:spcPts val="0"/>
              </a:spcBef>
              <a:buNone/>
              <a:defRPr sz="4400" b="1">
                <a:solidFill>
                  <a:schemeClr val="bg2"/>
                </a:solidFill>
                <a:latin typeface="EYInterstate Light" pitchFamily="2"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448" tIns="39168" rIns="78448" bIns="3916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2633645841"/>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89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4102"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2"/>
          </a:solidFill>
          <a:ln w="9525">
            <a:noFill/>
            <a:round/>
            <a:headEnd/>
            <a:tailEnd/>
          </a:ln>
        </p:spPr>
        <p:txBody>
          <a:bodyPr vert="horz" wrap="square" lIns="78448" tIns="39168" rIns="78448" bIns="39168" numCol="1" anchor="t" anchorCtr="0" compatLnSpc="1">
            <a:prstTxWarp prst="textNoShape">
              <a:avLst/>
            </a:prstTxWarp>
          </a:bodyPr>
          <a:lstStyle/>
          <a:p>
            <a:pPr defTabSz="795367"/>
            <a:endParaRPr lang="en-GB" sz="1600" dirty="0">
              <a:solidFill>
                <a:srgbClr val="000000"/>
              </a:solidFill>
            </a:endParaRPr>
          </a:p>
        </p:txBody>
      </p:sp>
    </p:spTree>
    <p:extLst>
      <p:ext uri="{BB962C8B-B14F-4D97-AF65-F5344CB8AC3E}">
        <p14:creationId xmlns:p14="http://schemas.microsoft.com/office/powerpoint/2010/main" val="3967181773"/>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89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7"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rgbClr val="808080"/>
          </a:solidFill>
          <a:ln w="9525">
            <a:noFill/>
            <a:round/>
            <a:headEnd/>
            <a:tailEnd/>
          </a:ln>
        </p:spPr>
        <p:txBody>
          <a:bodyPr vert="horz" wrap="square" lIns="78448" tIns="39168" rIns="78448" bIns="39168" numCol="1" anchor="t" anchorCtr="0" compatLnSpc="1">
            <a:prstTxWarp prst="textNoShape">
              <a:avLst/>
            </a:prstTxWarp>
          </a:bodyPr>
          <a:lstStyle/>
          <a:p>
            <a:pPr defTabSz="795367"/>
            <a:endParaRPr lang="en-GB" sz="1600" dirty="0">
              <a:solidFill>
                <a:srgbClr val="000000"/>
              </a:solidFill>
            </a:endParaRPr>
          </a:p>
        </p:txBody>
      </p:sp>
    </p:spTree>
    <p:extLst>
      <p:ext uri="{BB962C8B-B14F-4D97-AF65-F5344CB8AC3E}">
        <p14:creationId xmlns:p14="http://schemas.microsoft.com/office/powerpoint/2010/main" val="476911014"/>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89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pic>
        <p:nvPicPr>
          <p:cNvPr id="5123" name="Picture 3"/>
          <p:cNvPicPr>
            <a:picLocks noChangeAspect="1" noChangeArrowheads="1"/>
          </p:cNvPicPr>
          <p:nvPr userDrawn="1"/>
        </p:nvPicPr>
        <p:blipFill>
          <a:blip r:embed="rId2" cstate="print"/>
          <a:srcRect/>
          <a:stretch>
            <a:fillRect/>
          </a:stretch>
        </p:blipFill>
        <p:spPr bwMode="auto">
          <a:xfrm>
            <a:off x="447968" y="1058400"/>
            <a:ext cx="8238118" cy="5194800"/>
          </a:xfrm>
          <a:prstGeom prst="rect">
            <a:avLst/>
          </a:prstGeom>
          <a:noFill/>
          <a:ln w="9525">
            <a:noFill/>
            <a:miter lim="800000"/>
            <a:headEnd/>
            <a:tailEnd/>
          </a:ln>
          <a:effectLst/>
        </p:spPr>
      </p:pic>
    </p:spTree>
    <p:extLst>
      <p:ext uri="{BB962C8B-B14F-4D97-AF65-F5344CB8AC3E}">
        <p14:creationId xmlns:p14="http://schemas.microsoft.com/office/powerpoint/2010/main" val="1173499693"/>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8448" tIns="39168" rIns="78448" bIns="39168" anchor="ctr"/>
          <a:lstStyle/>
          <a:p>
            <a:pPr defTabSz="795367"/>
            <a:endParaRPr lang="en-US" sz="1600" dirty="0">
              <a:solidFill>
                <a:srgbClr val="808080"/>
              </a:solidFill>
            </a:endParaRPr>
          </a:p>
        </p:txBody>
      </p:sp>
    </p:spTree>
    <p:extLst>
      <p:ext uri="{BB962C8B-B14F-4D97-AF65-F5344CB8AC3E}">
        <p14:creationId xmlns:p14="http://schemas.microsoft.com/office/powerpoint/2010/main" val="1404570603"/>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8448" tIns="39168" rIns="78448" bIns="39168" anchor="ctr"/>
          <a:lstStyle/>
          <a:p>
            <a:pPr defTabSz="795367"/>
            <a:endParaRPr lang="en-US" sz="1600" dirty="0">
              <a:solidFill>
                <a:srgbClr val="808080"/>
              </a:solidFill>
            </a:endParaRPr>
          </a:p>
        </p:txBody>
      </p:sp>
    </p:spTree>
    <p:extLst>
      <p:ext uri="{BB962C8B-B14F-4D97-AF65-F5344CB8AC3E}">
        <p14:creationId xmlns:p14="http://schemas.microsoft.com/office/powerpoint/2010/main" val="120320125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2196001"/>
            <a:ext cx="4042800" cy="3994963"/>
          </a:xfrm>
          <a:prstGeom prst="rect">
            <a:avLst/>
          </a:prstGeom>
        </p:spPr>
        <p:txBody>
          <a:bodyPr lIns="90960" tIns="45496" rIns="90960" bIns="45496"/>
          <a:lstStyle>
            <a:lvl1pPr>
              <a:defRPr sz="1100"/>
            </a:lvl1pPr>
            <a:lvl2pPr>
              <a:defRPr sz="1100"/>
            </a:lvl2pPr>
            <a:lvl3pPr marL="445853" indent="-146352">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51200" y="2178000"/>
            <a:ext cx="4042800" cy="3994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346" tIns="39112" rIns="78346" bIns="3911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0" name="Text Placeholder 9"/>
          <p:cNvSpPr>
            <a:spLocks noGrp="1"/>
          </p:cNvSpPr>
          <p:nvPr>
            <p:ph type="body" sz="quarter" idx="12"/>
          </p:nvPr>
        </p:nvSpPr>
        <p:spPr>
          <a:xfrm>
            <a:off x="457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11" name="Text Placeholder 9"/>
          <p:cNvSpPr>
            <a:spLocks noGrp="1"/>
          </p:cNvSpPr>
          <p:nvPr>
            <p:ph type="body" sz="quarter" idx="13"/>
          </p:nvPr>
        </p:nvSpPr>
        <p:spPr>
          <a:xfrm>
            <a:off x="4651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9"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346" tIns="39112" rIns="78346" bIns="3911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858238748"/>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1145203259"/>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sp>
        <p:nvSpPr>
          <p:cNvPr id="2" name="Title 1"/>
          <p:cNvSpPr>
            <a:spLocks noGrp="1"/>
          </p:cNvSpPr>
          <p:nvPr>
            <p:ph type="ctrTitle"/>
          </p:nvPr>
        </p:nvSpPr>
        <p:spPr>
          <a:xfrm>
            <a:off x="2314273" y="765408"/>
            <a:ext cx="6378716" cy="860400"/>
          </a:xfrm>
          <a:prstGeom prst="rect">
            <a:avLst/>
          </a:prstGeom>
        </p:spPr>
        <p:txBody>
          <a:bodyPr lIns="90960" tIns="45496" rIns="90960" bIns="45496"/>
          <a:lstStyle>
            <a:lvl1pPr>
              <a:defRPr>
                <a:latin typeface="EYInterstate Regular" pitchFamily="2"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2314386" y="1731938"/>
            <a:ext cx="4664785" cy="968400"/>
          </a:xfrm>
          <a:prstGeom prst="rect">
            <a:avLst/>
          </a:prstGeom>
        </p:spPr>
        <p:txBody>
          <a:bodyPr lIns="90960" tIns="45496" rIns="90960" bIns="45496"/>
          <a:lstStyle>
            <a:lvl1pPr marL="0" indent="0" algn="l">
              <a:buNone/>
              <a:defRPr sz="1800">
                <a:solidFill>
                  <a:schemeClr val="bg2"/>
                </a:solidFill>
                <a:latin typeface="EYInterstate Light" pitchFamily="2" charset="0"/>
              </a:defRPr>
            </a:lvl1pPr>
            <a:lvl2pPr marL="0" indent="0" algn="l">
              <a:buNone/>
              <a:defRPr sz="1400">
                <a:solidFill>
                  <a:schemeClr val="tx1">
                    <a:tint val="75000"/>
                  </a:schemeClr>
                </a:solidFill>
              </a:defRPr>
            </a:lvl2pPr>
            <a:lvl3pPr marL="795565" indent="0" algn="ctr">
              <a:buNone/>
              <a:defRPr>
                <a:solidFill>
                  <a:schemeClr val="tx1">
                    <a:tint val="75000"/>
                  </a:schemeClr>
                </a:solidFill>
              </a:defRPr>
            </a:lvl3pPr>
            <a:lvl4pPr marL="1193353" indent="0" algn="ctr">
              <a:buNone/>
              <a:defRPr>
                <a:solidFill>
                  <a:schemeClr val="tx1">
                    <a:tint val="75000"/>
                  </a:schemeClr>
                </a:solidFill>
              </a:defRPr>
            </a:lvl4pPr>
            <a:lvl5pPr marL="1591113" indent="0" algn="ctr">
              <a:buNone/>
              <a:defRPr>
                <a:solidFill>
                  <a:schemeClr val="tx1">
                    <a:tint val="75000"/>
                  </a:schemeClr>
                </a:solidFill>
              </a:defRPr>
            </a:lvl5pPr>
            <a:lvl6pPr marL="1988892" indent="0" algn="ctr">
              <a:buNone/>
              <a:defRPr>
                <a:solidFill>
                  <a:schemeClr val="tx1">
                    <a:tint val="75000"/>
                  </a:schemeClr>
                </a:solidFill>
              </a:defRPr>
            </a:lvl6pPr>
            <a:lvl7pPr marL="2386717" indent="0" algn="ctr">
              <a:buNone/>
              <a:defRPr>
                <a:solidFill>
                  <a:schemeClr val="tx1">
                    <a:tint val="75000"/>
                  </a:schemeClr>
                </a:solidFill>
              </a:defRPr>
            </a:lvl7pPr>
            <a:lvl8pPr marL="2784394" indent="0" algn="ctr">
              <a:buNone/>
              <a:defRPr>
                <a:solidFill>
                  <a:schemeClr val="tx1">
                    <a:tint val="75000"/>
                  </a:schemeClr>
                </a:solidFill>
              </a:defRPr>
            </a:lvl8pPr>
            <a:lvl9pPr marL="3182210" indent="0" algn="ctr">
              <a:buNone/>
              <a:defRPr>
                <a:solidFill>
                  <a:schemeClr val="tx1">
                    <a:tint val="75000"/>
                  </a:schemeClr>
                </a:solidFill>
              </a:defRPr>
            </a:lvl9pPr>
          </a:lstStyle>
          <a:p>
            <a:r>
              <a:rPr lang="en-US" smtClean="0"/>
              <a:t>Click to edit Master subtitle style</a:t>
            </a:r>
            <a:endParaRPr lang="en-GB" dirty="0"/>
          </a:p>
        </p:txBody>
      </p:sp>
      <p:grpSp>
        <p:nvGrpSpPr>
          <p:cNvPr id="9" name="Group 8"/>
          <p:cNvGrpSpPr/>
          <p:nvPr userDrawn="1"/>
        </p:nvGrpSpPr>
        <p:grpSpPr>
          <a:xfrm>
            <a:off x="0" y="1628775"/>
            <a:ext cx="9144000" cy="4469625"/>
            <a:chOff x="0" y="1628775"/>
            <a:chExt cx="12198350" cy="4469625"/>
          </a:xfrm>
        </p:grpSpPr>
        <p:sp>
          <p:nvSpPr>
            <p:cNvPr id="1032" name="Freeform 8"/>
            <p:cNvSpPr>
              <a:spLocks/>
            </p:cNvSpPr>
            <p:nvPr userDrawn="1"/>
          </p:nvSpPr>
          <p:spPr bwMode="gray">
            <a:xfrm>
              <a:off x="3072661" y="1628775"/>
              <a:ext cx="9125689" cy="3318440"/>
            </a:xfrm>
            <a:custGeom>
              <a:avLst/>
              <a:gdLst/>
              <a:ahLst/>
              <a:cxnLst>
                <a:cxn ang="0">
                  <a:pos x="0" y="2464"/>
                </a:cxn>
                <a:cxn ang="0">
                  <a:pos x="6761" y="0"/>
                </a:cxn>
                <a:cxn ang="0">
                  <a:pos x="6761" y="1290"/>
                </a:cxn>
                <a:cxn ang="0">
                  <a:pos x="0" y="2464"/>
                </a:cxn>
              </a:cxnLst>
              <a:rect l="0" t="0" r="r" b="b"/>
              <a:pathLst>
                <a:path w="6761" h="2464">
                  <a:moveTo>
                    <a:pt x="0" y="2464"/>
                  </a:moveTo>
                  <a:lnTo>
                    <a:pt x="6761" y="0"/>
                  </a:lnTo>
                  <a:lnTo>
                    <a:pt x="6761" y="1290"/>
                  </a:lnTo>
                  <a:lnTo>
                    <a:pt x="0" y="246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defTabSz="795565"/>
              <a:endParaRPr lang="en-GB" sz="1600" dirty="0">
                <a:solidFill>
                  <a:srgbClr val="000000"/>
                </a:solidFill>
              </a:endParaRPr>
            </a:p>
          </p:txBody>
        </p:sp>
        <p:pic>
          <p:nvPicPr>
            <p:cNvPr id="1026" name="Picture 2"/>
            <p:cNvPicPr>
              <a:picLocks noChangeAspect="1" noChangeArrowheads="1"/>
            </p:cNvPicPr>
            <p:nvPr userDrawn="1"/>
          </p:nvPicPr>
          <p:blipFill>
            <a:blip r:embed="rId2" cstate="print"/>
            <a:srcRect/>
            <a:stretch>
              <a:fillRect/>
            </a:stretch>
          </p:blipFill>
          <p:spPr bwMode="auto">
            <a:xfrm>
              <a:off x="0" y="4291200"/>
              <a:ext cx="3078523" cy="1807200"/>
            </a:xfrm>
            <a:prstGeom prst="rect">
              <a:avLst/>
            </a:prstGeom>
            <a:noFill/>
            <a:ln w="9525">
              <a:noFill/>
              <a:miter lim="800000"/>
              <a:headEnd/>
              <a:tailEnd/>
            </a:ln>
            <a:effectLst/>
          </p:spPr>
        </p:pic>
      </p:grpSp>
      <p:pic>
        <p:nvPicPr>
          <p:cNvPr id="10" name="Picture 2"/>
          <p:cNvPicPr>
            <a:picLocks noChangeAspect="1" noChangeArrowheads="1"/>
          </p:cNvPicPr>
          <p:nvPr userDrawn="1"/>
        </p:nvPicPr>
        <p:blipFill>
          <a:blip r:embed="rId3" cstate="print"/>
          <a:srcRect/>
          <a:stretch>
            <a:fillRect/>
          </a:stretch>
        </p:blipFill>
        <p:spPr bwMode="auto">
          <a:xfrm>
            <a:off x="2308466" y="5865104"/>
            <a:ext cx="840609" cy="673345"/>
          </a:xfrm>
          <a:prstGeom prst="rect">
            <a:avLst/>
          </a:prstGeom>
          <a:noFill/>
          <a:ln w="9525">
            <a:noFill/>
            <a:miter lim="800000"/>
            <a:headEnd/>
            <a:tailEnd/>
          </a:ln>
          <a:effectLst/>
        </p:spPr>
      </p:pic>
    </p:spTree>
    <p:extLst>
      <p:ext uri="{BB962C8B-B14F-4D97-AF65-F5344CB8AC3E}">
        <p14:creationId xmlns:p14="http://schemas.microsoft.com/office/powerpoint/2010/main" val="3778273123"/>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lvl1pPr>
              <a:defRPr>
                <a:solidFill>
                  <a:schemeClr val="bg1">
                    <a:lumMod val="75000"/>
                  </a:schemeClr>
                </a:solidFill>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1" y="1425600"/>
            <a:ext cx="8229600" cy="4698000"/>
          </a:xfrm>
          <a:prstGeom prst="rect">
            <a:avLst/>
          </a:prstGeom>
        </p:spPr>
        <p:txBody>
          <a:bodyPr lIns="90960" tIns="45496" rIns="90960" bIns="45496"/>
          <a:lstStyle>
            <a:lvl1pPr>
              <a:defRPr sz="1600">
                <a:solidFill>
                  <a:schemeClr val="bg1">
                    <a:lumMod val="75000"/>
                  </a:schemeClr>
                </a:solidFill>
                <a:latin typeface="+mn-lt"/>
              </a:defRPr>
            </a:lvl1pPr>
            <a:lvl2pPr>
              <a:defRPr>
                <a:solidFill>
                  <a:schemeClr val="bg1">
                    <a:lumMod val="75000"/>
                  </a:schemeClr>
                </a:solidFill>
                <a:latin typeface="+mn-lt"/>
              </a:defRPr>
            </a:lvl2pPr>
            <a:lvl3pPr>
              <a:defRPr>
                <a:solidFill>
                  <a:schemeClr val="bg1">
                    <a:lumMod val="75000"/>
                  </a:schemeClr>
                </a:solidFill>
                <a:latin typeface="+mn-lt"/>
              </a:defRPr>
            </a:lvl3pPr>
            <a:lvl4pPr>
              <a:defRPr>
                <a:solidFill>
                  <a:schemeClr val="bg1">
                    <a:lumMod val="75000"/>
                  </a:schemeClr>
                </a:solidFill>
                <a:latin typeface="+mn-lt"/>
              </a:defRPr>
            </a:lvl4pPr>
            <a:lvl5pPr>
              <a:defRPr>
                <a:solidFill>
                  <a:schemeClr val="bg1">
                    <a:lumMod val="7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11"/>
          </p:nvPr>
        </p:nvSpPr>
        <p:spPr>
          <a:xfrm>
            <a:off x="2588401" y="6422400"/>
            <a:ext cx="3434400" cy="201600"/>
          </a:xfrm>
          <a:prstGeom prst="rect">
            <a:avLst/>
          </a:prstGeom>
        </p:spPr>
        <p:txBody>
          <a:bodyPr lIns="90960" tIns="45496" rIns="90960" bIns="45496"/>
          <a:lstStyle>
            <a:lvl1pPr>
              <a:defRPr/>
            </a:lvl1pPr>
          </a:lstStyle>
          <a:p>
            <a:endParaRPr lang="en-GB" dirty="0">
              <a:solidFill>
                <a:srgbClr val="808080"/>
              </a:solidFill>
            </a:endParaRPr>
          </a:p>
        </p:txBody>
      </p:sp>
      <p:sp>
        <p:nvSpPr>
          <p:cNvPr id="7"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512" tIns="39203" rIns="78512" bIns="3920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512" tIns="39203" rIns="78512" bIns="3920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351780947"/>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a:p>
        </p:txBody>
      </p:sp>
      <p:sp>
        <p:nvSpPr>
          <p:cNvPr id="5" name="Footer Placeholder 4"/>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7"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512" tIns="39203" rIns="78512" bIns="3920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512" tIns="39203" rIns="78512" bIns="3920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2885925124"/>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1"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Footer Placeholder 5"/>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512" tIns="39203" rIns="78512" bIns="3920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2"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512" tIns="39203" rIns="78512" bIns="3920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2307915411"/>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2196001"/>
            <a:ext cx="4042800" cy="3994963"/>
          </a:xfrm>
          <a:prstGeom prst="rect">
            <a:avLst/>
          </a:prstGeom>
        </p:spPr>
        <p:txBody>
          <a:bodyPr lIns="90960" tIns="45496" rIns="90960" bIns="45496"/>
          <a:lstStyle>
            <a:lvl1pPr>
              <a:defRPr sz="1100"/>
            </a:lvl1pPr>
            <a:lvl2pPr>
              <a:defRPr sz="1100"/>
            </a:lvl2pPr>
            <a:lvl3pPr marL="446141" indent="-146443">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51200" y="2178000"/>
            <a:ext cx="4042800" cy="3994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Footer Placeholder 5"/>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512" tIns="39203" rIns="78512" bIns="3920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0" name="Text Placeholder 9"/>
          <p:cNvSpPr>
            <a:spLocks noGrp="1"/>
          </p:cNvSpPr>
          <p:nvPr>
            <p:ph type="body" sz="quarter" idx="12"/>
          </p:nvPr>
        </p:nvSpPr>
        <p:spPr>
          <a:xfrm>
            <a:off x="457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11" name="Text Placeholder 9"/>
          <p:cNvSpPr>
            <a:spLocks noGrp="1"/>
          </p:cNvSpPr>
          <p:nvPr>
            <p:ph type="body" sz="quarter" idx="13"/>
          </p:nvPr>
        </p:nvSpPr>
        <p:spPr>
          <a:xfrm>
            <a:off x="4651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9"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512" tIns="39203" rIns="78512" bIns="3920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51006915"/>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3" name="Text Placeholder 2"/>
          <p:cNvSpPr>
            <a:spLocks noGrp="1"/>
          </p:cNvSpPr>
          <p:nvPr>
            <p:ph type="body" sz="quarter" idx="11"/>
          </p:nvPr>
        </p:nvSpPr>
        <p:spPr>
          <a:xfrm>
            <a:off x="455617" y="1025641"/>
            <a:ext cx="8229600" cy="1643063"/>
          </a:xfrm>
          <a:prstGeom prst="rect">
            <a:avLst/>
          </a:prstGeom>
        </p:spPr>
        <p:txBody>
          <a:bodyPr lIns="90960" tIns="45496" rIns="90960" bIns="45496"/>
          <a:lstStyle>
            <a:lvl1pPr marL="0" indent="0" algn="l">
              <a:lnSpc>
                <a:spcPct val="85000"/>
              </a:lnSpc>
              <a:spcBef>
                <a:spcPts val="0"/>
              </a:spcBef>
              <a:buNone/>
              <a:defRPr sz="4400" b="1">
                <a:solidFill>
                  <a:schemeClr val="bg2"/>
                </a:solidFill>
                <a:latin typeface="EYInterstate Light" pitchFamily="2"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512" tIns="39203" rIns="78512" bIns="39203"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4227199109"/>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915"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4102"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2"/>
          </a:solidFill>
          <a:ln w="9525">
            <a:noFill/>
            <a:round/>
            <a:headEnd/>
            <a:tailEnd/>
          </a:ln>
        </p:spPr>
        <p:txBody>
          <a:bodyPr vert="horz" wrap="square" lIns="78512" tIns="39203" rIns="78512" bIns="39203" numCol="1" anchor="t" anchorCtr="0" compatLnSpc="1">
            <a:prstTxWarp prst="textNoShape">
              <a:avLst/>
            </a:prstTxWarp>
          </a:bodyPr>
          <a:lstStyle/>
          <a:p>
            <a:pPr defTabSz="795565"/>
            <a:endParaRPr lang="en-GB" sz="1600" dirty="0">
              <a:solidFill>
                <a:srgbClr val="000000"/>
              </a:solidFill>
            </a:endParaRPr>
          </a:p>
        </p:txBody>
      </p:sp>
    </p:spTree>
    <p:extLst>
      <p:ext uri="{BB962C8B-B14F-4D97-AF65-F5344CB8AC3E}">
        <p14:creationId xmlns:p14="http://schemas.microsoft.com/office/powerpoint/2010/main" val="4228741097"/>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915"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7"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rgbClr val="808080"/>
          </a:solidFill>
          <a:ln w="9525">
            <a:noFill/>
            <a:round/>
            <a:headEnd/>
            <a:tailEnd/>
          </a:ln>
        </p:spPr>
        <p:txBody>
          <a:bodyPr vert="horz" wrap="square" lIns="78512" tIns="39203" rIns="78512" bIns="39203" numCol="1" anchor="t" anchorCtr="0" compatLnSpc="1">
            <a:prstTxWarp prst="textNoShape">
              <a:avLst/>
            </a:prstTxWarp>
          </a:bodyPr>
          <a:lstStyle/>
          <a:p>
            <a:pPr defTabSz="795565"/>
            <a:endParaRPr lang="en-GB" sz="1600" dirty="0">
              <a:solidFill>
                <a:srgbClr val="000000"/>
              </a:solidFill>
            </a:endParaRPr>
          </a:p>
        </p:txBody>
      </p:sp>
    </p:spTree>
    <p:extLst>
      <p:ext uri="{BB962C8B-B14F-4D97-AF65-F5344CB8AC3E}">
        <p14:creationId xmlns:p14="http://schemas.microsoft.com/office/powerpoint/2010/main" val="3437607896"/>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915"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pic>
        <p:nvPicPr>
          <p:cNvPr id="5123" name="Picture 3"/>
          <p:cNvPicPr>
            <a:picLocks noChangeAspect="1" noChangeArrowheads="1"/>
          </p:cNvPicPr>
          <p:nvPr userDrawn="1"/>
        </p:nvPicPr>
        <p:blipFill>
          <a:blip r:embed="rId2" cstate="print"/>
          <a:srcRect/>
          <a:stretch>
            <a:fillRect/>
          </a:stretch>
        </p:blipFill>
        <p:spPr bwMode="auto">
          <a:xfrm>
            <a:off x="447968" y="1058400"/>
            <a:ext cx="8238118" cy="5194800"/>
          </a:xfrm>
          <a:prstGeom prst="rect">
            <a:avLst/>
          </a:prstGeom>
          <a:noFill/>
          <a:ln w="9525">
            <a:noFill/>
            <a:miter lim="800000"/>
            <a:headEnd/>
            <a:tailEnd/>
          </a:ln>
          <a:effectLst/>
        </p:spPr>
      </p:pic>
    </p:spTree>
    <p:extLst>
      <p:ext uri="{BB962C8B-B14F-4D97-AF65-F5344CB8AC3E}">
        <p14:creationId xmlns:p14="http://schemas.microsoft.com/office/powerpoint/2010/main" val="392198099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55617" y="1025654"/>
            <a:ext cx="8229600" cy="1643063"/>
          </a:xfrm>
          <a:prstGeom prst="rect">
            <a:avLst/>
          </a:prstGeom>
        </p:spPr>
        <p:txBody>
          <a:bodyPr lIns="90960" tIns="45496" rIns="90960" bIns="45496"/>
          <a:lstStyle>
            <a:lvl1pPr marL="0" indent="0" algn="l">
              <a:lnSpc>
                <a:spcPct val="85000"/>
              </a:lnSpc>
              <a:spcBef>
                <a:spcPts val="0"/>
              </a:spcBef>
              <a:buNone/>
              <a:defRPr sz="4400" b="1">
                <a:solidFill>
                  <a:schemeClr val="bg2"/>
                </a:solidFill>
                <a:latin typeface="EYInterstate Light" pitchFamily="2"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346" tIns="39112" rIns="78346" bIns="3911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778855686"/>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8512" tIns="39203" rIns="78512" bIns="39203" anchor="ctr"/>
          <a:lstStyle/>
          <a:p>
            <a:pPr defTabSz="795565"/>
            <a:endParaRPr lang="en-US" sz="1600" dirty="0">
              <a:solidFill>
                <a:srgbClr val="808080"/>
              </a:solidFill>
            </a:endParaRPr>
          </a:p>
        </p:txBody>
      </p:sp>
    </p:spTree>
    <p:extLst>
      <p:ext uri="{BB962C8B-B14F-4D97-AF65-F5344CB8AC3E}">
        <p14:creationId xmlns:p14="http://schemas.microsoft.com/office/powerpoint/2010/main" val="1829435268"/>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774514894"/>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252382006"/>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lIns="90960" tIns="45496" rIns="90960" bIns="45496"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45"/>
            <a:ext cx="7772400" cy="1500187"/>
          </a:xfrm>
          <a:prstGeom prst="rect">
            <a:avLst/>
          </a:prstGeom>
        </p:spPr>
        <p:txBody>
          <a:bodyPr lIns="90960" tIns="45496" rIns="90960" bIns="45496" anchor="b"/>
          <a:lstStyle>
            <a:lvl1pPr marL="0" indent="0">
              <a:buNone/>
              <a:defRPr sz="2000">
                <a:solidFill>
                  <a:schemeClr val="tx1">
                    <a:tint val="75000"/>
                  </a:schemeClr>
                </a:solidFill>
              </a:defRPr>
            </a:lvl1pPr>
            <a:lvl2pPr marL="456472" indent="0">
              <a:buNone/>
              <a:defRPr sz="1800">
                <a:solidFill>
                  <a:schemeClr val="tx1">
                    <a:tint val="75000"/>
                  </a:schemeClr>
                </a:solidFill>
              </a:defRPr>
            </a:lvl2pPr>
            <a:lvl3pPr marL="912944" indent="0">
              <a:buNone/>
              <a:defRPr sz="1600">
                <a:solidFill>
                  <a:schemeClr val="tx1">
                    <a:tint val="75000"/>
                  </a:schemeClr>
                </a:solidFill>
              </a:defRPr>
            </a:lvl3pPr>
            <a:lvl4pPr marL="1369406" indent="0">
              <a:buNone/>
              <a:defRPr sz="1400">
                <a:solidFill>
                  <a:schemeClr val="tx1">
                    <a:tint val="75000"/>
                  </a:schemeClr>
                </a:solidFill>
              </a:defRPr>
            </a:lvl4pPr>
            <a:lvl5pPr marL="1825888" indent="0">
              <a:buNone/>
              <a:defRPr sz="1400">
                <a:solidFill>
                  <a:schemeClr val="tx1">
                    <a:tint val="75000"/>
                  </a:schemeClr>
                </a:solidFill>
              </a:defRPr>
            </a:lvl5pPr>
            <a:lvl6pPr marL="2282347" indent="0">
              <a:buNone/>
              <a:defRPr sz="1400">
                <a:solidFill>
                  <a:schemeClr val="tx1">
                    <a:tint val="75000"/>
                  </a:schemeClr>
                </a:solidFill>
              </a:defRPr>
            </a:lvl6pPr>
            <a:lvl7pPr marL="2738816" indent="0">
              <a:buNone/>
              <a:defRPr sz="1400">
                <a:solidFill>
                  <a:schemeClr val="tx1">
                    <a:tint val="75000"/>
                  </a:schemeClr>
                </a:solidFill>
              </a:defRPr>
            </a:lvl7pPr>
            <a:lvl8pPr marL="3195283" indent="0">
              <a:buNone/>
              <a:defRPr sz="1400">
                <a:solidFill>
                  <a:schemeClr val="tx1">
                    <a:tint val="75000"/>
                  </a:schemeClr>
                </a:solidFill>
              </a:defRPr>
            </a:lvl8pPr>
            <a:lvl9pPr marL="3651771"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82"/>
            <a:ext cx="2133600" cy="365125"/>
          </a:xfrm>
          <a:prstGeom prst="rect">
            <a:avLst/>
          </a:prstGeom>
        </p:spPr>
        <p:txBody>
          <a:bodyPr lIns="90960" tIns="45496" rIns="90960" bIns="45496"/>
          <a:lstStyle/>
          <a:p>
            <a:endParaRPr lang="en-US">
              <a:solidFill>
                <a:srgbClr val="000000"/>
              </a:solidFill>
            </a:endParaRPr>
          </a:p>
        </p:txBody>
      </p:sp>
      <p:sp>
        <p:nvSpPr>
          <p:cNvPr id="5" name="Footer Placeholder 4"/>
          <p:cNvSpPr>
            <a:spLocks noGrp="1"/>
          </p:cNvSpPr>
          <p:nvPr>
            <p:ph type="ftr" sz="quarter" idx="11"/>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Tree>
    <p:extLst>
      <p:ext uri="{BB962C8B-B14F-4D97-AF65-F5344CB8AC3E}">
        <p14:creationId xmlns:p14="http://schemas.microsoft.com/office/powerpoint/2010/main" val="2990174797"/>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sp>
        <p:nvSpPr>
          <p:cNvPr id="2" name="Title 1"/>
          <p:cNvSpPr>
            <a:spLocks noGrp="1"/>
          </p:cNvSpPr>
          <p:nvPr>
            <p:ph type="ctrTitle"/>
          </p:nvPr>
        </p:nvSpPr>
        <p:spPr>
          <a:xfrm>
            <a:off x="2314273" y="765408"/>
            <a:ext cx="6378716" cy="860400"/>
          </a:xfrm>
          <a:prstGeom prst="rect">
            <a:avLst/>
          </a:prstGeom>
        </p:spPr>
        <p:txBody>
          <a:bodyPr lIns="90960" tIns="45496" rIns="90960" bIns="45496"/>
          <a:lstStyle>
            <a:lvl1pPr>
              <a:defRPr>
                <a:latin typeface="EYInterstate Regular" pitchFamily="2"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2314381" y="1731938"/>
            <a:ext cx="4664785" cy="968400"/>
          </a:xfrm>
          <a:prstGeom prst="rect">
            <a:avLst/>
          </a:prstGeom>
        </p:spPr>
        <p:txBody>
          <a:bodyPr lIns="90960" tIns="45496" rIns="90960" bIns="45496"/>
          <a:lstStyle>
            <a:lvl1pPr marL="0" indent="0" algn="l">
              <a:buNone/>
              <a:defRPr sz="1800">
                <a:solidFill>
                  <a:schemeClr val="bg2"/>
                </a:solidFill>
                <a:latin typeface="EYInterstate Light" pitchFamily="2" charset="0"/>
              </a:defRPr>
            </a:lvl1pPr>
            <a:lvl2pPr marL="0" indent="0" algn="l">
              <a:buNone/>
              <a:defRPr sz="1400">
                <a:solidFill>
                  <a:schemeClr val="tx1">
                    <a:tint val="75000"/>
                  </a:schemeClr>
                </a:solidFill>
              </a:defRPr>
            </a:lvl2pPr>
            <a:lvl3pPr marL="795764" indent="0" algn="ctr">
              <a:buNone/>
              <a:defRPr>
                <a:solidFill>
                  <a:schemeClr val="tx1">
                    <a:tint val="75000"/>
                  </a:schemeClr>
                </a:solidFill>
              </a:defRPr>
            </a:lvl3pPr>
            <a:lvl4pPr marL="1193651" indent="0" algn="ctr">
              <a:buNone/>
              <a:defRPr>
                <a:solidFill>
                  <a:schemeClr val="tx1">
                    <a:tint val="75000"/>
                  </a:schemeClr>
                </a:solidFill>
              </a:defRPr>
            </a:lvl4pPr>
            <a:lvl5pPr marL="1591510" indent="0" algn="ctr">
              <a:buNone/>
              <a:defRPr>
                <a:solidFill>
                  <a:schemeClr val="tx1">
                    <a:tint val="75000"/>
                  </a:schemeClr>
                </a:solidFill>
              </a:defRPr>
            </a:lvl5pPr>
            <a:lvl6pPr marL="1989389" indent="0" algn="ctr">
              <a:buNone/>
              <a:defRPr>
                <a:solidFill>
                  <a:schemeClr val="tx1">
                    <a:tint val="75000"/>
                  </a:schemeClr>
                </a:solidFill>
              </a:defRPr>
            </a:lvl6pPr>
            <a:lvl7pPr marL="2387312" indent="0" algn="ctr">
              <a:buNone/>
              <a:defRPr>
                <a:solidFill>
                  <a:schemeClr val="tx1">
                    <a:tint val="75000"/>
                  </a:schemeClr>
                </a:solidFill>
              </a:defRPr>
            </a:lvl7pPr>
            <a:lvl8pPr marL="2785094" indent="0" algn="ctr">
              <a:buNone/>
              <a:defRPr>
                <a:solidFill>
                  <a:schemeClr val="tx1">
                    <a:tint val="75000"/>
                  </a:schemeClr>
                </a:solidFill>
              </a:defRPr>
            </a:lvl8pPr>
            <a:lvl9pPr marL="3183005" indent="0" algn="ctr">
              <a:buNone/>
              <a:defRPr>
                <a:solidFill>
                  <a:schemeClr val="tx1">
                    <a:tint val="75000"/>
                  </a:schemeClr>
                </a:solidFill>
              </a:defRPr>
            </a:lvl9pPr>
          </a:lstStyle>
          <a:p>
            <a:r>
              <a:rPr lang="en-US" smtClean="0"/>
              <a:t>Click to edit Master subtitle style</a:t>
            </a:r>
            <a:endParaRPr lang="en-GB" dirty="0"/>
          </a:p>
        </p:txBody>
      </p:sp>
      <p:grpSp>
        <p:nvGrpSpPr>
          <p:cNvPr id="9" name="Group 8"/>
          <p:cNvGrpSpPr/>
          <p:nvPr userDrawn="1"/>
        </p:nvGrpSpPr>
        <p:grpSpPr>
          <a:xfrm>
            <a:off x="0" y="1628775"/>
            <a:ext cx="9144000" cy="4469625"/>
            <a:chOff x="0" y="1628775"/>
            <a:chExt cx="12198350" cy="4469625"/>
          </a:xfrm>
        </p:grpSpPr>
        <p:sp>
          <p:nvSpPr>
            <p:cNvPr id="1032" name="Freeform 8"/>
            <p:cNvSpPr>
              <a:spLocks/>
            </p:cNvSpPr>
            <p:nvPr userDrawn="1"/>
          </p:nvSpPr>
          <p:spPr bwMode="gray">
            <a:xfrm>
              <a:off x="3072661" y="1628775"/>
              <a:ext cx="9125689" cy="3318440"/>
            </a:xfrm>
            <a:custGeom>
              <a:avLst/>
              <a:gdLst/>
              <a:ahLst/>
              <a:cxnLst>
                <a:cxn ang="0">
                  <a:pos x="0" y="2464"/>
                </a:cxn>
                <a:cxn ang="0">
                  <a:pos x="6761" y="0"/>
                </a:cxn>
                <a:cxn ang="0">
                  <a:pos x="6761" y="1290"/>
                </a:cxn>
                <a:cxn ang="0">
                  <a:pos x="0" y="2464"/>
                </a:cxn>
              </a:cxnLst>
              <a:rect l="0" t="0" r="r" b="b"/>
              <a:pathLst>
                <a:path w="6761" h="2464">
                  <a:moveTo>
                    <a:pt x="0" y="2464"/>
                  </a:moveTo>
                  <a:lnTo>
                    <a:pt x="6761" y="0"/>
                  </a:lnTo>
                  <a:lnTo>
                    <a:pt x="6761" y="1290"/>
                  </a:lnTo>
                  <a:lnTo>
                    <a:pt x="0" y="246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defTabSz="795764"/>
              <a:endParaRPr lang="en-GB" sz="1600" dirty="0">
                <a:solidFill>
                  <a:srgbClr val="000000"/>
                </a:solidFill>
              </a:endParaRPr>
            </a:p>
          </p:txBody>
        </p:sp>
        <p:pic>
          <p:nvPicPr>
            <p:cNvPr id="1026" name="Picture 2"/>
            <p:cNvPicPr>
              <a:picLocks noChangeAspect="1" noChangeArrowheads="1"/>
            </p:cNvPicPr>
            <p:nvPr userDrawn="1"/>
          </p:nvPicPr>
          <p:blipFill>
            <a:blip r:embed="rId2" cstate="print"/>
            <a:srcRect/>
            <a:stretch>
              <a:fillRect/>
            </a:stretch>
          </p:blipFill>
          <p:spPr bwMode="auto">
            <a:xfrm>
              <a:off x="0" y="4291200"/>
              <a:ext cx="3078523" cy="1807200"/>
            </a:xfrm>
            <a:prstGeom prst="rect">
              <a:avLst/>
            </a:prstGeom>
            <a:noFill/>
            <a:ln w="9525">
              <a:noFill/>
              <a:miter lim="800000"/>
              <a:headEnd/>
              <a:tailEnd/>
            </a:ln>
            <a:effectLst/>
          </p:spPr>
        </p:pic>
      </p:grpSp>
      <p:pic>
        <p:nvPicPr>
          <p:cNvPr id="10" name="Picture 2"/>
          <p:cNvPicPr>
            <a:picLocks noChangeAspect="1" noChangeArrowheads="1"/>
          </p:cNvPicPr>
          <p:nvPr userDrawn="1"/>
        </p:nvPicPr>
        <p:blipFill>
          <a:blip r:embed="rId3" cstate="print"/>
          <a:srcRect/>
          <a:stretch>
            <a:fillRect/>
          </a:stretch>
        </p:blipFill>
        <p:spPr bwMode="auto">
          <a:xfrm>
            <a:off x="2308461" y="5865104"/>
            <a:ext cx="840609" cy="673345"/>
          </a:xfrm>
          <a:prstGeom prst="rect">
            <a:avLst/>
          </a:prstGeom>
          <a:noFill/>
          <a:ln w="9525">
            <a:noFill/>
            <a:miter lim="800000"/>
            <a:headEnd/>
            <a:tailEnd/>
          </a:ln>
          <a:effectLst/>
        </p:spPr>
      </p:pic>
    </p:spTree>
    <p:extLst>
      <p:ext uri="{BB962C8B-B14F-4D97-AF65-F5344CB8AC3E}">
        <p14:creationId xmlns:p14="http://schemas.microsoft.com/office/powerpoint/2010/main" val="1606583721"/>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lvl1pPr>
              <a:defRPr>
                <a:solidFill>
                  <a:schemeClr val="bg1">
                    <a:lumMod val="75000"/>
                  </a:schemeClr>
                </a:solidFill>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1" y="1425600"/>
            <a:ext cx="8229600" cy="4698000"/>
          </a:xfrm>
          <a:prstGeom prst="rect">
            <a:avLst/>
          </a:prstGeom>
        </p:spPr>
        <p:txBody>
          <a:bodyPr lIns="90960" tIns="45496" rIns="90960" bIns="45496"/>
          <a:lstStyle>
            <a:lvl1pPr>
              <a:defRPr sz="1600">
                <a:solidFill>
                  <a:schemeClr val="bg1">
                    <a:lumMod val="75000"/>
                  </a:schemeClr>
                </a:solidFill>
                <a:latin typeface="+mn-lt"/>
              </a:defRPr>
            </a:lvl1pPr>
            <a:lvl2pPr>
              <a:defRPr>
                <a:solidFill>
                  <a:schemeClr val="bg1">
                    <a:lumMod val="75000"/>
                  </a:schemeClr>
                </a:solidFill>
                <a:latin typeface="+mn-lt"/>
              </a:defRPr>
            </a:lvl2pPr>
            <a:lvl3pPr>
              <a:defRPr>
                <a:solidFill>
                  <a:schemeClr val="bg1">
                    <a:lumMod val="75000"/>
                  </a:schemeClr>
                </a:solidFill>
                <a:latin typeface="+mn-lt"/>
              </a:defRPr>
            </a:lvl3pPr>
            <a:lvl4pPr>
              <a:defRPr>
                <a:solidFill>
                  <a:schemeClr val="bg1">
                    <a:lumMod val="75000"/>
                  </a:schemeClr>
                </a:solidFill>
                <a:latin typeface="+mn-lt"/>
              </a:defRPr>
            </a:lvl4pPr>
            <a:lvl5pPr>
              <a:defRPr>
                <a:solidFill>
                  <a:schemeClr val="bg1">
                    <a:lumMod val="7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11"/>
          </p:nvPr>
        </p:nvSpPr>
        <p:spPr>
          <a:xfrm>
            <a:off x="2588401" y="6422400"/>
            <a:ext cx="3434400" cy="201600"/>
          </a:xfrm>
          <a:prstGeom prst="rect">
            <a:avLst/>
          </a:prstGeom>
        </p:spPr>
        <p:txBody>
          <a:bodyPr lIns="90960" tIns="45496" rIns="90960" bIns="45496"/>
          <a:lstStyle>
            <a:lvl1pPr>
              <a:defRPr/>
            </a:lvl1pPr>
          </a:lstStyle>
          <a:p>
            <a:endParaRPr lang="en-GB" dirty="0">
              <a:solidFill>
                <a:srgbClr val="808080"/>
              </a:solidFill>
            </a:endParaRPr>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577" tIns="39238" rIns="78577" bIns="3923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771875795"/>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a:p>
        </p:txBody>
      </p:sp>
      <p:sp>
        <p:nvSpPr>
          <p:cNvPr id="5" name="Footer Placeholder 4"/>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7"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577" tIns="39238" rIns="78577" bIns="3923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8"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577" tIns="39238" rIns="78577" bIns="3923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569518386"/>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1" y="1600202"/>
            <a:ext cx="4038600" cy="4525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Footer Placeholder 5"/>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577" tIns="39238" rIns="78577" bIns="3923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2"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577" tIns="39238" rIns="78577" bIns="3923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621218626"/>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779462"/>
          </a:xfrm>
          <a:prstGeom prst="rect">
            <a:avLst/>
          </a:prstGeom>
        </p:spPr>
        <p:txBody>
          <a:bodyPr lIns="90960" tIns="45496" rIns="90960" bIns="45496"/>
          <a:lstStyle/>
          <a:p>
            <a:r>
              <a:rPr lang="en-US" smtClean="0"/>
              <a:t>Click to edit Master title style</a:t>
            </a:r>
            <a:endParaRPr lang="en-GB" dirty="0"/>
          </a:p>
        </p:txBody>
      </p:sp>
      <p:sp>
        <p:nvSpPr>
          <p:cNvPr id="3" name="Content Placeholder 2"/>
          <p:cNvSpPr>
            <a:spLocks noGrp="1"/>
          </p:cNvSpPr>
          <p:nvPr>
            <p:ph sz="half" idx="1"/>
          </p:nvPr>
        </p:nvSpPr>
        <p:spPr>
          <a:xfrm>
            <a:off x="457200" y="2196001"/>
            <a:ext cx="4042800" cy="3994963"/>
          </a:xfrm>
          <a:prstGeom prst="rect">
            <a:avLst/>
          </a:prstGeom>
        </p:spPr>
        <p:txBody>
          <a:bodyPr lIns="90960" tIns="45496" rIns="90960" bIns="45496"/>
          <a:lstStyle>
            <a:lvl1pPr>
              <a:defRPr sz="1100"/>
            </a:lvl1pPr>
            <a:lvl2pPr>
              <a:defRPr sz="1100"/>
            </a:lvl2pPr>
            <a:lvl3pPr marL="446252" indent="-146478">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51200" y="2178000"/>
            <a:ext cx="4042800" cy="3994963"/>
          </a:xfrm>
          <a:prstGeom prst="rect">
            <a:avLst/>
          </a:prstGeom>
        </p:spPr>
        <p:txBody>
          <a:bodyPr lIns="90960" tIns="45496" rIns="90960" bIns="45496"/>
          <a:lstStyle>
            <a:lvl1pPr>
              <a:defRPr sz="1100"/>
            </a:lvl1pPr>
            <a:lvl2pPr>
              <a:defRPr sz="1100"/>
            </a:lvl2pPr>
            <a:lvl3pPr>
              <a:defRPr sz="11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Footer Placeholder 5"/>
          <p:cNvSpPr>
            <a:spLocks noGrp="1"/>
          </p:cNvSpPr>
          <p:nvPr>
            <p:ph type="ftr" sz="quarter" idx="11"/>
          </p:nvPr>
        </p:nvSpPr>
        <p:spPr>
          <a:xfrm>
            <a:off x="2588401" y="6422400"/>
            <a:ext cx="3434400" cy="201600"/>
          </a:xfrm>
          <a:prstGeom prst="rect">
            <a:avLst/>
          </a:prstGeom>
        </p:spPr>
        <p:txBody>
          <a:bodyPr lIns="90960" tIns="45496" rIns="90960" bIns="45496"/>
          <a:lstStyle/>
          <a:p>
            <a:endParaRPr lang="en-GB" dirty="0">
              <a:solidFill>
                <a:srgbClr val="808080"/>
              </a:solidFill>
            </a:endParaRPr>
          </a:p>
        </p:txBody>
      </p:sp>
      <p:sp>
        <p:nvSpPr>
          <p:cNvPr id="8" name="Line 10"/>
          <p:cNvSpPr>
            <a:spLocks noChangeShapeType="1"/>
          </p:cNvSpPr>
          <p:nvPr userDrawn="1"/>
        </p:nvSpPr>
        <p:spPr bwMode="auto">
          <a:xfrm>
            <a:off x="457201" y="1044000"/>
            <a:ext cx="8229600" cy="0"/>
          </a:xfrm>
          <a:prstGeom prst="line">
            <a:avLst/>
          </a:prstGeom>
          <a:noFill/>
          <a:ln w="19050">
            <a:solidFill>
              <a:schemeClr val="accent2"/>
            </a:solidFill>
            <a:round/>
            <a:headEnd/>
            <a:tailEnd/>
          </a:ln>
          <a:effectLst/>
        </p:spPr>
        <p:txBody>
          <a:bodyPr wrap="none" lIns="78577" tIns="39238" rIns="78577" bIns="3923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
        <p:nvSpPr>
          <p:cNvPr id="10" name="Text Placeholder 9"/>
          <p:cNvSpPr>
            <a:spLocks noGrp="1"/>
          </p:cNvSpPr>
          <p:nvPr>
            <p:ph type="body" sz="quarter" idx="12"/>
          </p:nvPr>
        </p:nvSpPr>
        <p:spPr>
          <a:xfrm>
            <a:off x="457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11" name="Text Placeholder 9"/>
          <p:cNvSpPr>
            <a:spLocks noGrp="1"/>
          </p:cNvSpPr>
          <p:nvPr>
            <p:ph type="body" sz="quarter" idx="13"/>
          </p:nvPr>
        </p:nvSpPr>
        <p:spPr>
          <a:xfrm>
            <a:off x="4651200" y="1490400"/>
            <a:ext cx="4042800" cy="640800"/>
          </a:xfrm>
          <a:prstGeom prst="rect">
            <a:avLst/>
          </a:prstGeom>
        </p:spPr>
        <p:txBody>
          <a:bodyPr lIns="90960" tIns="45496" rIns="90960" bIns="45496" anchor="b" anchorCtr="0"/>
          <a:lstStyle>
            <a:lvl1pPr>
              <a:buNone/>
              <a:defRPr b="1"/>
            </a:lvl1pPr>
          </a:lstStyle>
          <a:p>
            <a:pPr lvl="0"/>
            <a:r>
              <a:rPr lang="en-US" smtClean="0"/>
              <a:t>Click to edit Master text styles</a:t>
            </a:r>
          </a:p>
        </p:txBody>
      </p:sp>
      <p:sp>
        <p:nvSpPr>
          <p:cNvPr id="9"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577" tIns="39238" rIns="78577" bIns="3923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79986365"/>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3" name="Text Placeholder 2"/>
          <p:cNvSpPr>
            <a:spLocks noGrp="1"/>
          </p:cNvSpPr>
          <p:nvPr>
            <p:ph type="body" sz="quarter" idx="11"/>
          </p:nvPr>
        </p:nvSpPr>
        <p:spPr>
          <a:xfrm>
            <a:off x="455617" y="1025636"/>
            <a:ext cx="8229600" cy="1643063"/>
          </a:xfrm>
          <a:prstGeom prst="rect">
            <a:avLst/>
          </a:prstGeom>
        </p:spPr>
        <p:txBody>
          <a:bodyPr lIns="90960" tIns="45496" rIns="90960" bIns="45496"/>
          <a:lstStyle>
            <a:lvl1pPr marL="0" indent="0" algn="l">
              <a:lnSpc>
                <a:spcPct val="85000"/>
              </a:lnSpc>
              <a:spcBef>
                <a:spcPts val="0"/>
              </a:spcBef>
              <a:buNone/>
              <a:defRPr sz="4400" b="1">
                <a:solidFill>
                  <a:schemeClr val="bg2"/>
                </a:solidFill>
                <a:latin typeface="EYInterstate Light" pitchFamily="2"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Line 11"/>
          <p:cNvSpPr>
            <a:spLocks noChangeShapeType="1"/>
          </p:cNvSpPr>
          <p:nvPr userDrawn="1"/>
        </p:nvSpPr>
        <p:spPr bwMode="auto">
          <a:xfrm>
            <a:off x="457201" y="6242400"/>
            <a:ext cx="8229600" cy="0"/>
          </a:xfrm>
          <a:prstGeom prst="line">
            <a:avLst/>
          </a:prstGeom>
          <a:noFill/>
          <a:ln w="3175">
            <a:solidFill>
              <a:srgbClr val="808080"/>
            </a:solidFill>
            <a:round/>
            <a:headEnd/>
            <a:tailEnd/>
          </a:ln>
          <a:effectLst/>
        </p:spPr>
        <p:txBody>
          <a:bodyPr wrap="none" lIns="78577" tIns="39238" rIns="78577" bIns="3923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6869853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85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4102"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2"/>
          </a:solidFill>
          <a:ln w="9525">
            <a:noFill/>
            <a:round/>
            <a:headEnd/>
            <a:tailEnd/>
          </a:ln>
        </p:spPr>
        <p:txBody>
          <a:bodyPr vert="horz" wrap="square" lIns="78346" tIns="39112" rIns="78346" bIns="39112" numCol="1" anchor="t" anchorCtr="0" compatLnSpc="1">
            <a:prstTxWarp prst="textNoShape">
              <a:avLst/>
            </a:prstTxWarp>
          </a:bodyPr>
          <a:lstStyle/>
          <a:p>
            <a:pPr defTabSz="795050"/>
            <a:endParaRPr lang="en-GB" sz="1600" dirty="0">
              <a:solidFill>
                <a:srgbClr val="000000"/>
              </a:solidFill>
            </a:endParaRPr>
          </a:p>
        </p:txBody>
      </p:sp>
    </p:spTree>
    <p:extLst>
      <p:ext uri="{BB962C8B-B14F-4D97-AF65-F5344CB8AC3E}">
        <p14:creationId xmlns:p14="http://schemas.microsoft.com/office/powerpoint/2010/main" val="1473610176"/>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94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4102"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2"/>
          </a:solidFill>
          <a:ln w="9525">
            <a:noFill/>
            <a:round/>
            <a:headEnd/>
            <a:tailEnd/>
          </a:ln>
        </p:spPr>
        <p:txBody>
          <a:bodyPr vert="horz" wrap="square" lIns="78577" tIns="39238" rIns="78577" bIns="39238" numCol="1" anchor="t" anchorCtr="0" compatLnSpc="1">
            <a:prstTxWarp prst="textNoShape">
              <a:avLst/>
            </a:prstTxWarp>
          </a:bodyPr>
          <a:lstStyle/>
          <a:p>
            <a:pPr defTabSz="795764"/>
            <a:endParaRPr lang="en-GB" sz="1600" dirty="0">
              <a:solidFill>
                <a:srgbClr val="000000"/>
              </a:solidFill>
            </a:endParaRPr>
          </a:p>
        </p:txBody>
      </p:sp>
    </p:spTree>
    <p:extLst>
      <p:ext uri="{BB962C8B-B14F-4D97-AF65-F5344CB8AC3E}">
        <p14:creationId xmlns:p14="http://schemas.microsoft.com/office/powerpoint/2010/main" val="4004726251"/>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94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7"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rgbClr val="808080"/>
          </a:solidFill>
          <a:ln w="9525">
            <a:noFill/>
            <a:round/>
            <a:headEnd/>
            <a:tailEnd/>
          </a:ln>
        </p:spPr>
        <p:txBody>
          <a:bodyPr vert="horz" wrap="square" lIns="78577" tIns="39238" rIns="78577" bIns="39238" numCol="1" anchor="t" anchorCtr="0" compatLnSpc="1">
            <a:prstTxWarp prst="textNoShape">
              <a:avLst/>
            </a:prstTxWarp>
          </a:bodyPr>
          <a:lstStyle/>
          <a:p>
            <a:pPr defTabSz="795764"/>
            <a:endParaRPr lang="en-GB" sz="1600" dirty="0">
              <a:solidFill>
                <a:srgbClr val="000000"/>
              </a:solidFill>
            </a:endParaRPr>
          </a:p>
        </p:txBody>
      </p:sp>
    </p:spTree>
    <p:extLst>
      <p:ext uri="{BB962C8B-B14F-4D97-AF65-F5344CB8AC3E}">
        <p14:creationId xmlns:p14="http://schemas.microsoft.com/office/powerpoint/2010/main" val="899628395"/>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94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pic>
        <p:nvPicPr>
          <p:cNvPr id="5123" name="Picture 3"/>
          <p:cNvPicPr>
            <a:picLocks noChangeAspect="1" noChangeArrowheads="1"/>
          </p:cNvPicPr>
          <p:nvPr userDrawn="1"/>
        </p:nvPicPr>
        <p:blipFill>
          <a:blip r:embed="rId2" cstate="print"/>
          <a:srcRect/>
          <a:stretch>
            <a:fillRect/>
          </a:stretch>
        </p:blipFill>
        <p:spPr bwMode="auto">
          <a:xfrm>
            <a:off x="447968" y="1058400"/>
            <a:ext cx="8238118" cy="5194800"/>
          </a:xfrm>
          <a:prstGeom prst="rect">
            <a:avLst/>
          </a:prstGeom>
          <a:noFill/>
          <a:ln w="9525">
            <a:noFill/>
            <a:miter lim="800000"/>
            <a:headEnd/>
            <a:tailEnd/>
          </a:ln>
          <a:effectLst/>
        </p:spPr>
      </p:pic>
    </p:spTree>
    <p:extLst>
      <p:ext uri="{BB962C8B-B14F-4D97-AF65-F5344CB8AC3E}">
        <p14:creationId xmlns:p14="http://schemas.microsoft.com/office/powerpoint/2010/main" val="1964939622"/>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a:xfrm>
            <a:off x="2588401" y="6422400"/>
            <a:ext cx="3434400" cy="201600"/>
          </a:xfrm>
          <a:prstGeom prst="rect">
            <a:avLst/>
          </a:prstGeom>
        </p:spPr>
        <p:txBody>
          <a:bodyPr lIns="90960" tIns="45496" rIns="90960" bIns="45496"/>
          <a:lstStyle/>
          <a:p>
            <a:endParaRPr lang="en-US" dirty="0">
              <a:solidFill>
                <a:srgbClr val="808080"/>
              </a:solidFill>
            </a:endParaRPr>
          </a:p>
        </p:txBody>
      </p:sp>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8577" tIns="39238" rIns="78577" bIns="39238" anchor="ctr"/>
          <a:lstStyle/>
          <a:p>
            <a:pPr defTabSz="795764"/>
            <a:endParaRPr lang="en-US" sz="1600" dirty="0">
              <a:solidFill>
                <a:srgbClr val="808080"/>
              </a:solidFill>
            </a:endParaRPr>
          </a:p>
        </p:txBody>
      </p:sp>
    </p:spTree>
    <p:extLst>
      <p:ext uri="{BB962C8B-B14F-4D97-AF65-F5344CB8AC3E}">
        <p14:creationId xmlns:p14="http://schemas.microsoft.com/office/powerpoint/2010/main" val="3483392052"/>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lIns="78577" tIns="39238" rIns="78577" bIns="39238" anchor="ctr"/>
          <a:lstStyle/>
          <a:p>
            <a:pPr defTabSz="795764"/>
            <a:endParaRPr lang="en-US" sz="1600" dirty="0">
              <a:solidFill>
                <a:srgbClr val="808080"/>
              </a:solidFill>
            </a:endParaRPr>
          </a:p>
        </p:txBody>
      </p:sp>
    </p:spTree>
    <p:extLst>
      <p:ext uri="{BB962C8B-B14F-4D97-AF65-F5344CB8AC3E}">
        <p14:creationId xmlns:p14="http://schemas.microsoft.com/office/powerpoint/2010/main" val="1151323774"/>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3478429083"/>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29656" y="595976"/>
            <a:ext cx="8083334" cy="456337"/>
          </a:xfrm>
          <a:prstGeom prst="rect">
            <a:avLst/>
          </a:prstGeom>
        </p:spPr>
        <p:txBody>
          <a:bodyPr lIns="90960" tIns="45496" rIns="90960" bIns="45496"/>
          <a:lstStyle/>
          <a:p>
            <a:r>
              <a:rPr lang="en-US" smtClean="0"/>
              <a:t>Click to edit Master title style</a:t>
            </a:r>
            <a:endParaRPr lang="en-US"/>
          </a:p>
        </p:txBody>
      </p:sp>
      <p:sp>
        <p:nvSpPr>
          <p:cNvPr id="3" name="Table Placeholder 2"/>
          <p:cNvSpPr>
            <a:spLocks noGrp="1"/>
          </p:cNvSpPr>
          <p:nvPr>
            <p:ph type="tbl" idx="1"/>
          </p:nvPr>
        </p:nvSpPr>
        <p:spPr>
          <a:xfrm>
            <a:off x="529656" y="1563348"/>
            <a:ext cx="8083334" cy="4661252"/>
          </a:xfrm>
          <a:prstGeom prst="rect">
            <a:avLst/>
          </a:prstGeom>
        </p:spPr>
        <p:txBody>
          <a:bodyPr lIns="90960" tIns="45496" rIns="90960" bIns="45496"/>
          <a:lstStyle/>
          <a:p>
            <a:r>
              <a:rPr lang="en-US" dirty="0" smtClean="0"/>
              <a:t>Click icon to add table</a:t>
            </a:r>
            <a:endParaRPr lang="en-US" dirty="0"/>
          </a:p>
        </p:txBody>
      </p:sp>
    </p:spTree>
    <p:extLst>
      <p:ext uri="{BB962C8B-B14F-4D97-AF65-F5344CB8AC3E}">
        <p14:creationId xmlns:p14="http://schemas.microsoft.com/office/powerpoint/2010/main" val="3236692339"/>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4" name="Freeform 2"/>
          <p:cNvSpPr>
            <a:spLocks/>
          </p:cNvSpPr>
          <p:nvPr/>
        </p:nvSpPr>
        <p:spPr bwMode="auto">
          <a:xfrm>
            <a:off x="3079752" y="552450"/>
            <a:ext cx="6057900" cy="2590800"/>
          </a:xfrm>
          <a:custGeom>
            <a:avLst/>
            <a:gdLst>
              <a:gd name="T0" fmla="*/ 0 w 3816"/>
              <a:gd name="T1" fmla="*/ 1632 h 1632"/>
              <a:gd name="T2" fmla="*/ 3816 w 3816"/>
              <a:gd name="T3" fmla="*/ 0 h 1632"/>
              <a:gd name="T4" fmla="*/ 3816 w 3816"/>
              <a:gd name="T5" fmla="*/ 496 h 1632"/>
              <a:gd name="T6" fmla="*/ 0 w 3816"/>
              <a:gd name="T7" fmla="*/ 1632 h 16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16" h="1632">
                <a:moveTo>
                  <a:pt x="0" y="1632"/>
                </a:moveTo>
                <a:lnTo>
                  <a:pt x="3816" y="0"/>
                </a:lnTo>
                <a:lnTo>
                  <a:pt x="3816" y="496"/>
                </a:lnTo>
                <a:lnTo>
                  <a:pt x="0" y="163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89864" tIns="44957" rIns="89864" bIns="44957"/>
          <a:lstStyle/>
          <a:p>
            <a:pPr defTabSz="909441" fontAlgn="base">
              <a:spcBef>
                <a:spcPct val="0"/>
              </a:spcBef>
              <a:spcAft>
                <a:spcPct val="0"/>
              </a:spcAft>
            </a:pPr>
            <a:endParaRPr lang="en-IN" smtClean="0">
              <a:solidFill>
                <a:srgbClr val="646464"/>
              </a:solidFill>
            </a:endParaRPr>
          </a:p>
        </p:txBody>
      </p:sp>
      <p:pic>
        <p:nvPicPr>
          <p:cNvPr id="5" name="Picture 5" descr="logo_tagblac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3509" y="6031022"/>
            <a:ext cx="190817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AutoShape 6"/>
          <p:cNvSpPr>
            <a:spLocks noChangeArrowheads="1"/>
          </p:cNvSpPr>
          <p:nvPr/>
        </p:nvSpPr>
        <p:spPr bwMode="auto">
          <a:xfrm rot="5400000">
            <a:off x="-120649" y="1274871"/>
            <a:ext cx="3313112" cy="3071813"/>
          </a:xfrm>
          <a:prstGeom prst="triangle">
            <a:avLst>
              <a:gd name="adj" fmla="val 60227"/>
            </a:avLst>
          </a:prstGeom>
          <a:blipFill dpi="0" rotWithShape="0">
            <a:blip r:embed="rId3" cstate="print"/>
            <a:srcRect/>
            <a:stretch>
              <a:fillRect r="-11536"/>
            </a:stretch>
          </a:blipFill>
          <a:ln w="9525">
            <a:noFill/>
            <a:miter lim="800000"/>
            <a:headEnd/>
            <a:tailEnd/>
          </a:ln>
          <a:effectLst/>
        </p:spPr>
        <p:txBody>
          <a:bodyPr wrap="none" lIns="89864" tIns="44957" rIns="89864" bIns="44957" anchor="ctr"/>
          <a:lstStyle/>
          <a:p>
            <a:pPr defTabSz="909441" fontAlgn="base">
              <a:spcBef>
                <a:spcPct val="0"/>
              </a:spcBef>
              <a:spcAft>
                <a:spcPct val="0"/>
              </a:spcAft>
              <a:defRPr/>
            </a:pPr>
            <a:endParaRPr lang="en-US">
              <a:solidFill>
                <a:srgbClr val="646464"/>
              </a:solidFill>
            </a:endParaRPr>
          </a:p>
        </p:txBody>
      </p:sp>
      <p:sp>
        <p:nvSpPr>
          <p:cNvPr id="132099" name="Rectangle 3"/>
          <p:cNvSpPr>
            <a:spLocks noGrp="1" noChangeArrowheads="1"/>
          </p:cNvSpPr>
          <p:nvPr>
            <p:ph type="ctrTitle"/>
          </p:nvPr>
        </p:nvSpPr>
        <p:spPr>
          <a:xfrm>
            <a:off x="3059113" y="3457575"/>
            <a:ext cx="5541962" cy="908050"/>
          </a:xfrm>
          <a:prstGeom prst="rect">
            <a:avLst/>
          </a:prstGeom>
        </p:spPr>
        <p:txBody>
          <a:bodyPr lIns="90960" tIns="0" rIns="90960" bIns="45496"/>
          <a:lstStyle>
            <a:lvl1pPr>
              <a:defRPr/>
            </a:lvl1pPr>
          </a:lstStyle>
          <a:p>
            <a:r>
              <a:rPr lang="en-US"/>
              <a:t>Click to edit Master title style</a:t>
            </a:r>
          </a:p>
        </p:txBody>
      </p:sp>
      <p:sp>
        <p:nvSpPr>
          <p:cNvPr id="132100" name="Rectangle 4"/>
          <p:cNvSpPr>
            <a:spLocks noGrp="1" noChangeArrowheads="1"/>
          </p:cNvSpPr>
          <p:nvPr>
            <p:ph type="subTitle" idx="1"/>
          </p:nvPr>
        </p:nvSpPr>
        <p:spPr>
          <a:xfrm>
            <a:off x="3062288" y="4354514"/>
            <a:ext cx="5541962" cy="1019175"/>
          </a:xfrm>
          <a:prstGeom prst="rect">
            <a:avLst/>
          </a:prstGeom>
        </p:spPr>
        <p:txBody>
          <a:bodyPr lIns="90960" tIns="45496" rIns="90960" bIns="45496"/>
          <a:lstStyle>
            <a:lvl1pPr marL="0" indent="0">
              <a:lnSpc>
                <a:spcPct val="85000"/>
              </a:lnSpc>
              <a:buFont typeface="Arial" charset="0"/>
              <a:buNone/>
              <a:defRPr sz="2000"/>
            </a:lvl1pPr>
          </a:lstStyle>
          <a:p>
            <a:r>
              <a:rPr lang="en-US"/>
              <a:t>Click to edit Master subtitle style</a:t>
            </a:r>
          </a:p>
        </p:txBody>
      </p:sp>
    </p:spTree>
    <p:extLst>
      <p:ext uri="{BB962C8B-B14F-4D97-AF65-F5344CB8AC3E}">
        <p14:creationId xmlns:p14="http://schemas.microsoft.com/office/powerpoint/2010/main" val="117597176"/>
      </p:ext>
    </p:extLst>
  </p:cSld>
  <p:clrMapOvr>
    <a:masterClrMapping/>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309" y="200025"/>
            <a:ext cx="8232775" cy="863600"/>
          </a:xfrm>
          <a:prstGeom prst="rect">
            <a:avLst/>
          </a:prstGeom>
        </p:spPr>
        <p:txBody>
          <a:bodyPr lIns="90960" tIns="45496" rIns="90960" bIns="45496"/>
          <a:lstStyle/>
          <a:p>
            <a:r>
              <a:rPr lang="en-US" smtClean="0"/>
              <a:t>Click to edit Master title style</a:t>
            </a:r>
            <a:endParaRPr lang="en-US"/>
          </a:p>
        </p:txBody>
      </p:sp>
      <p:sp>
        <p:nvSpPr>
          <p:cNvPr id="3" name="Content Placeholder 2"/>
          <p:cNvSpPr>
            <a:spLocks noGrp="1"/>
          </p:cNvSpPr>
          <p:nvPr>
            <p:ph idx="1"/>
          </p:nvPr>
        </p:nvSpPr>
        <p:spPr>
          <a:xfrm>
            <a:off x="455613" y="1412984"/>
            <a:ext cx="8234362" cy="4519613"/>
          </a:xfrm>
          <a:prstGeom prst="rect">
            <a:avLst/>
          </a:prstGeom>
        </p:spPr>
        <p:txBody>
          <a:bodyPr lIns="90960" tIns="45496" rIns="90960" bIns="45496"/>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57321610"/>
      </p:ext>
    </p:extLst>
  </p:cSld>
  <p:clrMapOvr>
    <a:masterClrMapping/>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lIns="90960" tIns="45496" rIns="90960" bIns="45496"/>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822"/>
            <a:ext cx="7772400" cy="1500187"/>
          </a:xfrm>
          <a:prstGeom prst="rect">
            <a:avLst/>
          </a:prstGeom>
        </p:spPr>
        <p:txBody>
          <a:bodyPr lIns="90960" tIns="45496" rIns="90960" bIns="45496" anchor="b"/>
          <a:lstStyle>
            <a:lvl1pPr marL="0" indent="0">
              <a:buNone/>
              <a:defRPr sz="2000"/>
            </a:lvl1pPr>
            <a:lvl2pPr marL="454721" indent="0">
              <a:buNone/>
              <a:defRPr sz="1800"/>
            </a:lvl2pPr>
            <a:lvl3pPr marL="909441" indent="0">
              <a:buNone/>
              <a:defRPr sz="1600"/>
            </a:lvl3pPr>
            <a:lvl4pPr marL="1364147" indent="0">
              <a:buNone/>
              <a:defRPr sz="1400"/>
            </a:lvl4pPr>
            <a:lvl5pPr marL="1818881" indent="0">
              <a:buNone/>
              <a:defRPr sz="1400"/>
            </a:lvl5pPr>
            <a:lvl6pPr marL="2273581" indent="0">
              <a:buNone/>
              <a:defRPr sz="1400"/>
            </a:lvl6pPr>
            <a:lvl7pPr marL="2728303" indent="0">
              <a:buNone/>
              <a:defRPr sz="1400"/>
            </a:lvl7pPr>
            <a:lvl8pPr marL="3183005" indent="0">
              <a:buNone/>
              <a:defRPr sz="1400"/>
            </a:lvl8pPr>
            <a:lvl9pPr marL="3637757" indent="0">
              <a:buNone/>
              <a:defRPr sz="1400"/>
            </a:lvl9pPr>
          </a:lstStyle>
          <a:p>
            <a:pPr lvl="0"/>
            <a:r>
              <a:rPr lang="en-US" smtClean="0"/>
              <a:t>Click to edit Master text styles</a:t>
            </a:r>
          </a:p>
        </p:txBody>
      </p:sp>
    </p:spTree>
    <p:extLst>
      <p:ext uri="{BB962C8B-B14F-4D97-AF65-F5344CB8AC3E}">
        <p14:creationId xmlns:p14="http://schemas.microsoft.com/office/powerpoint/2010/main" val="2367521248"/>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85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7" name="Freeform 6"/>
          <p:cNvSpPr>
            <a:spLocks/>
          </p:cNvSpPr>
          <p:nvPr userDrawn="1"/>
        </p:nvSpPr>
        <p:spPr bwMode="gray">
          <a:xfrm>
            <a:off x="448632" y="1057275"/>
            <a:ext cx="8240786"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rgbClr val="808080"/>
          </a:solidFill>
          <a:ln w="9525">
            <a:noFill/>
            <a:round/>
            <a:headEnd/>
            <a:tailEnd/>
          </a:ln>
        </p:spPr>
        <p:txBody>
          <a:bodyPr vert="horz" wrap="square" lIns="78346" tIns="39112" rIns="78346" bIns="39112" numCol="1" anchor="t" anchorCtr="0" compatLnSpc="1">
            <a:prstTxWarp prst="textNoShape">
              <a:avLst/>
            </a:prstTxWarp>
          </a:bodyPr>
          <a:lstStyle/>
          <a:p>
            <a:pPr defTabSz="795050"/>
            <a:endParaRPr lang="en-GB" sz="1600" dirty="0">
              <a:solidFill>
                <a:srgbClr val="000000"/>
              </a:solidFill>
            </a:endParaRPr>
          </a:p>
        </p:txBody>
      </p:sp>
    </p:spTree>
    <p:extLst>
      <p:ext uri="{BB962C8B-B14F-4D97-AF65-F5344CB8AC3E}">
        <p14:creationId xmlns:p14="http://schemas.microsoft.com/office/powerpoint/2010/main" val="4159197159"/>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309" y="200025"/>
            <a:ext cx="8232775" cy="863600"/>
          </a:xfrm>
          <a:prstGeom prst="rect">
            <a:avLst/>
          </a:prstGeom>
        </p:spPr>
        <p:txBody>
          <a:bodyPr lIns="90960" tIns="45496" rIns="90960" bIns="45496"/>
          <a:lstStyle/>
          <a:p>
            <a:r>
              <a:rPr lang="en-US" smtClean="0"/>
              <a:t>Click to edit Master title style</a:t>
            </a:r>
            <a:endParaRPr lang="en-US"/>
          </a:p>
        </p:txBody>
      </p:sp>
      <p:sp>
        <p:nvSpPr>
          <p:cNvPr id="3" name="Content Placeholder 2"/>
          <p:cNvSpPr>
            <a:spLocks noGrp="1"/>
          </p:cNvSpPr>
          <p:nvPr>
            <p:ph sz="half" idx="1"/>
          </p:nvPr>
        </p:nvSpPr>
        <p:spPr>
          <a:xfrm>
            <a:off x="455722" y="1412984"/>
            <a:ext cx="4040187" cy="4519613"/>
          </a:xfrm>
          <a:prstGeom prst="rect">
            <a:avLst/>
          </a:prstGeom>
        </p:spPr>
        <p:txBody>
          <a:bodyPr lIns="90960" tIns="45496" rIns="90960" bIns="4549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309" y="1412984"/>
            <a:ext cx="4041775" cy="4519613"/>
          </a:xfrm>
          <a:prstGeom prst="rect">
            <a:avLst/>
          </a:prstGeom>
        </p:spPr>
        <p:txBody>
          <a:bodyPr lIns="90960" tIns="45496" rIns="90960" bIns="4549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89319244"/>
      </p:ext>
    </p:extLst>
  </p:cSld>
  <p:clrMapOvr>
    <a:masterClrMapping/>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lIns="90960" tIns="45496" rIns="90960" bIns="45496"/>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7"/>
            <a:ext cx="4040188" cy="639762"/>
          </a:xfrm>
          <a:prstGeom prst="rect">
            <a:avLst/>
          </a:prstGeom>
        </p:spPr>
        <p:txBody>
          <a:bodyPr lIns="90960" tIns="45496" rIns="90960" bIns="45496" anchor="b"/>
          <a:lstStyle>
            <a:lvl1pPr marL="0" indent="0">
              <a:buNone/>
              <a:defRPr sz="2400" b="1"/>
            </a:lvl1pPr>
            <a:lvl2pPr marL="454721" indent="0">
              <a:buNone/>
              <a:defRPr sz="2000" b="1"/>
            </a:lvl2pPr>
            <a:lvl3pPr marL="909441" indent="0">
              <a:buNone/>
              <a:defRPr sz="1800" b="1"/>
            </a:lvl3pPr>
            <a:lvl4pPr marL="1364147" indent="0">
              <a:buNone/>
              <a:defRPr sz="1600" b="1"/>
            </a:lvl4pPr>
            <a:lvl5pPr marL="1818881" indent="0">
              <a:buNone/>
              <a:defRPr sz="1600" b="1"/>
            </a:lvl5pPr>
            <a:lvl6pPr marL="2273581" indent="0">
              <a:buNone/>
              <a:defRPr sz="1600" b="1"/>
            </a:lvl6pPr>
            <a:lvl7pPr marL="2728303" indent="0">
              <a:buNone/>
              <a:defRPr sz="1600" b="1"/>
            </a:lvl7pPr>
            <a:lvl8pPr marL="3183005" indent="0">
              <a:buNone/>
              <a:defRPr sz="1600" b="1"/>
            </a:lvl8pPr>
            <a:lvl9pPr marL="3637757"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lIns="90960" tIns="45496" rIns="90960" bIns="45496"/>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134" y="1535117"/>
            <a:ext cx="4041775" cy="639762"/>
          </a:xfrm>
          <a:prstGeom prst="rect">
            <a:avLst/>
          </a:prstGeom>
        </p:spPr>
        <p:txBody>
          <a:bodyPr lIns="90960" tIns="45496" rIns="90960" bIns="45496" anchor="b"/>
          <a:lstStyle>
            <a:lvl1pPr marL="0" indent="0">
              <a:buNone/>
              <a:defRPr sz="2400" b="1"/>
            </a:lvl1pPr>
            <a:lvl2pPr marL="454721" indent="0">
              <a:buNone/>
              <a:defRPr sz="2000" b="1"/>
            </a:lvl2pPr>
            <a:lvl3pPr marL="909441" indent="0">
              <a:buNone/>
              <a:defRPr sz="1800" b="1"/>
            </a:lvl3pPr>
            <a:lvl4pPr marL="1364147" indent="0">
              <a:buNone/>
              <a:defRPr sz="1600" b="1"/>
            </a:lvl4pPr>
            <a:lvl5pPr marL="1818881" indent="0">
              <a:buNone/>
              <a:defRPr sz="1600" b="1"/>
            </a:lvl5pPr>
            <a:lvl6pPr marL="2273581" indent="0">
              <a:buNone/>
              <a:defRPr sz="1600" b="1"/>
            </a:lvl6pPr>
            <a:lvl7pPr marL="2728303" indent="0">
              <a:buNone/>
              <a:defRPr sz="1600" b="1"/>
            </a:lvl7pPr>
            <a:lvl8pPr marL="3183005" indent="0">
              <a:buNone/>
              <a:defRPr sz="1600" b="1"/>
            </a:lvl8pPr>
            <a:lvl9pPr marL="3637757"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34" y="2174875"/>
            <a:ext cx="4041775" cy="3951288"/>
          </a:xfrm>
          <a:prstGeom prst="rect">
            <a:avLst/>
          </a:prstGeom>
        </p:spPr>
        <p:txBody>
          <a:bodyPr lIns="90960" tIns="45496" rIns="90960" bIns="45496"/>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58677225"/>
      </p:ext>
    </p:extLst>
  </p:cSld>
  <p:clrMapOvr>
    <a:masterClrMapping/>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309" y="200025"/>
            <a:ext cx="8232775" cy="863600"/>
          </a:xfrm>
          <a:prstGeom prst="rect">
            <a:avLst/>
          </a:prstGeom>
        </p:spPr>
        <p:txBody>
          <a:bodyPr lIns="90960" tIns="45496" rIns="90960" bIns="45496"/>
          <a:lstStyle/>
          <a:p>
            <a:r>
              <a:rPr lang="en-US" smtClean="0"/>
              <a:t>Click to edit Master title style</a:t>
            </a:r>
            <a:endParaRPr lang="en-US"/>
          </a:p>
        </p:txBody>
      </p:sp>
    </p:spTree>
    <p:extLst>
      <p:ext uri="{BB962C8B-B14F-4D97-AF65-F5344CB8AC3E}">
        <p14:creationId xmlns:p14="http://schemas.microsoft.com/office/powerpoint/2010/main" val="2580583589"/>
      </p:ext>
    </p:extLst>
  </p:cSld>
  <p:clrMapOvr>
    <a:masterClrMapping/>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45677160"/>
      </p:ext>
    </p:extLst>
  </p:cSld>
  <p:clrMapOvr>
    <a:masterClrMapping/>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a:prstGeom prst="rect">
            <a:avLst/>
          </a:prstGeom>
        </p:spPr>
        <p:txBody>
          <a:bodyPr lIns="90960" tIns="45496" rIns="90960" bIns="45496"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3"/>
            <a:ext cx="5111750" cy="5853113"/>
          </a:xfrm>
          <a:prstGeom prst="rect">
            <a:avLst/>
          </a:prstGeom>
        </p:spPr>
        <p:txBody>
          <a:bodyPr lIns="90960" tIns="45496" rIns="90960" bIns="45496"/>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209"/>
            <a:ext cx="3008313" cy="4691063"/>
          </a:xfrm>
          <a:prstGeom prst="rect">
            <a:avLst/>
          </a:prstGeom>
        </p:spPr>
        <p:txBody>
          <a:bodyPr lIns="90960" tIns="45496" rIns="90960" bIns="45496"/>
          <a:lstStyle>
            <a:lvl1pPr marL="0" indent="0">
              <a:buNone/>
              <a:defRPr sz="1400"/>
            </a:lvl1pPr>
            <a:lvl2pPr marL="454721" indent="0">
              <a:buNone/>
              <a:defRPr sz="1200"/>
            </a:lvl2pPr>
            <a:lvl3pPr marL="909441" indent="0">
              <a:buNone/>
              <a:defRPr sz="1000"/>
            </a:lvl3pPr>
            <a:lvl4pPr marL="1364147" indent="0">
              <a:buNone/>
              <a:defRPr sz="900"/>
            </a:lvl4pPr>
            <a:lvl5pPr marL="1818881" indent="0">
              <a:buNone/>
              <a:defRPr sz="900"/>
            </a:lvl5pPr>
            <a:lvl6pPr marL="2273581" indent="0">
              <a:buNone/>
              <a:defRPr sz="900"/>
            </a:lvl6pPr>
            <a:lvl7pPr marL="2728303" indent="0">
              <a:buNone/>
              <a:defRPr sz="900"/>
            </a:lvl7pPr>
            <a:lvl8pPr marL="3183005" indent="0">
              <a:buNone/>
              <a:defRPr sz="900"/>
            </a:lvl8pPr>
            <a:lvl9pPr marL="3637757" indent="0">
              <a:buNone/>
              <a:defRPr sz="900"/>
            </a:lvl9pPr>
          </a:lstStyle>
          <a:p>
            <a:pPr lvl="0"/>
            <a:r>
              <a:rPr lang="en-US" smtClean="0"/>
              <a:t>Click to edit Master text styles</a:t>
            </a:r>
          </a:p>
        </p:txBody>
      </p:sp>
    </p:spTree>
    <p:extLst>
      <p:ext uri="{BB962C8B-B14F-4D97-AF65-F5344CB8AC3E}">
        <p14:creationId xmlns:p14="http://schemas.microsoft.com/office/powerpoint/2010/main" val="2900965961"/>
      </p:ext>
    </p:extLst>
  </p:cSld>
  <p:clrMapOvr>
    <a:masterClrMapping/>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lIns="90960" tIns="45496" rIns="90960" bIns="45496"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lIns="90960" tIns="45496" rIns="90960" bIns="45496"/>
          <a:lstStyle>
            <a:lvl1pPr marL="0" indent="0">
              <a:buNone/>
              <a:defRPr sz="3200"/>
            </a:lvl1pPr>
            <a:lvl2pPr marL="454721" indent="0">
              <a:buNone/>
              <a:defRPr sz="2800"/>
            </a:lvl2pPr>
            <a:lvl3pPr marL="909441" indent="0">
              <a:buNone/>
              <a:defRPr sz="2400"/>
            </a:lvl3pPr>
            <a:lvl4pPr marL="1364147" indent="0">
              <a:buNone/>
              <a:defRPr sz="2000"/>
            </a:lvl4pPr>
            <a:lvl5pPr marL="1818881" indent="0">
              <a:buNone/>
              <a:defRPr sz="2000"/>
            </a:lvl5pPr>
            <a:lvl6pPr marL="2273581" indent="0">
              <a:buNone/>
              <a:defRPr sz="2000"/>
            </a:lvl6pPr>
            <a:lvl7pPr marL="2728303" indent="0">
              <a:buNone/>
              <a:defRPr sz="2000"/>
            </a:lvl7pPr>
            <a:lvl8pPr marL="3183005" indent="0">
              <a:buNone/>
              <a:defRPr sz="2000"/>
            </a:lvl8pPr>
            <a:lvl9pPr marL="3637757"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lIns="90960" tIns="45496" rIns="90960" bIns="45496"/>
          <a:lstStyle>
            <a:lvl1pPr marL="0" indent="0">
              <a:buNone/>
              <a:defRPr sz="1400"/>
            </a:lvl1pPr>
            <a:lvl2pPr marL="454721" indent="0">
              <a:buNone/>
              <a:defRPr sz="1200"/>
            </a:lvl2pPr>
            <a:lvl3pPr marL="909441" indent="0">
              <a:buNone/>
              <a:defRPr sz="1000"/>
            </a:lvl3pPr>
            <a:lvl4pPr marL="1364147" indent="0">
              <a:buNone/>
              <a:defRPr sz="900"/>
            </a:lvl4pPr>
            <a:lvl5pPr marL="1818881" indent="0">
              <a:buNone/>
              <a:defRPr sz="900"/>
            </a:lvl5pPr>
            <a:lvl6pPr marL="2273581" indent="0">
              <a:buNone/>
              <a:defRPr sz="900"/>
            </a:lvl6pPr>
            <a:lvl7pPr marL="2728303" indent="0">
              <a:buNone/>
              <a:defRPr sz="900"/>
            </a:lvl7pPr>
            <a:lvl8pPr marL="3183005" indent="0">
              <a:buNone/>
              <a:defRPr sz="900"/>
            </a:lvl8pPr>
            <a:lvl9pPr marL="3637757" indent="0">
              <a:buNone/>
              <a:defRPr sz="900"/>
            </a:lvl9pPr>
          </a:lstStyle>
          <a:p>
            <a:pPr lvl="0"/>
            <a:r>
              <a:rPr lang="en-US" smtClean="0"/>
              <a:t>Click to edit Master text styles</a:t>
            </a:r>
          </a:p>
        </p:txBody>
      </p:sp>
    </p:spTree>
    <p:extLst>
      <p:ext uri="{BB962C8B-B14F-4D97-AF65-F5344CB8AC3E}">
        <p14:creationId xmlns:p14="http://schemas.microsoft.com/office/powerpoint/2010/main" val="1132577346"/>
      </p:ext>
    </p:extLst>
  </p:cSld>
  <p:clrMapOvr>
    <a:masterClrMapping/>
  </p:clrMapOvr>
  <p:transition>
    <p:fade/>
  </p:transition>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309" y="200025"/>
            <a:ext cx="8232775" cy="863600"/>
          </a:xfrm>
          <a:prstGeom prst="rect">
            <a:avLst/>
          </a:prstGeom>
        </p:spPr>
        <p:txBody>
          <a:bodyPr lIns="90960" tIns="45496" rIns="90960" bIns="45496"/>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1412984"/>
            <a:ext cx="8234362" cy="4519613"/>
          </a:xfrm>
          <a:prstGeom prst="rect">
            <a:avLst/>
          </a:prstGeom>
        </p:spPr>
        <p:txBody>
          <a:bodyPr vert="eaVert" lIns="90960" tIns="45496" rIns="90960" bIns="45496"/>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37901330"/>
      </p:ext>
    </p:extLst>
  </p:cSld>
  <p:clrMapOvr>
    <a:masterClrMapping/>
  </p:clrMapOvr>
  <p:transition>
    <p:fade/>
  </p:transition>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2577" y="200029"/>
            <a:ext cx="2057400" cy="5732463"/>
          </a:xfrm>
          <a:prstGeom prst="rect">
            <a:avLst/>
          </a:prstGeom>
        </p:spPr>
        <p:txBody>
          <a:bodyPr vert="eaVert" lIns="90960" tIns="45496" rIns="90960" bIns="45496"/>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200029"/>
            <a:ext cx="6024562" cy="5732463"/>
          </a:xfrm>
          <a:prstGeom prst="rect">
            <a:avLst/>
          </a:prstGeom>
        </p:spPr>
        <p:txBody>
          <a:bodyPr vert="eaVert" lIns="90960" tIns="45496" rIns="90960" bIns="45496"/>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75744541"/>
      </p:ext>
    </p:extLst>
  </p:cSld>
  <p:clrMapOvr>
    <a:masterClrMapping/>
  </p:clrMapOvr>
  <p:transition>
    <p:fade/>
  </p:transition>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4" name="Freeform 2"/>
          <p:cNvSpPr>
            <a:spLocks/>
          </p:cNvSpPr>
          <p:nvPr/>
        </p:nvSpPr>
        <p:spPr bwMode="auto">
          <a:xfrm>
            <a:off x="3079752" y="552450"/>
            <a:ext cx="6057900" cy="2590800"/>
          </a:xfrm>
          <a:custGeom>
            <a:avLst/>
            <a:gdLst>
              <a:gd name="T0" fmla="*/ 0 w 3816"/>
              <a:gd name="T1" fmla="*/ 1632 h 1632"/>
              <a:gd name="T2" fmla="*/ 3816 w 3816"/>
              <a:gd name="T3" fmla="*/ 0 h 1632"/>
              <a:gd name="T4" fmla="*/ 3816 w 3816"/>
              <a:gd name="T5" fmla="*/ 496 h 1632"/>
              <a:gd name="T6" fmla="*/ 0 w 3816"/>
              <a:gd name="T7" fmla="*/ 1632 h 16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16" h="1632">
                <a:moveTo>
                  <a:pt x="0" y="1632"/>
                </a:moveTo>
                <a:lnTo>
                  <a:pt x="3816" y="0"/>
                </a:lnTo>
                <a:lnTo>
                  <a:pt x="3816" y="496"/>
                </a:lnTo>
                <a:lnTo>
                  <a:pt x="0" y="163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89864" tIns="44957" rIns="89864" bIns="44957"/>
          <a:lstStyle/>
          <a:p>
            <a:pPr defTabSz="909441" fontAlgn="base">
              <a:spcBef>
                <a:spcPct val="0"/>
              </a:spcBef>
              <a:spcAft>
                <a:spcPct val="0"/>
              </a:spcAft>
            </a:pPr>
            <a:endParaRPr lang="en-IN" smtClean="0">
              <a:solidFill>
                <a:srgbClr val="646464"/>
              </a:solidFill>
            </a:endParaRPr>
          </a:p>
        </p:txBody>
      </p:sp>
      <p:pic>
        <p:nvPicPr>
          <p:cNvPr id="5" name="Picture 5" descr="logo_tagblac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3509" y="6021320"/>
            <a:ext cx="190817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AutoShape 6"/>
          <p:cNvSpPr>
            <a:spLocks noChangeArrowheads="1"/>
          </p:cNvSpPr>
          <p:nvPr/>
        </p:nvSpPr>
        <p:spPr bwMode="auto">
          <a:xfrm rot="5400000">
            <a:off x="-120649" y="1274871"/>
            <a:ext cx="3313112" cy="3071813"/>
          </a:xfrm>
          <a:prstGeom prst="triangle">
            <a:avLst>
              <a:gd name="adj" fmla="val 60227"/>
            </a:avLst>
          </a:prstGeom>
          <a:blipFill dpi="0" rotWithShape="0">
            <a:blip r:embed="rId3" cstate="print"/>
            <a:srcRect/>
            <a:stretch>
              <a:fillRect r="-11536"/>
            </a:stretch>
          </a:blipFill>
          <a:ln w="9525">
            <a:noFill/>
            <a:miter lim="800000"/>
            <a:headEnd/>
            <a:tailEnd/>
          </a:ln>
          <a:effectLst/>
        </p:spPr>
        <p:txBody>
          <a:bodyPr wrap="none" lIns="89864" tIns="44957" rIns="89864" bIns="44957" anchor="ctr"/>
          <a:lstStyle/>
          <a:p>
            <a:pPr defTabSz="909441" fontAlgn="base">
              <a:spcBef>
                <a:spcPct val="0"/>
              </a:spcBef>
              <a:spcAft>
                <a:spcPct val="0"/>
              </a:spcAft>
              <a:defRPr/>
            </a:pPr>
            <a:endParaRPr lang="en-US">
              <a:solidFill>
                <a:srgbClr val="646464"/>
              </a:solidFill>
            </a:endParaRPr>
          </a:p>
        </p:txBody>
      </p:sp>
      <p:sp>
        <p:nvSpPr>
          <p:cNvPr id="248835" name="Rectangle 3"/>
          <p:cNvSpPr>
            <a:spLocks noGrp="1" noChangeArrowheads="1"/>
          </p:cNvSpPr>
          <p:nvPr>
            <p:ph type="ctrTitle"/>
          </p:nvPr>
        </p:nvSpPr>
        <p:spPr>
          <a:xfrm>
            <a:off x="3059113" y="3457575"/>
            <a:ext cx="5541962" cy="908050"/>
          </a:xfrm>
          <a:prstGeom prst="rect">
            <a:avLst/>
          </a:prstGeom>
        </p:spPr>
        <p:txBody>
          <a:bodyPr lIns="90960" tIns="0" rIns="90960" bIns="45496"/>
          <a:lstStyle>
            <a:lvl1pPr>
              <a:defRPr/>
            </a:lvl1pPr>
          </a:lstStyle>
          <a:p>
            <a:r>
              <a:rPr lang="en-US"/>
              <a:t>Click to edit Master title style</a:t>
            </a:r>
          </a:p>
        </p:txBody>
      </p:sp>
      <p:sp>
        <p:nvSpPr>
          <p:cNvPr id="248836" name="Rectangle 4"/>
          <p:cNvSpPr>
            <a:spLocks noGrp="1" noChangeArrowheads="1"/>
          </p:cNvSpPr>
          <p:nvPr>
            <p:ph type="subTitle" idx="1"/>
          </p:nvPr>
        </p:nvSpPr>
        <p:spPr>
          <a:xfrm>
            <a:off x="3062288" y="4354514"/>
            <a:ext cx="5541962" cy="1019175"/>
          </a:xfrm>
          <a:prstGeom prst="rect">
            <a:avLst/>
          </a:prstGeom>
        </p:spPr>
        <p:txBody>
          <a:bodyPr lIns="90960" tIns="45496" rIns="90960" bIns="45496"/>
          <a:lstStyle>
            <a:lvl1pPr marL="0" indent="0">
              <a:lnSpc>
                <a:spcPct val="85000"/>
              </a:lnSpc>
              <a:buFont typeface="Arial" charset="0"/>
              <a:buNone/>
              <a:defRPr sz="2000"/>
            </a:lvl1pPr>
          </a:lstStyle>
          <a:p>
            <a:r>
              <a:rPr lang="en-US"/>
              <a:t>Click to edit Master subtitle style</a:t>
            </a:r>
          </a:p>
        </p:txBody>
      </p:sp>
    </p:spTree>
    <p:extLst>
      <p:ext uri="{BB962C8B-B14F-4D97-AF65-F5344CB8AC3E}">
        <p14:creationId xmlns:p14="http://schemas.microsoft.com/office/powerpoint/2010/main" val="744996970"/>
      </p:ext>
    </p:extLst>
  </p:cSld>
  <p:clrMapOvr>
    <a:masterClrMapping/>
  </p:clrMapOvr>
  <p:transition>
    <p:fade/>
  </p:transition>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309" y="200025"/>
            <a:ext cx="8232775" cy="863600"/>
          </a:xfrm>
          <a:prstGeom prst="rect">
            <a:avLst/>
          </a:prstGeom>
        </p:spPr>
        <p:txBody>
          <a:bodyPr lIns="90960" tIns="45496" rIns="90960" bIns="45496"/>
          <a:lstStyle/>
          <a:p>
            <a:r>
              <a:rPr lang="en-US" smtClean="0"/>
              <a:t>Click to edit Master title style</a:t>
            </a:r>
            <a:endParaRPr lang="en-US"/>
          </a:p>
        </p:txBody>
      </p:sp>
      <p:sp>
        <p:nvSpPr>
          <p:cNvPr id="3" name="Content Placeholder 2"/>
          <p:cNvSpPr>
            <a:spLocks noGrp="1"/>
          </p:cNvSpPr>
          <p:nvPr>
            <p:ph idx="1"/>
          </p:nvPr>
        </p:nvSpPr>
        <p:spPr>
          <a:xfrm>
            <a:off x="455613" y="1423988"/>
            <a:ext cx="8234362" cy="4519612"/>
          </a:xfrm>
          <a:prstGeom prst="rect">
            <a:avLst/>
          </a:prstGeom>
        </p:spPr>
        <p:txBody>
          <a:bodyPr lIns="90960" tIns="45496" rIns="90960" bIns="45496"/>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5395702"/>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1" y="201168"/>
            <a:ext cx="8229600" cy="804672"/>
          </a:xfrm>
          <a:prstGeom prst="rect">
            <a:avLst/>
          </a:prstGeom>
          <a:noFill/>
          <a:ln w="9525">
            <a:noFill/>
            <a:miter lim="800000"/>
            <a:headEnd/>
            <a:tailEnd/>
          </a:ln>
          <a:effectLst/>
        </p:spPr>
        <p:txBody>
          <a:bodyPr vert="horz" wrap="square" lIns="0" tIns="3085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pic>
        <p:nvPicPr>
          <p:cNvPr id="5123" name="Picture 3"/>
          <p:cNvPicPr>
            <a:picLocks noChangeAspect="1" noChangeArrowheads="1"/>
          </p:cNvPicPr>
          <p:nvPr userDrawn="1"/>
        </p:nvPicPr>
        <p:blipFill>
          <a:blip r:embed="rId2" cstate="print"/>
          <a:srcRect/>
          <a:stretch>
            <a:fillRect/>
          </a:stretch>
        </p:blipFill>
        <p:spPr bwMode="auto">
          <a:xfrm>
            <a:off x="447968" y="1058400"/>
            <a:ext cx="8238118" cy="5194800"/>
          </a:xfrm>
          <a:prstGeom prst="rect">
            <a:avLst/>
          </a:prstGeom>
          <a:noFill/>
          <a:ln w="9525">
            <a:noFill/>
            <a:miter lim="800000"/>
            <a:headEnd/>
            <a:tailEnd/>
          </a:ln>
          <a:effectLst/>
        </p:spPr>
      </p:pic>
    </p:spTree>
    <p:extLst>
      <p:ext uri="{BB962C8B-B14F-4D97-AF65-F5344CB8AC3E}">
        <p14:creationId xmlns:p14="http://schemas.microsoft.com/office/powerpoint/2010/main" val="1432308345"/>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lIns="90960" tIns="45496" rIns="90960" bIns="45496"/>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822"/>
            <a:ext cx="7772400" cy="1500187"/>
          </a:xfrm>
          <a:prstGeom prst="rect">
            <a:avLst/>
          </a:prstGeom>
        </p:spPr>
        <p:txBody>
          <a:bodyPr lIns="90960" tIns="45496" rIns="90960" bIns="45496" anchor="b"/>
          <a:lstStyle>
            <a:lvl1pPr marL="0" indent="0">
              <a:buNone/>
              <a:defRPr sz="2000"/>
            </a:lvl1pPr>
            <a:lvl2pPr marL="454721" indent="0">
              <a:buNone/>
              <a:defRPr sz="1800"/>
            </a:lvl2pPr>
            <a:lvl3pPr marL="909441" indent="0">
              <a:buNone/>
              <a:defRPr sz="1600"/>
            </a:lvl3pPr>
            <a:lvl4pPr marL="1364147" indent="0">
              <a:buNone/>
              <a:defRPr sz="1400"/>
            </a:lvl4pPr>
            <a:lvl5pPr marL="1818881" indent="0">
              <a:buNone/>
              <a:defRPr sz="1400"/>
            </a:lvl5pPr>
            <a:lvl6pPr marL="2273581" indent="0">
              <a:buNone/>
              <a:defRPr sz="1400"/>
            </a:lvl6pPr>
            <a:lvl7pPr marL="2728303" indent="0">
              <a:buNone/>
              <a:defRPr sz="1400"/>
            </a:lvl7pPr>
            <a:lvl8pPr marL="3183005" indent="0">
              <a:buNone/>
              <a:defRPr sz="1400"/>
            </a:lvl8pPr>
            <a:lvl9pPr marL="3637757" indent="0">
              <a:buNone/>
              <a:defRPr sz="1400"/>
            </a:lvl9pPr>
          </a:lstStyle>
          <a:p>
            <a:pPr lvl="0"/>
            <a:r>
              <a:rPr lang="en-US" smtClean="0"/>
              <a:t>Click to edit Master text styles</a:t>
            </a:r>
          </a:p>
        </p:txBody>
      </p:sp>
    </p:spTree>
    <p:extLst>
      <p:ext uri="{BB962C8B-B14F-4D97-AF65-F5344CB8AC3E}">
        <p14:creationId xmlns:p14="http://schemas.microsoft.com/office/powerpoint/2010/main" val="2794462912"/>
      </p:ext>
    </p:extLst>
  </p:cSld>
  <p:clrMapOvr>
    <a:masterClrMapping/>
  </p:clrMapOvr>
  <p:transition>
    <p:fade/>
  </p:transition>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309" y="200025"/>
            <a:ext cx="8232775" cy="863600"/>
          </a:xfrm>
          <a:prstGeom prst="rect">
            <a:avLst/>
          </a:prstGeom>
        </p:spPr>
        <p:txBody>
          <a:bodyPr lIns="90960" tIns="45496" rIns="90960" bIns="45496"/>
          <a:lstStyle/>
          <a:p>
            <a:r>
              <a:rPr lang="en-US" smtClean="0"/>
              <a:t>Click to edit Master title style</a:t>
            </a:r>
            <a:endParaRPr lang="en-US"/>
          </a:p>
        </p:txBody>
      </p:sp>
      <p:sp>
        <p:nvSpPr>
          <p:cNvPr id="3" name="Content Placeholder 2"/>
          <p:cNvSpPr>
            <a:spLocks noGrp="1"/>
          </p:cNvSpPr>
          <p:nvPr>
            <p:ph sz="half" idx="1"/>
          </p:nvPr>
        </p:nvSpPr>
        <p:spPr>
          <a:xfrm>
            <a:off x="455722" y="1412984"/>
            <a:ext cx="4040187" cy="4519613"/>
          </a:xfrm>
          <a:prstGeom prst="rect">
            <a:avLst/>
          </a:prstGeom>
        </p:spPr>
        <p:txBody>
          <a:bodyPr lIns="90960" tIns="45496" rIns="90960" bIns="4549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309" y="1412984"/>
            <a:ext cx="4041775" cy="4519613"/>
          </a:xfrm>
          <a:prstGeom prst="rect">
            <a:avLst/>
          </a:prstGeom>
        </p:spPr>
        <p:txBody>
          <a:bodyPr lIns="90960" tIns="45496" rIns="90960" bIns="4549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18994609"/>
      </p:ext>
    </p:extLst>
  </p:cSld>
  <p:clrMapOvr>
    <a:masterClrMapping/>
  </p:clrMapOvr>
  <p:transition>
    <p:fade/>
  </p:transition>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lIns="90960" tIns="45496" rIns="90960" bIns="45496"/>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7"/>
            <a:ext cx="4040188" cy="639762"/>
          </a:xfrm>
          <a:prstGeom prst="rect">
            <a:avLst/>
          </a:prstGeom>
        </p:spPr>
        <p:txBody>
          <a:bodyPr lIns="90960" tIns="45496" rIns="90960" bIns="45496" anchor="b"/>
          <a:lstStyle>
            <a:lvl1pPr marL="0" indent="0">
              <a:buNone/>
              <a:defRPr sz="2400" b="1"/>
            </a:lvl1pPr>
            <a:lvl2pPr marL="454721" indent="0">
              <a:buNone/>
              <a:defRPr sz="2000" b="1"/>
            </a:lvl2pPr>
            <a:lvl3pPr marL="909441" indent="0">
              <a:buNone/>
              <a:defRPr sz="1800" b="1"/>
            </a:lvl3pPr>
            <a:lvl4pPr marL="1364147" indent="0">
              <a:buNone/>
              <a:defRPr sz="1600" b="1"/>
            </a:lvl4pPr>
            <a:lvl5pPr marL="1818881" indent="0">
              <a:buNone/>
              <a:defRPr sz="1600" b="1"/>
            </a:lvl5pPr>
            <a:lvl6pPr marL="2273581" indent="0">
              <a:buNone/>
              <a:defRPr sz="1600" b="1"/>
            </a:lvl6pPr>
            <a:lvl7pPr marL="2728303" indent="0">
              <a:buNone/>
              <a:defRPr sz="1600" b="1"/>
            </a:lvl7pPr>
            <a:lvl8pPr marL="3183005" indent="0">
              <a:buNone/>
              <a:defRPr sz="1600" b="1"/>
            </a:lvl8pPr>
            <a:lvl9pPr marL="3637757"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lIns="90960" tIns="45496" rIns="90960" bIns="45496"/>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134" y="1535117"/>
            <a:ext cx="4041775" cy="639762"/>
          </a:xfrm>
          <a:prstGeom prst="rect">
            <a:avLst/>
          </a:prstGeom>
        </p:spPr>
        <p:txBody>
          <a:bodyPr lIns="90960" tIns="45496" rIns="90960" bIns="45496" anchor="b"/>
          <a:lstStyle>
            <a:lvl1pPr marL="0" indent="0">
              <a:buNone/>
              <a:defRPr sz="2400" b="1"/>
            </a:lvl1pPr>
            <a:lvl2pPr marL="454721" indent="0">
              <a:buNone/>
              <a:defRPr sz="2000" b="1"/>
            </a:lvl2pPr>
            <a:lvl3pPr marL="909441" indent="0">
              <a:buNone/>
              <a:defRPr sz="1800" b="1"/>
            </a:lvl3pPr>
            <a:lvl4pPr marL="1364147" indent="0">
              <a:buNone/>
              <a:defRPr sz="1600" b="1"/>
            </a:lvl4pPr>
            <a:lvl5pPr marL="1818881" indent="0">
              <a:buNone/>
              <a:defRPr sz="1600" b="1"/>
            </a:lvl5pPr>
            <a:lvl6pPr marL="2273581" indent="0">
              <a:buNone/>
              <a:defRPr sz="1600" b="1"/>
            </a:lvl6pPr>
            <a:lvl7pPr marL="2728303" indent="0">
              <a:buNone/>
              <a:defRPr sz="1600" b="1"/>
            </a:lvl7pPr>
            <a:lvl8pPr marL="3183005" indent="0">
              <a:buNone/>
              <a:defRPr sz="1600" b="1"/>
            </a:lvl8pPr>
            <a:lvl9pPr marL="3637757"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34" y="2174875"/>
            <a:ext cx="4041775" cy="3951288"/>
          </a:xfrm>
          <a:prstGeom prst="rect">
            <a:avLst/>
          </a:prstGeom>
        </p:spPr>
        <p:txBody>
          <a:bodyPr lIns="90960" tIns="45496" rIns="90960" bIns="45496"/>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5671652"/>
      </p:ext>
    </p:extLst>
  </p:cSld>
  <p:clrMapOvr>
    <a:masterClrMapping/>
  </p:clrMapOvr>
  <p:transition>
    <p:fade/>
  </p:transition>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309" y="200025"/>
            <a:ext cx="8232775" cy="863600"/>
          </a:xfrm>
          <a:prstGeom prst="rect">
            <a:avLst/>
          </a:prstGeom>
        </p:spPr>
        <p:txBody>
          <a:bodyPr lIns="90960" tIns="45496" rIns="90960" bIns="45496"/>
          <a:lstStyle/>
          <a:p>
            <a:r>
              <a:rPr lang="en-US" smtClean="0"/>
              <a:t>Click to edit Master title style</a:t>
            </a:r>
            <a:endParaRPr lang="en-US"/>
          </a:p>
        </p:txBody>
      </p:sp>
    </p:spTree>
    <p:extLst>
      <p:ext uri="{BB962C8B-B14F-4D97-AF65-F5344CB8AC3E}">
        <p14:creationId xmlns:p14="http://schemas.microsoft.com/office/powerpoint/2010/main" val="3819556172"/>
      </p:ext>
    </p:extLst>
  </p:cSld>
  <p:clrMapOvr>
    <a:masterClrMapping/>
  </p:clrMapOvr>
  <p:transition>
    <p:fade/>
  </p:transition>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68393791"/>
      </p:ext>
    </p:extLst>
  </p:cSld>
  <p:clrMapOvr>
    <a:masterClrMapping/>
  </p:clrMapOvr>
  <p:transition>
    <p:fade/>
  </p:transition>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a:prstGeom prst="rect">
            <a:avLst/>
          </a:prstGeom>
        </p:spPr>
        <p:txBody>
          <a:bodyPr lIns="90960" tIns="45496" rIns="90960" bIns="45496"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3"/>
            <a:ext cx="5111750" cy="5853113"/>
          </a:xfrm>
          <a:prstGeom prst="rect">
            <a:avLst/>
          </a:prstGeom>
        </p:spPr>
        <p:txBody>
          <a:bodyPr lIns="90960" tIns="45496" rIns="90960" bIns="45496"/>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209"/>
            <a:ext cx="3008313" cy="4691063"/>
          </a:xfrm>
          <a:prstGeom prst="rect">
            <a:avLst/>
          </a:prstGeom>
        </p:spPr>
        <p:txBody>
          <a:bodyPr lIns="90960" tIns="45496" rIns="90960" bIns="45496"/>
          <a:lstStyle>
            <a:lvl1pPr marL="0" indent="0">
              <a:buNone/>
              <a:defRPr sz="1400"/>
            </a:lvl1pPr>
            <a:lvl2pPr marL="454721" indent="0">
              <a:buNone/>
              <a:defRPr sz="1200"/>
            </a:lvl2pPr>
            <a:lvl3pPr marL="909441" indent="0">
              <a:buNone/>
              <a:defRPr sz="1000"/>
            </a:lvl3pPr>
            <a:lvl4pPr marL="1364147" indent="0">
              <a:buNone/>
              <a:defRPr sz="900"/>
            </a:lvl4pPr>
            <a:lvl5pPr marL="1818881" indent="0">
              <a:buNone/>
              <a:defRPr sz="900"/>
            </a:lvl5pPr>
            <a:lvl6pPr marL="2273581" indent="0">
              <a:buNone/>
              <a:defRPr sz="900"/>
            </a:lvl6pPr>
            <a:lvl7pPr marL="2728303" indent="0">
              <a:buNone/>
              <a:defRPr sz="900"/>
            </a:lvl7pPr>
            <a:lvl8pPr marL="3183005" indent="0">
              <a:buNone/>
              <a:defRPr sz="900"/>
            </a:lvl8pPr>
            <a:lvl9pPr marL="3637757" indent="0">
              <a:buNone/>
              <a:defRPr sz="900"/>
            </a:lvl9pPr>
          </a:lstStyle>
          <a:p>
            <a:pPr lvl="0"/>
            <a:r>
              <a:rPr lang="en-US" smtClean="0"/>
              <a:t>Click to edit Master text styles</a:t>
            </a:r>
          </a:p>
        </p:txBody>
      </p:sp>
    </p:spTree>
    <p:extLst>
      <p:ext uri="{BB962C8B-B14F-4D97-AF65-F5344CB8AC3E}">
        <p14:creationId xmlns:p14="http://schemas.microsoft.com/office/powerpoint/2010/main" val="581015139"/>
      </p:ext>
    </p:extLst>
  </p:cSld>
  <p:clrMapOvr>
    <a:masterClrMapping/>
  </p:clrMapOvr>
  <p:transition>
    <p:fade/>
  </p:transition>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lIns="90960" tIns="45496" rIns="90960" bIns="45496"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lIns="90960" tIns="45496" rIns="90960" bIns="45496"/>
          <a:lstStyle>
            <a:lvl1pPr marL="0" indent="0">
              <a:buNone/>
              <a:defRPr sz="3200"/>
            </a:lvl1pPr>
            <a:lvl2pPr marL="454721" indent="0">
              <a:buNone/>
              <a:defRPr sz="2800"/>
            </a:lvl2pPr>
            <a:lvl3pPr marL="909441" indent="0">
              <a:buNone/>
              <a:defRPr sz="2400"/>
            </a:lvl3pPr>
            <a:lvl4pPr marL="1364147" indent="0">
              <a:buNone/>
              <a:defRPr sz="2000"/>
            </a:lvl4pPr>
            <a:lvl5pPr marL="1818881" indent="0">
              <a:buNone/>
              <a:defRPr sz="2000"/>
            </a:lvl5pPr>
            <a:lvl6pPr marL="2273581" indent="0">
              <a:buNone/>
              <a:defRPr sz="2000"/>
            </a:lvl6pPr>
            <a:lvl7pPr marL="2728303" indent="0">
              <a:buNone/>
              <a:defRPr sz="2000"/>
            </a:lvl7pPr>
            <a:lvl8pPr marL="3183005" indent="0">
              <a:buNone/>
              <a:defRPr sz="2000"/>
            </a:lvl8pPr>
            <a:lvl9pPr marL="3637757"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lIns="90960" tIns="45496" rIns="90960" bIns="45496"/>
          <a:lstStyle>
            <a:lvl1pPr marL="0" indent="0">
              <a:buNone/>
              <a:defRPr sz="1400"/>
            </a:lvl1pPr>
            <a:lvl2pPr marL="454721" indent="0">
              <a:buNone/>
              <a:defRPr sz="1200"/>
            </a:lvl2pPr>
            <a:lvl3pPr marL="909441" indent="0">
              <a:buNone/>
              <a:defRPr sz="1000"/>
            </a:lvl3pPr>
            <a:lvl4pPr marL="1364147" indent="0">
              <a:buNone/>
              <a:defRPr sz="900"/>
            </a:lvl4pPr>
            <a:lvl5pPr marL="1818881" indent="0">
              <a:buNone/>
              <a:defRPr sz="900"/>
            </a:lvl5pPr>
            <a:lvl6pPr marL="2273581" indent="0">
              <a:buNone/>
              <a:defRPr sz="900"/>
            </a:lvl6pPr>
            <a:lvl7pPr marL="2728303" indent="0">
              <a:buNone/>
              <a:defRPr sz="900"/>
            </a:lvl7pPr>
            <a:lvl8pPr marL="3183005" indent="0">
              <a:buNone/>
              <a:defRPr sz="900"/>
            </a:lvl8pPr>
            <a:lvl9pPr marL="3637757" indent="0">
              <a:buNone/>
              <a:defRPr sz="900"/>
            </a:lvl9pPr>
          </a:lstStyle>
          <a:p>
            <a:pPr lvl="0"/>
            <a:r>
              <a:rPr lang="en-US" smtClean="0"/>
              <a:t>Click to edit Master text styles</a:t>
            </a:r>
          </a:p>
        </p:txBody>
      </p:sp>
    </p:spTree>
    <p:extLst>
      <p:ext uri="{BB962C8B-B14F-4D97-AF65-F5344CB8AC3E}">
        <p14:creationId xmlns:p14="http://schemas.microsoft.com/office/powerpoint/2010/main" val="3425761172"/>
      </p:ext>
    </p:extLst>
  </p:cSld>
  <p:clrMapOvr>
    <a:masterClrMapping/>
  </p:clrMapOvr>
  <p:transition>
    <p:fade/>
  </p:transition>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309" y="200025"/>
            <a:ext cx="8232775" cy="863600"/>
          </a:xfrm>
          <a:prstGeom prst="rect">
            <a:avLst/>
          </a:prstGeom>
        </p:spPr>
        <p:txBody>
          <a:bodyPr lIns="90960" tIns="45496" rIns="90960" bIns="45496"/>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1423988"/>
            <a:ext cx="8234362" cy="4519612"/>
          </a:xfrm>
          <a:prstGeom prst="rect">
            <a:avLst/>
          </a:prstGeom>
        </p:spPr>
        <p:txBody>
          <a:bodyPr vert="eaVert" lIns="90960" tIns="45496" rIns="90960" bIns="45496"/>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50399092"/>
      </p:ext>
    </p:extLst>
  </p:cSld>
  <p:clrMapOvr>
    <a:masterClrMapping/>
  </p:clrMapOvr>
  <p:transition>
    <p:fade/>
  </p:transition>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2577" y="200029"/>
            <a:ext cx="2057400" cy="5732463"/>
          </a:xfrm>
          <a:prstGeom prst="rect">
            <a:avLst/>
          </a:prstGeom>
        </p:spPr>
        <p:txBody>
          <a:bodyPr vert="eaVert" lIns="90960" tIns="45496" rIns="90960" bIns="45496"/>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200029"/>
            <a:ext cx="6024562" cy="5732463"/>
          </a:xfrm>
          <a:prstGeom prst="rect">
            <a:avLst/>
          </a:prstGeom>
        </p:spPr>
        <p:txBody>
          <a:bodyPr vert="eaVert" lIns="90960" tIns="45496" rIns="90960" bIns="45496"/>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84947921"/>
      </p:ext>
    </p:extLst>
  </p:cSld>
  <p:clrMapOvr>
    <a:masterClrMapping/>
  </p:clrMapOvr>
  <p:transition>
    <p:fade/>
  </p:transition>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sp>
        <p:nvSpPr>
          <p:cNvPr id="2" name="Title 1"/>
          <p:cNvSpPr>
            <a:spLocks noGrp="1"/>
          </p:cNvSpPr>
          <p:nvPr>
            <p:ph type="ctrTitle"/>
          </p:nvPr>
        </p:nvSpPr>
        <p:spPr>
          <a:xfrm>
            <a:off x="2314273" y="765408"/>
            <a:ext cx="6378716" cy="860400"/>
          </a:xfrm>
          <a:prstGeom prst="rect">
            <a:avLst/>
          </a:prstGeom>
        </p:spPr>
        <p:txBody>
          <a:bodyPr lIns="90960" tIns="45496" rIns="90960" bIns="45496"/>
          <a:lstStyle>
            <a:lvl1pPr>
              <a:defRPr>
                <a:latin typeface="EYInterstate Regular" pitchFamily="2"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2314376" y="1731938"/>
            <a:ext cx="4664785" cy="968400"/>
          </a:xfrm>
          <a:prstGeom prst="rect">
            <a:avLst/>
          </a:prstGeom>
        </p:spPr>
        <p:txBody>
          <a:bodyPr lIns="90960" tIns="45496" rIns="90960" bIns="45496"/>
          <a:lstStyle>
            <a:lvl1pPr marL="0" indent="0" algn="l">
              <a:buNone/>
              <a:defRPr sz="1800">
                <a:solidFill>
                  <a:schemeClr val="bg2"/>
                </a:solidFill>
                <a:latin typeface="EYInterstate Light" pitchFamily="2" charset="0"/>
              </a:defRPr>
            </a:lvl1pPr>
            <a:lvl2pPr marL="0" indent="0" algn="l">
              <a:buNone/>
              <a:defRPr sz="1400">
                <a:solidFill>
                  <a:schemeClr val="tx1">
                    <a:tint val="75000"/>
                  </a:schemeClr>
                </a:solidFill>
              </a:defRPr>
            </a:lvl2pPr>
            <a:lvl3pPr marL="795962" indent="0" algn="ctr">
              <a:buNone/>
              <a:defRPr>
                <a:solidFill>
                  <a:schemeClr val="tx1">
                    <a:tint val="75000"/>
                  </a:schemeClr>
                </a:solidFill>
              </a:defRPr>
            </a:lvl3pPr>
            <a:lvl4pPr marL="1193948" indent="0" algn="ctr">
              <a:buNone/>
              <a:defRPr>
                <a:solidFill>
                  <a:schemeClr val="tx1">
                    <a:tint val="75000"/>
                  </a:schemeClr>
                </a:solidFill>
              </a:defRPr>
            </a:lvl4pPr>
            <a:lvl5pPr marL="1591907" indent="0" algn="ctr">
              <a:buNone/>
              <a:defRPr>
                <a:solidFill>
                  <a:schemeClr val="tx1">
                    <a:tint val="75000"/>
                  </a:schemeClr>
                </a:solidFill>
              </a:defRPr>
            </a:lvl5pPr>
            <a:lvl6pPr marL="1989886" indent="0" algn="ctr">
              <a:buNone/>
              <a:defRPr>
                <a:solidFill>
                  <a:schemeClr val="tx1">
                    <a:tint val="75000"/>
                  </a:schemeClr>
                </a:solidFill>
              </a:defRPr>
            </a:lvl6pPr>
            <a:lvl7pPr marL="2387907" indent="0" algn="ctr">
              <a:buNone/>
              <a:defRPr>
                <a:solidFill>
                  <a:schemeClr val="tx1">
                    <a:tint val="75000"/>
                  </a:schemeClr>
                </a:solidFill>
              </a:defRPr>
            </a:lvl7pPr>
            <a:lvl8pPr marL="2785794" indent="0" algn="ctr">
              <a:buNone/>
              <a:defRPr>
                <a:solidFill>
                  <a:schemeClr val="tx1">
                    <a:tint val="75000"/>
                  </a:schemeClr>
                </a:solidFill>
              </a:defRPr>
            </a:lvl8pPr>
            <a:lvl9pPr marL="3183800" indent="0" algn="ctr">
              <a:buNone/>
              <a:defRPr>
                <a:solidFill>
                  <a:schemeClr val="tx1">
                    <a:tint val="75000"/>
                  </a:schemeClr>
                </a:solidFill>
              </a:defRPr>
            </a:lvl9pPr>
          </a:lstStyle>
          <a:p>
            <a:r>
              <a:rPr lang="en-US" smtClean="0"/>
              <a:t>Click to edit Master subtitle style</a:t>
            </a:r>
            <a:endParaRPr lang="en-GB" dirty="0"/>
          </a:p>
        </p:txBody>
      </p:sp>
      <p:grpSp>
        <p:nvGrpSpPr>
          <p:cNvPr id="9" name="Group 8"/>
          <p:cNvGrpSpPr/>
          <p:nvPr userDrawn="1"/>
        </p:nvGrpSpPr>
        <p:grpSpPr>
          <a:xfrm>
            <a:off x="0" y="1628775"/>
            <a:ext cx="9144000" cy="4469625"/>
            <a:chOff x="0" y="1628775"/>
            <a:chExt cx="12198350" cy="4469625"/>
          </a:xfrm>
        </p:grpSpPr>
        <p:sp>
          <p:nvSpPr>
            <p:cNvPr id="1032" name="Freeform 8"/>
            <p:cNvSpPr>
              <a:spLocks/>
            </p:cNvSpPr>
            <p:nvPr userDrawn="1"/>
          </p:nvSpPr>
          <p:spPr bwMode="gray">
            <a:xfrm>
              <a:off x="3072661" y="1628775"/>
              <a:ext cx="9125689" cy="3318440"/>
            </a:xfrm>
            <a:custGeom>
              <a:avLst/>
              <a:gdLst/>
              <a:ahLst/>
              <a:cxnLst>
                <a:cxn ang="0">
                  <a:pos x="0" y="2464"/>
                </a:cxn>
                <a:cxn ang="0">
                  <a:pos x="6761" y="0"/>
                </a:cxn>
                <a:cxn ang="0">
                  <a:pos x="6761" y="1290"/>
                </a:cxn>
                <a:cxn ang="0">
                  <a:pos x="0" y="2464"/>
                </a:cxn>
              </a:cxnLst>
              <a:rect l="0" t="0" r="r" b="b"/>
              <a:pathLst>
                <a:path w="6761" h="2464">
                  <a:moveTo>
                    <a:pt x="0" y="2464"/>
                  </a:moveTo>
                  <a:lnTo>
                    <a:pt x="6761" y="0"/>
                  </a:lnTo>
                  <a:lnTo>
                    <a:pt x="6761" y="1290"/>
                  </a:lnTo>
                  <a:lnTo>
                    <a:pt x="0" y="246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defTabSz="795962"/>
              <a:endParaRPr lang="en-GB" sz="1600" dirty="0">
                <a:solidFill>
                  <a:srgbClr val="000000"/>
                </a:solidFill>
              </a:endParaRPr>
            </a:p>
          </p:txBody>
        </p:sp>
        <p:pic>
          <p:nvPicPr>
            <p:cNvPr id="1026" name="Picture 2"/>
            <p:cNvPicPr>
              <a:picLocks noChangeAspect="1" noChangeArrowheads="1"/>
            </p:cNvPicPr>
            <p:nvPr userDrawn="1"/>
          </p:nvPicPr>
          <p:blipFill>
            <a:blip r:embed="rId2" cstate="print"/>
            <a:srcRect/>
            <a:stretch>
              <a:fillRect/>
            </a:stretch>
          </p:blipFill>
          <p:spPr bwMode="auto">
            <a:xfrm>
              <a:off x="0" y="4291200"/>
              <a:ext cx="3078523" cy="1807200"/>
            </a:xfrm>
            <a:prstGeom prst="rect">
              <a:avLst/>
            </a:prstGeom>
            <a:noFill/>
            <a:ln w="9525">
              <a:noFill/>
              <a:miter lim="800000"/>
              <a:headEnd/>
              <a:tailEnd/>
            </a:ln>
            <a:effectLst/>
          </p:spPr>
        </p:pic>
      </p:grpSp>
      <p:pic>
        <p:nvPicPr>
          <p:cNvPr id="10" name="Picture 2"/>
          <p:cNvPicPr>
            <a:picLocks noChangeAspect="1" noChangeArrowheads="1"/>
          </p:cNvPicPr>
          <p:nvPr userDrawn="1"/>
        </p:nvPicPr>
        <p:blipFill>
          <a:blip r:embed="rId3" cstate="print"/>
          <a:srcRect/>
          <a:stretch>
            <a:fillRect/>
          </a:stretch>
        </p:blipFill>
        <p:spPr bwMode="auto">
          <a:xfrm>
            <a:off x="2308456" y="5865104"/>
            <a:ext cx="840609" cy="673345"/>
          </a:xfrm>
          <a:prstGeom prst="rect">
            <a:avLst/>
          </a:prstGeom>
          <a:noFill/>
          <a:ln w="9525">
            <a:noFill/>
            <a:miter lim="800000"/>
            <a:headEnd/>
            <a:tailEnd/>
          </a:ln>
          <a:effectLst/>
        </p:spPr>
      </p:pic>
    </p:spTree>
    <p:extLst>
      <p:ext uri="{BB962C8B-B14F-4D97-AF65-F5344CB8AC3E}">
        <p14:creationId xmlns:p14="http://schemas.microsoft.com/office/powerpoint/2010/main" val="205177078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slideLayout" Target="../slideLayouts/slideLayout138.xml"/><Relationship Id="rId3" Type="http://schemas.openxmlformats.org/officeDocument/2006/relationships/slideLayout" Target="../slideLayouts/slideLayout128.xml"/><Relationship Id="rId7" Type="http://schemas.openxmlformats.org/officeDocument/2006/relationships/slideLayout" Target="../slideLayouts/slideLayout132.xml"/><Relationship Id="rId12" Type="http://schemas.openxmlformats.org/officeDocument/2006/relationships/slideLayout" Target="../slideLayouts/slideLayout137.xml"/><Relationship Id="rId2" Type="http://schemas.openxmlformats.org/officeDocument/2006/relationships/slideLayout" Target="../slideLayouts/slideLayout127.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5" Type="http://schemas.openxmlformats.org/officeDocument/2006/relationships/slideLayout" Target="../slideLayouts/slideLayout130.xml"/><Relationship Id="rId10" Type="http://schemas.openxmlformats.org/officeDocument/2006/relationships/slideLayout" Target="../slideLayouts/slideLayout135.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6.xml"/><Relationship Id="rId3" Type="http://schemas.openxmlformats.org/officeDocument/2006/relationships/slideLayout" Target="../slideLayouts/slideLayout141.xml"/><Relationship Id="rId7" Type="http://schemas.openxmlformats.org/officeDocument/2006/relationships/slideLayout" Target="../slideLayouts/slideLayout145.xml"/><Relationship Id="rId12" Type="http://schemas.openxmlformats.org/officeDocument/2006/relationships/theme" Target="../theme/theme12.xml"/><Relationship Id="rId2" Type="http://schemas.openxmlformats.org/officeDocument/2006/relationships/slideLayout" Target="../slideLayouts/slideLayout140.xml"/><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5" Type="http://schemas.openxmlformats.org/officeDocument/2006/relationships/slideLayout" Target="../slideLayouts/slideLayout143.xml"/><Relationship Id="rId10" Type="http://schemas.openxmlformats.org/officeDocument/2006/relationships/slideLayout" Target="../slideLayouts/slideLayout148.xml"/><Relationship Id="rId4" Type="http://schemas.openxmlformats.org/officeDocument/2006/relationships/slideLayout" Target="../slideLayouts/slideLayout142.xml"/><Relationship Id="rId9" Type="http://schemas.openxmlformats.org/officeDocument/2006/relationships/slideLayout" Target="../slideLayouts/slideLayout147.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7.xml"/><Relationship Id="rId13" Type="http://schemas.openxmlformats.org/officeDocument/2006/relationships/slideLayout" Target="../slideLayouts/slideLayout162.xml"/><Relationship Id="rId3" Type="http://schemas.openxmlformats.org/officeDocument/2006/relationships/slideLayout" Target="../slideLayouts/slideLayout152.xml"/><Relationship Id="rId7" Type="http://schemas.openxmlformats.org/officeDocument/2006/relationships/slideLayout" Target="../slideLayouts/slideLayout156.xml"/><Relationship Id="rId12" Type="http://schemas.openxmlformats.org/officeDocument/2006/relationships/slideLayout" Target="../slideLayouts/slideLayout161.xml"/><Relationship Id="rId2" Type="http://schemas.openxmlformats.org/officeDocument/2006/relationships/slideLayout" Target="../slideLayouts/slideLayout151.xml"/><Relationship Id="rId1" Type="http://schemas.openxmlformats.org/officeDocument/2006/relationships/slideLayout" Target="../slideLayouts/slideLayout150.xml"/><Relationship Id="rId6" Type="http://schemas.openxmlformats.org/officeDocument/2006/relationships/slideLayout" Target="../slideLayouts/slideLayout155.xml"/><Relationship Id="rId11" Type="http://schemas.openxmlformats.org/officeDocument/2006/relationships/slideLayout" Target="../slideLayouts/slideLayout160.xml"/><Relationship Id="rId5" Type="http://schemas.openxmlformats.org/officeDocument/2006/relationships/slideLayout" Target="../slideLayouts/slideLayout154.xml"/><Relationship Id="rId10" Type="http://schemas.openxmlformats.org/officeDocument/2006/relationships/slideLayout" Target="../slideLayouts/slideLayout159.xml"/><Relationship Id="rId4" Type="http://schemas.openxmlformats.org/officeDocument/2006/relationships/slideLayout" Target="../slideLayouts/slideLayout153.xml"/><Relationship Id="rId9" Type="http://schemas.openxmlformats.org/officeDocument/2006/relationships/slideLayout" Target="../slideLayouts/slideLayout158.xml"/><Relationship Id="rId1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70.xml"/><Relationship Id="rId13" Type="http://schemas.openxmlformats.org/officeDocument/2006/relationships/slideLayout" Target="../slideLayouts/slideLayout175.xml"/><Relationship Id="rId3" Type="http://schemas.openxmlformats.org/officeDocument/2006/relationships/slideLayout" Target="../slideLayouts/slideLayout165.xml"/><Relationship Id="rId7" Type="http://schemas.openxmlformats.org/officeDocument/2006/relationships/slideLayout" Target="../slideLayouts/slideLayout169.xml"/><Relationship Id="rId12" Type="http://schemas.openxmlformats.org/officeDocument/2006/relationships/slideLayout" Target="../slideLayouts/slideLayout174.xml"/><Relationship Id="rId2" Type="http://schemas.openxmlformats.org/officeDocument/2006/relationships/slideLayout" Target="../slideLayouts/slideLayout164.xml"/><Relationship Id="rId1" Type="http://schemas.openxmlformats.org/officeDocument/2006/relationships/slideLayout" Target="../slideLayouts/slideLayout163.xml"/><Relationship Id="rId6" Type="http://schemas.openxmlformats.org/officeDocument/2006/relationships/slideLayout" Target="../slideLayouts/slideLayout168.xml"/><Relationship Id="rId11" Type="http://schemas.openxmlformats.org/officeDocument/2006/relationships/slideLayout" Target="../slideLayouts/slideLayout173.xml"/><Relationship Id="rId5" Type="http://schemas.openxmlformats.org/officeDocument/2006/relationships/slideLayout" Target="../slideLayouts/slideLayout167.xml"/><Relationship Id="rId10" Type="http://schemas.openxmlformats.org/officeDocument/2006/relationships/slideLayout" Target="../slideLayouts/slideLayout172.xml"/><Relationship Id="rId4" Type="http://schemas.openxmlformats.org/officeDocument/2006/relationships/slideLayout" Target="../slideLayouts/slideLayout166.xml"/><Relationship Id="rId9" Type="http://schemas.openxmlformats.org/officeDocument/2006/relationships/slideLayout" Target="../slideLayouts/slideLayout171.xml"/><Relationship Id="rId14"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83.xml"/><Relationship Id="rId3" Type="http://schemas.openxmlformats.org/officeDocument/2006/relationships/slideLayout" Target="../slideLayouts/slideLayout178.xml"/><Relationship Id="rId7" Type="http://schemas.openxmlformats.org/officeDocument/2006/relationships/slideLayout" Target="../slideLayouts/slideLayout182.xml"/><Relationship Id="rId12" Type="http://schemas.openxmlformats.org/officeDocument/2006/relationships/theme" Target="../theme/theme15.xml"/><Relationship Id="rId2" Type="http://schemas.openxmlformats.org/officeDocument/2006/relationships/slideLayout" Target="../slideLayouts/slideLayout177.xml"/><Relationship Id="rId1" Type="http://schemas.openxmlformats.org/officeDocument/2006/relationships/slideLayout" Target="../slideLayouts/slideLayout176.xml"/><Relationship Id="rId6" Type="http://schemas.openxmlformats.org/officeDocument/2006/relationships/slideLayout" Target="../slideLayouts/slideLayout181.xml"/><Relationship Id="rId11" Type="http://schemas.openxmlformats.org/officeDocument/2006/relationships/slideLayout" Target="../slideLayouts/slideLayout186.xml"/><Relationship Id="rId5" Type="http://schemas.openxmlformats.org/officeDocument/2006/relationships/slideLayout" Target="../slideLayouts/slideLayout180.xml"/><Relationship Id="rId10" Type="http://schemas.openxmlformats.org/officeDocument/2006/relationships/slideLayout" Target="../slideLayouts/slideLayout185.xml"/><Relationship Id="rId4" Type="http://schemas.openxmlformats.org/officeDocument/2006/relationships/slideLayout" Target="../slideLayouts/slideLayout179.xml"/><Relationship Id="rId9" Type="http://schemas.openxmlformats.org/officeDocument/2006/relationships/slideLayout" Target="../slideLayouts/slideLayout184.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94.xml"/><Relationship Id="rId13" Type="http://schemas.openxmlformats.org/officeDocument/2006/relationships/slideLayout" Target="../slideLayouts/slideLayout199.xml"/><Relationship Id="rId3" Type="http://schemas.openxmlformats.org/officeDocument/2006/relationships/slideLayout" Target="../slideLayouts/slideLayout189.xml"/><Relationship Id="rId7" Type="http://schemas.openxmlformats.org/officeDocument/2006/relationships/slideLayout" Target="../slideLayouts/slideLayout193.xml"/><Relationship Id="rId12" Type="http://schemas.openxmlformats.org/officeDocument/2006/relationships/slideLayout" Target="../slideLayouts/slideLayout198.xml"/><Relationship Id="rId2" Type="http://schemas.openxmlformats.org/officeDocument/2006/relationships/slideLayout" Target="../slideLayouts/slideLayout188.xml"/><Relationship Id="rId1" Type="http://schemas.openxmlformats.org/officeDocument/2006/relationships/slideLayout" Target="../slideLayouts/slideLayout187.xml"/><Relationship Id="rId6" Type="http://schemas.openxmlformats.org/officeDocument/2006/relationships/slideLayout" Target="../slideLayouts/slideLayout192.xml"/><Relationship Id="rId11" Type="http://schemas.openxmlformats.org/officeDocument/2006/relationships/slideLayout" Target="../slideLayouts/slideLayout197.xml"/><Relationship Id="rId5" Type="http://schemas.openxmlformats.org/officeDocument/2006/relationships/slideLayout" Target="../slideLayouts/slideLayout191.xml"/><Relationship Id="rId10" Type="http://schemas.openxmlformats.org/officeDocument/2006/relationships/slideLayout" Target="../slideLayouts/slideLayout196.xml"/><Relationship Id="rId4" Type="http://schemas.openxmlformats.org/officeDocument/2006/relationships/slideLayout" Target="../slideLayouts/slideLayout190.xml"/><Relationship Id="rId9" Type="http://schemas.openxmlformats.org/officeDocument/2006/relationships/slideLayout" Target="../slideLayouts/slideLayout195.xml"/><Relationship Id="rId14" Type="http://schemas.openxmlformats.org/officeDocument/2006/relationships/theme" Target="../theme/theme16.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07.xml"/><Relationship Id="rId13" Type="http://schemas.openxmlformats.org/officeDocument/2006/relationships/theme" Target="../theme/theme17.xml"/><Relationship Id="rId3" Type="http://schemas.openxmlformats.org/officeDocument/2006/relationships/slideLayout" Target="../slideLayouts/slideLayout202.xml"/><Relationship Id="rId7" Type="http://schemas.openxmlformats.org/officeDocument/2006/relationships/slideLayout" Target="../slideLayouts/slideLayout206.xml"/><Relationship Id="rId12" Type="http://schemas.openxmlformats.org/officeDocument/2006/relationships/slideLayout" Target="../slideLayouts/slideLayout211.xml"/><Relationship Id="rId2" Type="http://schemas.openxmlformats.org/officeDocument/2006/relationships/slideLayout" Target="../slideLayouts/slideLayout201.xml"/><Relationship Id="rId1" Type="http://schemas.openxmlformats.org/officeDocument/2006/relationships/slideLayout" Target="../slideLayouts/slideLayout200.xml"/><Relationship Id="rId6" Type="http://schemas.openxmlformats.org/officeDocument/2006/relationships/slideLayout" Target="../slideLayouts/slideLayout205.xml"/><Relationship Id="rId11" Type="http://schemas.openxmlformats.org/officeDocument/2006/relationships/slideLayout" Target="../slideLayouts/slideLayout210.xml"/><Relationship Id="rId5" Type="http://schemas.openxmlformats.org/officeDocument/2006/relationships/slideLayout" Target="../slideLayouts/slideLayout204.xml"/><Relationship Id="rId10" Type="http://schemas.openxmlformats.org/officeDocument/2006/relationships/slideLayout" Target="../slideLayouts/slideLayout209.xml"/><Relationship Id="rId4" Type="http://schemas.openxmlformats.org/officeDocument/2006/relationships/slideLayout" Target="../slideLayouts/slideLayout203.xml"/><Relationship Id="rId9" Type="http://schemas.openxmlformats.org/officeDocument/2006/relationships/slideLayout" Target="../slideLayouts/slideLayout208.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19.xml"/><Relationship Id="rId13" Type="http://schemas.openxmlformats.org/officeDocument/2006/relationships/theme" Target="../theme/theme18.xml"/><Relationship Id="rId3" Type="http://schemas.openxmlformats.org/officeDocument/2006/relationships/slideLayout" Target="../slideLayouts/slideLayout214.xml"/><Relationship Id="rId7" Type="http://schemas.openxmlformats.org/officeDocument/2006/relationships/slideLayout" Target="../slideLayouts/slideLayout218.xml"/><Relationship Id="rId12" Type="http://schemas.openxmlformats.org/officeDocument/2006/relationships/slideLayout" Target="../slideLayouts/slideLayout223.xml"/><Relationship Id="rId2" Type="http://schemas.openxmlformats.org/officeDocument/2006/relationships/slideLayout" Target="../slideLayouts/slideLayout213.xml"/><Relationship Id="rId1" Type="http://schemas.openxmlformats.org/officeDocument/2006/relationships/slideLayout" Target="../slideLayouts/slideLayout212.xml"/><Relationship Id="rId6" Type="http://schemas.openxmlformats.org/officeDocument/2006/relationships/slideLayout" Target="../slideLayouts/slideLayout217.xml"/><Relationship Id="rId11" Type="http://schemas.openxmlformats.org/officeDocument/2006/relationships/slideLayout" Target="../slideLayouts/slideLayout222.xml"/><Relationship Id="rId5" Type="http://schemas.openxmlformats.org/officeDocument/2006/relationships/slideLayout" Target="../slideLayouts/slideLayout216.xml"/><Relationship Id="rId10" Type="http://schemas.openxmlformats.org/officeDocument/2006/relationships/slideLayout" Target="../slideLayouts/slideLayout221.xml"/><Relationship Id="rId4" Type="http://schemas.openxmlformats.org/officeDocument/2006/relationships/slideLayout" Target="../slideLayouts/slideLayout215.xml"/><Relationship Id="rId9" Type="http://schemas.openxmlformats.org/officeDocument/2006/relationships/slideLayout" Target="../slideLayouts/slideLayout220.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31.xml"/><Relationship Id="rId13" Type="http://schemas.openxmlformats.org/officeDocument/2006/relationships/theme" Target="../theme/theme19.xml"/><Relationship Id="rId3" Type="http://schemas.openxmlformats.org/officeDocument/2006/relationships/slideLayout" Target="../slideLayouts/slideLayout226.xml"/><Relationship Id="rId7" Type="http://schemas.openxmlformats.org/officeDocument/2006/relationships/slideLayout" Target="../slideLayouts/slideLayout230.xml"/><Relationship Id="rId12" Type="http://schemas.openxmlformats.org/officeDocument/2006/relationships/slideLayout" Target="../slideLayouts/slideLayout235.xml"/><Relationship Id="rId2" Type="http://schemas.openxmlformats.org/officeDocument/2006/relationships/slideLayout" Target="../slideLayouts/slideLayout225.xml"/><Relationship Id="rId1" Type="http://schemas.openxmlformats.org/officeDocument/2006/relationships/slideLayout" Target="../slideLayouts/slideLayout224.xml"/><Relationship Id="rId6" Type="http://schemas.openxmlformats.org/officeDocument/2006/relationships/slideLayout" Target="../slideLayouts/slideLayout229.xml"/><Relationship Id="rId11" Type="http://schemas.openxmlformats.org/officeDocument/2006/relationships/slideLayout" Target="../slideLayouts/slideLayout234.xml"/><Relationship Id="rId5" Type="http://schemas.openxmlformats.org/officeDocument/2006/relationships/slideLayout" Target="../slideLayouts/slideLayout228.xml"/><Relationship Id="rId10" Type="http://schemas.openxmlformats.org/officeDocument/2006/relationships/slideLayout" Target="../slideLayouts/slideLayout233.xml"/><Relationship Id="rId4" Type="http://schemas.openxmlformats.org/officeDocument/2006/relationships/slideLayout" Target="../slideLayouts/slideLayout227.xml"/><Relationship Id="rId9" Type="http://schemas.openxmlformats.org/officeDocument/2006/relationships/slideLayout" Target="../slideLayouts/slideLayout23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43.xml"/><Relationship Id="rId13" Type="http://schemas.openxmlformats.org/officeDocument/2006/relationships/theme" Target="../theme/theme20.xml"/><Relationship Id="rId3" Type="http://schemas.openxmlformats.org/officeDocument/2006/relationships/slideLayout" Target="../slideLayouts/slideLayout238.xml"/><Relationship Id="rId7" Type="http://schemas.openxmlformats.org/officeDocument/2006/relationships/slideLayout" Target="../slideLayouts/slideLayout242.xml"/><Relationship Id="rId12" Type="http://schemas.openxmlformats.org/officeDocument/2006/relationships/slideLayout" Target="../slideLayouts/slideLayout247.xml"/><Relationship Id="rId2" Type="http://schemas.openxmlformats.org/officeDocument/2006/relationships/slideLayout" Target="../slideLayouts/slideLayout237.xml"/><Relationship Id="rId1" Type="http://schemas.openxmlformats.org/officeDocument/2006/relationships/slideLayout" Target="../slideLayouts/slideLayout236.xml"/><Relationship Id="rId6" Type="http://schemas.openxmlformats.org/officeDocument/2006/relationships/slideLayout" Target="../slideLayouts/slideLayout241.xml"/><Relationship Id="rId11" Type="http://schemas.openxmlformats.org/officeDocument/2006/relationships/slideLayout" Target="../slideLayouts/slideLayout246.xml"/><Relationship Id="rId5" Type="http://schemas.openxmlformats.org/officeDocument/2006/relationships/slideLayout" Target="../slideLayouts/slideLayout240.xml"/><Relationship Id="rId10" Type="http://schemas.openxmlformats.org/officeDocument/2006/relationships/slideLayout" Target="../slideLayouts/slideLayout245.xml"/><Relationship Id="rId4" Type="http://schemas.openxmlformats.org/officeDocument/2006/relationships/slideLayout" Target="../slideLayouts/slideLayout239.xml"/><Relationship Id="rId9" Type="http://schemas.openxmlformats.org/officeDocument/2006/relationships/slideLayout" Target="../slideLayouts/slideLayout244.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55.xml"/><Relationship Id="rId3" Type="http://schemas.openxmlformats.org/officeDocument/2006/relationships/slideLayout" Target="../slideLayouts/slideLayout250.xml"/><Relationship Id="rId7" Type="http://schemas.openxmlformats.org/officeDocument/2006/relationships/slideLayout" Target="../slideLayouts/slideLayout254.xml"/><Relationship Id="rId12" Type="http://schemas.openxmlformats.org/officeDocument/2006/relationships/theme" Target="../theme/theme21.xml"/><Relationship Id="rId2" Type="http://schemas.openxmlformats.org/officeDocument/2006/relationships/slideLayout" Target="../slideLayouts/slideLayout249.xml"/><Relationship Id="rId1" Type="http://schemas.openxmlformats.org/officeDocument/2006/relationships/slideLayout" Target="../slideLayouts/slideLayout248.xml"/><Relationship Id="rId6" Type="http://schemas.openxmlformats.org/officeDocument/2006/relationships/slideLayout" Target="../slideLayouts/slideLayout253.xml"/><Relationship Id="rId11" Type="http://schemas.openxmlformats.org/officeDocument/2006/relationships/slideLayout" Target="../slideLayouts/slideLayout258.xml"/><Relationship Id="rId5" Type="http://schemas.openxmlformats.org/officeDocument/2006/relationships/slideLayout" Target="../slideLayouts/slideLayout252.xml"/><Relationship Id="rId10" Type="http://schemas.openxmlformats.org/officeDocument/2006/relationships/slideLayout" Target="../slideLayouts/slideLayout257.xml"/><Relationship Id="rId4" Type="http://schemas.openxmlformats.org/officeDocument/2006/relationships/slideLayout" Target="../slideLayouts/slideLayout251.xml"/><Relationship Id="rId9" Type="http://schemas.openxmlformats.org/officeDocument/2006/relationships/slideLayout" Target="../slideLayouts/slideLayout256.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66.xml"/><Relationship Id="rId13" Type="http://schemas.openxmlformats.org/officeDocument/2006/relationships/slideLayout" Target="../slideLayouts/slideLayout271.xml"/><Relationship Id="rId3" Type="http://schemas.openxmlformats.org/officeDocument/2006/relationships/slideLayout" Target="../slideLayouts/slideLayout261.xml"/><Relationship Id="rId7" Type="http://schemas.openxmlformats.org/officeDocument/2006/relationships/slideLayout" Target="../slideLayouts/slideLayout265.xml"/><Relationship Id="rId12" Type="http://schemas.openxmlformats.org/officeDocument/2006/relationships/slideLayout" Target="../slideLayouts/slideLayout270.xml"/><Relationship Id="rId2" Type="http://schemas.openxmlformats.org/officeDocument/2006/relationships/slideLayout" Target="../slideLayouts/slideLayout260.xml"/><Relationship Id="rId1" Type="http://schemas.openxmlformats.org/officeDocument/2006/relationships/slideLayout" Target="../slideLayouts/slideLayout259.xml"/><Relationship Id="rId6" Type="http://schemas.openxmlformats.org/officeDocument/2006/relationships/slideLayout" Target="../slideLayouts/slideLayout264.xml"/><Relationship Id="rId11" Type="http://schemas.openxmlformats.org/officeDocument/2006/relationships/slideLayout" Target="../slideLayouts/slideLayout269.xml"/><Relationship Id="rId5" Type="http://schemas.openxmlformats.org/officeDocument/2006/relationships/slideLayout" Target="../slideLayouts/slideLayout263.xml"/><Relationship Id="rId15" Type="http://schemas.openxmlformats.org/officeDocument/2006/relationships/theme" Target="../theme/theme22.xml"/><Relationship Id="rId10" Type="http://schemas.openxmlformats.org/officeDocument/2006/relationships/slideLayout" Target="../slideLayouts/slideLayout268.xml"/><Relationship Id="rId4" Type="http://schemas.openxmlformats.org/officeDocument/2006/relationships/slideLayout" Target="../slideLayouts/slideLayout262.xml"/><Relationship Id="rId9" Type="http://schemas.openxmlformats.org/officeDocument/2006/relationships/slideLayout" Target="../slideLayouts/slideLayout267.xml"/><Relationship Id="rId14" Type="http://schemas.openxmlformats.org/officeDocument/2006/relationships/slideLayout" Target="../slideLayouts/slideLayout272.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80.xml"/><Relationship Id="rId3" Type="http://schemas.openxmlformats.org/officeDocument/2006/relationships/slideLayout" Target="../slideLayouts/slideLayout275.xml"/><Relationship Id="rId7" Type="http://schemas.openxmlformats.org/officeDocument/2006/relationships/slideLayout" Target="../slideLayouts/slideLayout279.xml"/><Relationship Id="rId12" Type="http://schemas.openxmlformats.org/officeDocument/2006/relationships/theme" Target="../theme/theme23.xml"/><Relationship Id="rId2" Type="http://schemas.openxmlformats.org/officeDocument/2006/relationships/slideLayout" Target="../slideLayouts/slideLayout274.xml"/><Relationship Id="rId1" Type="http://schemas.openxmlformats.org/officeDocument/2006/relationships/slideLayout" Target="../slideLayouts/slideLayout273.xml"/><Relationship Id="rId6" Type="http://schemas.openxmlformats.org/officeDocument/2006/relationships/slideLayout" Target="../slideLayouts/slideLayout278.xml"/><Relationship Id="rId11" Type="http://schemas.openxmlformats.org/officeDocument/2006/relationships/slideLayout" Target="../slideLayouts/slideLayout283.xml"/><Relationship Id="rId5" Type="http://schemas.openxmlformats.org/officeDocument/2006/relationships/slideLayout" Target="../slideLayouts/slideLayout277.xml"/><Relationship Id="rId10" Type="http://schemas.openxmlformats.org/officeDocument/2006/relationships/slideLayout" Target="../slideLayouts/slideLayout282.xml"/><Relationship Id="rId4" Type="http://schemas.openxmlformats.org/officeDocument/2006/relationships/slideLayout" Target="../slideLayouts/slideLayout276.xml"/><Relationship Id="rId9" Type="http://schemas.openxmlformats.org/officeDocument/2006/relationships/slideLayout" Target="../slideLayouts/slideLayout281.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91.xml"/><Relationship Id="rId13" Type="http://schemas.openxmlformats.org/officeDocument/2006/relationships/slideLayout" Target="../slideLayouts/slideLayout296.xml"/><Relationship Id="rId18" Type="http://schemas.openxmlformats.org/officeDocument/2006/relationships/slideLayout" Target="../slideLayouts/slideLayout301.xml"/><Relationship Id="rId26" Type="http://schemas.openxmlformats.org/officeDocument/2006/relationships/slideLayout" Target="../slideLayouts/slideLayout309.xml"/><Relationship Id="rId3" Type="http://schemas.openxmlformats.org/officeDocument/2006/relationships/slideLayout" Target="../slideLayouts/slideLayout286.xml"/><Relationship Id="rId21" Type="http://schemas.openxmlformats.org/officeDocument/2006/relationships/slideLayout" Target="../slideLayouts/slideLayout304.xml"/><Relationship Id="rId7" Type="http://schemas.openxmlformats.org/officeDocument/2006/relationships/slideLayout" Target="../slideLayouts/slideLayout290.xml"/><Relationship Id="rId12" Type="http://schemas.openxmlformats.org/officeDocument/2006/relationships/slideLayout" Target="../slideLayouts/slideLayout295.xml"/><Relationship Id="rId17" Type="http://schemas.openxmlformats.org/officeDocument/2006/relationships/slideLayout" Target="../slideLayouts/slideLayout300.xml"/><Relationship Id="rId25" Type="http://schemas.openxmlformats.org/officeDocument/2006/relationships/slideLayout" Target="../slideLayouts/slideLayout308.xml"/><Relationship Id="rId2" Type="http://schemas.openxmlformats.org/officeDocument/2006/relationships/slideLayout" Target="../slideLayouts/slideLayout285.xml"/><Relationship Id="rId16" Type="http://schemas.openxmlformats.org/officeDocument/2006/relationships/slideLayout" Target="../slideLayouts/slideLayout299.xml"/><Relationship Id="rId20" Type="http://schemas.openxmlformats.org/officeDocument/2006/relationships/slideLayout" Target="../slideLayouts/slideLayout303.xml"/><Relationship Id="rId29" Type="http://schemas.openxmlformats.org/officeDocument/2006/relationships/slideLayout" Target="../slideLayouts/slideLayout312.xml"/><Relationship Id="rId1" Type="http://schemas.openxmlformats.org/officeDocument/2006/relationships/slideLayout" Target="../slideLayouts/slideLayout284.xml"/><Relationship Id="rId6" Type="http://schemas.openxmlformats.org/officeDocument/2006/relationships/slideLayout" Target="../slideLayouts/slideLayout289.xml"/><Relationship Id="rId11" Type="http://schemas.openxmlformats.org/officeDocument/2006/relationships/slideLayout" Target="../slideLayouts/slideLayout294.xml"/><Relationship Id="rId24" Type="http://schemas.openxmlformats.org/officeDocument/2006/relationships/slideLayout" Target="../slideLayouts/slideLayout307.xml"/><Relationship Id="rId5" Type="http://schemas.openxmlformats.org/officeDocument/2006/relationships/slideLayout" Target="../slideLayouts/slideLayout288.xml"/><Relationship Id="rId15" Type="http://schemas.openxmlformats.org/officeDocument/2006/relationships/slideLayout" Target="../slideLayouts/slideLayout298.xml"/><Relationship Id="rId23" Type="http://schemas.openxmlformats.org/officeDocument/2006/relationships/slideLayout" Target="../slideLayouts/slideLayout306.xml"/><Relationship Id="rId28" Type="http://schemas.openxmlformats.org/officeDocument/2006/relationships/slideLayout" Target="../slideLayouts/slideLayout311.xml"/><Relationship Id="rId10" Type="http://schemas.openxmlformats.org/officeDocument/2006/relationships/slideLayout" Target="../slideLayouts/slideLayout293.xml"/><Relationship Id="rId19" Type="http://schemas.openxmlformats.org/officeDocument/2006/relationships/slideLayout" Target="../slideLayouts/slideLayout302.xml"/><Relationship Id="rId4" Type="http://schemas.openxmlformats.org/officeDocument/2006/relationships/slideLayout" Target="../slideLayouts/slideLayout287.xml"/><Relationship Id="rId9" Type="http://schemas.openxmlformats.org/officeDocument/2006/relationships/slideLayout" Target="../slideLayouts/slideLayout292.xml"/><Relationship Id="rId14" Type="http://schemas.openxmlformats.org/officeDocument/2006/relationships/slideLayout" Target="../slideLayouts/slideLayout297.xml"/><Relationship Id="rId22" Type="http://schemas.openxmlformats.org/officeDocument/2006/relationships/slideLayout" Target="../slideLayouts/slideLayout305.xml"/><Relationship Id="rId27" Type="http://schemas.openxmlformats.org/officeDocument/2006/relationships/slideLayout" Target="../slideLayouts/slideLayout310.xml"/><Relationship Id="rId30" Type="http://schemas.openxmlformats.org/officeDocument/2006/relationships/theme" Target="../theme/theme24.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320.xml"/><Relationship Id="rId13" Type="http://schemas.openxmlformats.org/officeDocument/2006/relationships/slideLayout" Target="../slideLayouts/slideLayout325.xml"/><Relationship Id="rId3" Type="http://schemas.openxmlformats.org/officeDocument/2006/relationships/slideLayout" Target="../slideLayouts/slideLayout315.xml"/><Relationship Id="rId7" Type="http://schemas.openxmlformats.org/officeDocument/2006/relationships/slideLayout" Target="../slideLayouts/slideLayout319.xml"/><Relationship Id="rId12" Type="http://schemas.openxmlformats.org/officeDocument/2006/relationships/slideLayout" Target="../slideLayouts/slideLayout324.xml"/><Relationship Id="rId2" Type="http://schemas.openxmlformats.org/officeDocument/2006/relationships/slideLayout" Target="../slideLayouts/slideLayout314.xml"/><Relationship Id="rId16" Type="http://schemas.openxmlformats.org/officeDocument/2006/relationships/theme" Target="../theme/theme25.xml"/><Relationship Id="rId1" Type="http://schemas.openxmlformats.org/officeDocument/2006/relationships/slideLayout" Target="../slideLayouts/slideLayout313.xml"/><Relationship Id="rId6" Type="http://schemas.openxmlformats.org/officeDocument/2006/relationships/slideLayout" Target="../slideLayouts/slideLayout318.xml"/><Relationship Id="rId11" Type="http://schemas.openxmlformats.org/officeDocument/2006/relationships/slideLayout" Target="../slideLayouts/slideLayout323.xml"/><Relationship Id="rId5" Type="http://schemas.openxmlformats.org/officeDocument/2006/relationships/slideLayout" Target="../slideLayouts/slideLayout317.xml"/><Relationship Id="rId15" Type="http://schemas.openxmlformats.org/officeDocument/2006/relationships/slideLayout" Target="../slideLayouts/slideLayout327.xml"/><Relationship Id="rId10" Type="http://schemas.openxmlformats.org/officeDocument/2006/relationships/slideLayout" Target="../slideLayouts/slideLayout322.xml"/><Relationship Id="rId4" Type="http://schemas.openxmlformats.org/officeDocument/2006/relationships/slideLayout" Target="../slideLayouts/slideLayout316.xml"/><Relationship Id="rId9" Type="http://schemas.openxmlformats.org/officeDocument/2006/relationships/slideLayout" Target="../slideLayouts/slideLayout321.xml"/><Relationship Id="rId14" Type="http://schemas.openxmlformats.org/officeDocument/2006/relationships/slideLayout" Target="../slideLayouts/slideLayout326.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335.xml"/><Relationship Id="rId3" Type="http://schemas.openxmlformats.org/officeDocument/2006/relationships/slideLayout" Target="../slideLayouts/slideLayout330.xml"/><Relationship Id="rId7" Type="http://schemas.openxmlformats.org/officeDocument/2006/relationships/slideLayout" Target="../slideLayouts/slideLayout334.xml"/><Relationship Id="rId12" Type="http://schemas.openxmlformats.org/officeDocument/2006/relationships/theme" Target="../theme/theme26.xml"/><Relationship Id="rId2" Type="http://schemas.openxmlformats.org/officeDocument/2006/relationships/slideLayout" Target="../slideLayouts/slideLayout329.xml"/><Relationship Id="rId1" Type="http://schemas.openxmlformats.org/officeDocument/2006/relationships/slideLayout" Target="../slideLayouts/slideLayout328.xml"/><Relationship Id="rId6" Type="http://schemas.openxmlformats.org/officeDocument/2006/relationships/slideLayout" Target="../slideLayouts/slideLayout333.xml"/><Relationship Id="rId11" Type="http://schemas.openxmlformats.org/officeDocument/2006/relationships/slideLayout" Target="../slideLayouts/slideLayout338.xml"/><Relationship Id="rId5" Type="http://schemas.openxmlformats.org/officeDocument/2006/relationships/slideLayout" Target="../slideLayouts/slideLayout332.xml"/><Relationship Id="rId10" Type="http://schemas.openxmlformats.org/officeDocument/2006/relationships/slideLayout" Target="../slideLayouts/slideLayout337.xml"/><Relationship Id="rId4" Type="http://schemas.openxmlformats.org/officeDocument/2006/relationships/slideLayout" Target="../slideLayouts/slideLayout331.xml"/><Relationship Id="rId9" Type="http://schemas.openxmlformats.org/officeDocument/2006/relationships/slideLayout" Target="../slideLayouts/slideLayout336.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346.xml"/><Relationship Id="rId3" Type="http://schemas.openxmlformats.org/officeDocument/2006/relationships/slideLayout" Target="../slideLayouts/slideLayout341.xml"/><Relationship Id="rId7" Type="http://schemas.openxmlformats.org/officeDocument/2006/relationships/slideLayout" Target="../slideLayouts/slideLayout345.xml"/><Relationship Id="rId12" Type="http://schemas.openxmlformats.org/officeDocument/2006/relationships/theme" Target="../theme/theme27.xml"/><Relationship Id="rId2" Type="http://schemas.openxmlformats.org/officeDocument/2006/relationships/slideLayout" Target="../slideLayouts/slideLayout340.xml"/><Relationship Id="rId1" Type="http://schemas.openxmlformats.org/officeDocument/2006/relationships/slideLayout" Target="../slideLayouts/slideLayout339.xml"/><Relationship Id="rId6" Type="http://schemas.openxmlformats.org/officeDocument/2006/relationships/slideLayout" Target="../slideLayouts/slideLayout344.xml"/><Relationship Id="rId11" Type="http://schemas.openxmlformats.org/officeDocument/2006/relationships/slideLayout" Target="../slideLayouts/slideLayout349.xml"/><Relationship Id="rId5" Type="http://schemas.openxmlformats.org/officeDocument/2006/relationships/slideLayout" Target="../slideLayouts/slideLayout343.xml"/><Relationship Id="rId10" Type="http://schemas.openxmlformats.org/officeDocument/2006/relationships/slideLayout" Target="../slideLayouts/slideLayout348.xml"/><Relationship Id="rId4" Type="http://schemas.openxmlformats.org/officeDocument/2006/relationships/slideLayout" Target="../slideLayouts/slideLayout342.xml"/><Relationship Id="rId9" Type="http://schemas.openxmlformats.org/officeDocument/2006/relationships/slideLayout" Target="../slideLayouts/slideLayout347.xml"/></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357.xml"/><Relationship Id="rId3" Type="http://schemas.openxmlformats.org/officeDocument/2006/relationships/slideLayout" Target="../slideLayouts/slideLayout352.xml"/><Relationship Id="rId7" Type="http://schemas.openxmlformats.org/officeDocument/2006/relationships/slideLayout" Target="../slideLayouts/slideLayout356.xml"/><Relationship Id="rId12" Type="http://schemas.openxmlformats.org/officeDocument/2006/relationships/theme" Target="../theme/theme28.xml"/><Relationship Id="rId2" Type="http://schemas.openxmlformats.org/officeDocument/2006/relationships/slideLayout" Target="../slideLayouts/slideLayout351.xml"/><Relationship Id="rId1" Type="http://schemas.openxmlformats.org/officeDocument/2006/relationships/slideLayout" Target="../slideLayouts/slideLayout350.xml"/><Relationship Id="rId6" Type="http://schemas.openxmlformats.org/officeDocument/2006/relationships/slideLayout" Target="../slideLayouts/slideLayout355.xml"/><Relationship Id="rId11" Type="http://schemas.openxmlformats.org/officeDocument/2006/relationships/slideLayout" Target="../slideLayouts/slideLayout360.xml"/><Relationship Id="rId5" Type="http://schemas.openxmlformats.org/officeDocument/2006/relationships/slideLayout" Target="../slideLayouts/slideLayout354.xml"/><Relationship Id="rId10" Type="http://schemas.openxmlformats.org/officeDocument/2006/relationships/slideLayout" Target="../slideLayouts/slideLayout359.xml"/><Relationship Id="rId4" Type="http://schemas.openxmlformats.org/officeDocument/2006/relationships/slideLayout" Target="../slideLayouts/slideLayout353.xml"/><Relationship Id="rId9" Type="http://schemas.openxmlformats.org/officeDocument/2006/relationships/slideLayout" Target="../slideLayouts/slideLayout358.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368.xml"/><Relationship Id="rId13" Type="http://schemas.openxmlformats.org/officeDocument/2006/relationships/theme" Target="../theme/theme29.xml"/><Relationship Id="rId3" Type="http://schemas.openxmlformats.org/officeDocument/2006/relationships/slideLayout" Target="../slideLayouts/slideLayout363.xml"/><Relationship Id="rId7" Type="http://schemas.openxmlformats.org/officeDocument/2006/relationships/slideLayout" Target="../slideLayouts/slideLayout367.xml"/><Relationship Id="rId12" Type="http://schemas.openxmlformats.org/officeDocument/2006/relationships/slideLayout" Target="../slideLayouts/slideLayout372.xml"/><Relationship Id="rId2" Type="http://schemas.openxmlformats.org/officeDocument/2006/relationships/slideLayout" Target="../slideLayouts/slideLayout362.xml"/><Relationship Id="rId1" Type="http://schemas.openxmlformats.org/officeDocument/2006/relationships/slideLayout" Target="../slideLayouts/slideLayout361.xml"/><Relationship Id="rId6" Type="http://schemas.openxmlformats.org/officeDocument/2006/relationships/slideLayout" Target="../slideLayouts/slideLayout366.xml"/><Relationship Id="rId11" Type="http://schemas.openxmlformats.org/officeDocument/2006/relationships/slideLayout" Target="../slideLayouts/slideLayout371.xml"/><Relationship Id="rId5" Type="http://schemas.openxmlformats.org/officeDocument/2006/relationships/slideLayout" Target="../slideLayouts/slideLayout365.xml"/><Relationship Id="rId10" Type="http://schemas.openxmlformats.org/officeDocument/2006/relationships/slideLayout" Target="../slideLayouts/slideLayout370.xml"/><Relationship Id="rId4" Type="http://schemas.openxmlformats.org/officeDocument/2006/relationships/slideLayout" Target="../slideLayouts/slideLayout364.xml"/><Relationship Id="rId9" Type="http://schemas.openxmlformats.org/officeDocument/2006/relationships/slideLayout" Target="../slideLayouts/slideLayout36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theme" Target="../theme/theme4.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slideLayout" Target="../slideLayouts/slideLayout76.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4.xml"/><Relationship Id="rId3" Type="http://schemas.openxmlformats.org/officeDocument/2006/relationships/slideLayout" Target="../slideLayouts/slideLayout79.xml"/><Relationship Id="rId7" Type="http://schemas.openxmlformats.org/officeDocument/2006/relationships/slideLayout" Target="../slideLayouts/slideLayout83.xml"/><Relationship Id="rId12" Type="http://schemas.openxmlformats.org/officeDocument/2006/relationships/theme" Target="../theme/theme7.xml"/><Relationship Id="rId2" Type="http://schemas.openxmlformats.org/officeDocument/2006/relationships/slideLayout" Target="../slideLayouts/slideLayout78.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5" Type="http://schemas.openxmlformats.org/officeDocument/2006/relationships/slideLayout" Target="../slideLayouts/slideLayout81.xml"/><Relationship Id="rId10" Type="http://schemas.openxmlformats.org/officeDocument/2006/relationships/slideLayout" Target="../slideLayouts/slideLayout86.xml"/><Relationship Id="rId4" Type="http://schemas.openxmlformats.org/officeDocument/2006/relationships/slideLayout" Target="../slideLayouts/slideLayout80.xml"/><Relationship Id="rId9" Type="http://schemas.openxmlformats.org/officeDocument/2006/relationships/slideLayout" Target="../slideLayouts/slideLayout8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5.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theme" Target="../theme/theme8.xml"/><Relationship Id="rId2" Type="http://schemas.openxmlformats.org/officeDocument/2006/relationships/slideLayout" Target="../slideLayouts/slideLayout89.xml"/><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6.xml"/><Relationship Id="rId13" Type="http://schemas.openxmlformats.org/officeDocument/2006/relationships/slideLayout" Target="../slideLayouts/slideLayout111.xml"/><Relationship Id="rId3" Type="http://schemas.openxmlformats.org/officeDocument/2006/relationships/slideLayout" Target="../slideLayouts/slideLayout101.xml"/><Relationship Id="rId7" Type="http://schemas.openxmlformats.org/officeDocument/2006/relationships/slideLayout" Target="../slideLayouts/slideLayout105.xml"/><Relationship Id="rId12" Type="http://schemas.openxmlformats.org/officeDocument/2006/relationships/slideLayout" Target="../slideLayouts/slideLayout110.xml"/><Relationship Id="rId2" Type="http://schemas.openxmlformats.org/officeDocument/2006/relationships/slideLayout" Target="../slideLayouts/slideLayout100.xml"/><Relationship Id="rId1" Type="http://schemas.openxmlformats.org/officeDocument/2006/relationships/slideLayout" Target="../slideLayouts/slideLayout99.xml"/><Relationship Id="rId6" Type="http://schemas.openxmlformats.org/officeDocument/2006/relationships/slideLayout" Target="../slideLayouts/slideLayout104.xml"/><Relationship Id="rId11" Type="http://schemas.openxmlformats.org/officeDocument/2006/relationships/slideLayout" Target="../slideLayouts/slideLayout109.xml"/><Relationship Id="rId5" Type="http://schemas.openxmlformats.org/officeDocument/2006/relationships/slideLayout" Target="../slideLayouts/slideLayout103.xml"/><Relationship Id="rId15" Type="http://schemas.openxmlformats.org/officeDocument/2006/relationships/theme" Target="../theme/theme9.xml"/><Relationship Id="rId10" Type="http://schemas.openxmlformats.org/officeDocument/2006/relationships/slideLayout" Target="../slideLayouts/slideLayout108.xml"/><Relationship Id="rId4" Type="http://schemas.openxmlformats.org/officeDocument/2006/relationships/slideLayout" Target="../slideLayouts/slideLayout102.xml"/><Relationship Id="rId9" Type="http://schemas.openxmlformats.org/officeDocument/2006/relationships/slideLayout" Target="../slideLayouts/slideLayout107.xml"/><Relationship Id="rId14" Type="http://schemas.openxmlformats.org/officeDocument/2006/relationships/slideLayout" Target="../slideLayouts/slideLayout1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33378624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hf hdr="0" ftr="0" dt="0"/>
  <p:txStyles>
    <p:titleStyle>
      <a:lvl1pPr algn="l" defTabSz="795050"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p:titleStyle>
    <p:bodyStyle>
      <a:lvl1pPr marL="149130" indent="-149130" algn="l" defTabSz="795050" rtl="0" eaLnBrk="1" latinLnBrk="0" hangingPunct="1">
        <a:spcBef>
          <a:spcPct val="20000"/>
        </a:spcBef>
        <a:buClr>
          <a:schemeClr val="accent2"/>
        </a:buClr>
        <a:buSzPct val="70000"/>
        <a:buFont typeface="Arial" pitchFamily="34" charset="0"/>
        <a:buChar char="►"/>
        <a:defRPr sz="1100" kern="1200">
          <a:solidFill>
            <a:schemeClr val="bg1"/>
          </a:solidFill>
          <a:latin typeface="EYInterstate" pitchFamily="2" charset="0"/>
          <a:ea typeface="+mn-ea"/>
          <a:cs typeface="+mn-cs"/>
        </a:defRPr>
      </a:lvl1pPr>
      <a:lvl2pPr marL="298169" indent="-146352" algn="l" defTabSz="795050"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2pPr>
      <a:lvl3pPr marL="449990" indent="-160115" algn="l" defTabSz="795050"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3pPr>
      <a:lvl4pPr marL="596285" indent="-146352" algn="l" defTabSz="795050"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4pPr>
      <a:lvl5pPr marL="748129" indent="-151904" algn="l" defTabSz="795050"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5pPr>
      <a:lvl6pPr marL="2186352" indent="-198755" algn="l" defTabSz="79505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583872" indent="-198755" algn="l" defTabSz="79505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2981391" indent="-198755" algn="l" defTabSz="79505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378913" indent="-198755" algn="l" defTabSz="79505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795050" rtl="0" eaLnBrk="1" latinLnBrk="0" hangingPunct="1">
        <a:defRPr sz="1600" kern="1200">
          <a:solidFill>
            <a:schemeClr val="tx1"/>
          </a:solidFill>
          <a:latin typeface="+mn-lt"/>
          <a:ea typeface="+mn-ea"/>
          <a:cs typeface="+mn-cs"/>
        </a:defRPr>
      </a:lvl1pPr>
      <a:lvl2pPr marL="397521" algn="l" defTabSz="795050" rtl="0" eaLnBrk="1" latinLnBrk="0" hangingPunct="1">
        <a:defRPr sz="1600" kern="1200">
          <a:solidFill>
            <a:schemeClr val="tx1"/>
          </a:solidFill>
          <a:latin typeface="+mn-lt"/>
          <a:ea typeface="+mn-ea"/>
          <a:cs typeface="+mn-cs"/>
        </a:defRPr>
      </a:lvl2pPr>
      <a:lvl3pPr marL="795050" algn="l" defTabSz="795050" rtl="0" eaLnBrk="1" latinLnBrk="0" hangingPunct="1">
        <a:defRPr sz="1600" kern="1200">
          <a:solidFill>
            <a:schemeClr val="tx1"/>
          </a:solidFill>
          <a:latin typeface="+mn-lt"/>
          <a:ea typeface="+mn-ea"/>
          <a:cs typeface="+mn-cs"/>
        </a:defRPr>
      </a:lvl3pPr>
      <a:lvl4pPr marL="1192580" algn="l" defTabSz="795050" rtl="0" eaLnBrk="1" latinLnBrk="0" hangingPunct="1">
        <a:defRPr sz="1600" kern="1200">
          <a:solidFill>
            <a:schemeClr val="tx1"/>
          </a:solidFill>
          <a:latin typeface="+mn-lt"/>
          <a:ea typeface="+mn-ea"/>
          <a:cs typeface="+mn-cs"/>
        </a:defRPr>
      </a:lvl4pPr>
      <a:lvl5pPr marL="1590082" algn="l" defTabSz="795050" rtl="0" eaLnBrk="1" latinLnBrk="0" hangingPunct="1">
        <a:defRPr sz="1600" kern="1200">
          <a:solidFill>
            <a:schemeClr val="tx1"/>
          </a:solidFill>
          <a:latin typeface="+mn-lt"/>
          <a:ea typeface="+mn-ea"/>
          <a:cs typeface="+mn-cs"/>
        </a:defRPr>
      </a:lvl5pPr>
      <a:lvl6pPr marL="1987603" algn="l" defTabSz="795050" rtl="0" eaLnBrk="1" latinLnBrk="0" hangingPunct="1">
        <a:defRPr sz="1600" kern="1200">
          <a:solidFill>
            <a:schemeClr val="tx1"/>
          </a:solidFill>
          <a:latin typeface="+mn-lt"/>
          <a:ea typeface="+mn-ea"/>
          <a:cs typeface="+mn-cs"/>
        </a:defRPr>
      </a:lvl6pPr>
      <a:lvl7pPr marL="2385170" algn="l" defTabSz="795050" rtl="0" eaLnBrk="1" latinLnBrk="0" hangingPunct="1">
        <a:defRPr sz="1600" kern="1200">
          <a:solidFill>
            <a:schemeClr val="tx1"/>
          </a:solidFill>
          <a:latin typeface="+mn-lt"/>
          <a:ea typeface="+mn-ea"/>
          <a:cs typeface="+mn-cs"/>
        </a:defRPr>
      </a:lvl7pPr>
      <a:lvl8pPr marL="2782582" algn="l" defTabSz="795050" rtl="0" eaLnBrk="1" latinLnBrk="0" hangingPunct="1">
        <a:defRPr sz="1600" kern="1200">
          <a:solidFill>
            <a:schemeClr val="tx1"/>
          </a:solidFill>
          <a:latin typeface="+mn-lt"/>
          <a:ea typeface="+mn-ea"/>
          <a:cs typeface="+mn-cs"/>
        </a:defRPr>
      </a:lvl8pPr>
      <a:lvl9pPr marL="3180143" algn="l" defTabSz="795050" rtl="0" eaLnBrk="1" latinLnBrk="0" hangingPunct="1">
        <a:defRPr sz="16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2288448247"/>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 id="2147483794" r:id="rId12"/>
    <p:sldLayoutId id="2147483795" r:id="rId13"/>
  </p:sldLayoutIdLst>
  <p:timing>
    <p:tnLst>
      <p:par>
        <p:cTn id="1" dur="indefinite" restart="never" nodeType="tmRoot"/>
      </p:par>
    </p:tnLst>
  </p:timing>
  <p:hf hdr="0" ftr="0" dt="0"/>
  <p:txStyles>
    <p:titleStyle>
      <a:lvl1pPr algn="l" defTabSz="796240"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p:titleStyle>
    <p:bodyStyle>
      <a:lvl1pPr marL="149340" indent="-149340" algn="l" defTabSz="796240" rtl="0" eaLnBrk="1" latinLnBrk="0" hangingPunct="1">
        <a:spcBef>
          <a:spcPct val="20000"/>
        </a:spcBef>
        <a:buClr>
          <a:schemeClr val="accent2"/>
        </a:buClr>
        <a:buSzPct val="70000"/>
        <a:buFont typeface="Arial" pitchFamily="34" charset="0"/>
        <a:buChar char="►"/>
        <a:defRPr sz="1100" kern="1200">
          <a:solidFill>
            <a:schemeClr val="bg1"/>
          </a:solidFill>
          <a:latin typeface="EYInterstate" pitchFamily="2" charset="0"/>
          <a:ea typeface="+mn-ea"/>
          <a:cs typeface="+mn-cs"/>
        </a:defRPr>
      </a:lvl1pPr>
      <a:lvl2pPr marL="298589" indent="-146562" algn="l" defTabSz="796240"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2pPr>
      <a:lvl3pPr marL="450662" indent="-160355" algn="l" defTabSz="796240"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3pPr>
      <a:lvl4pPr marL="597177" indent="-146562" algn="l" defTabSz="796240"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4pPr>
      <a:lvl5pPr marL="749249" indent="-152114" algn="l" defTabSz="796240"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5pPr>
      <a:lvl6pPr marL="2189632" indent="-199055" algn="l" defTabSz="79624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587757" indent="-199055" algn="l" defTabSz="79624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2985866" indent="-199055" algn="l" defTabSz="79624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383983" indent="-199055" algn="l" defTabSz="79624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796240" rtl="0" eaLnBrk="1" latinLnBrk="0" hangingPunct="1">
        <a:defRPr sz="1600" kern="1200">
          <a:solidFill>
            <a:schemeClr val="tx1"/>
          </a:solidFill>
          <a:latin typeface="+mn-lt"/>
          <a:ea typeface="+mn-ea"/>
          <a:cs typeface="+mn-cs"/>
        </a:defRPr>
      </a:lvl1pPr>
      <a:lvl2pPr marL="398116" algn="l" defTabSz="796240" rtl="0" eaLnBrk="1" latinLnBrk="0" hangingPunct="1">
        <a:defRPr sz="1600" kern="1200">
          <a:solidFill>
            <a:schemeClr val="tx1"/>
          </a:solidFill>
          <a:latin typeface="+mn-lt"/>
          <a:ea typeface="+mn-ea"/>
          <a:cs typeface="+mn-cs"/>
        </a:defRPr>
      </a:lvl2pPr>
      <a:lvl3pPr marL="796240" algn="l" defTabSz="796240" rtl="0" eaLnBrk="1" latinLnBrk="0" hangingPunct="1">
        <a:defRPr sz="1600" kern="1200">
          <a:solidFill>
            <a:schemeClr val="tx1"/>
          </a:solidFill>
          <a:latin typeface="+mn-lt"/>
          <a:ea typeface="+mn-ea"/>
          <a:cs typeface="+mn-cs"/>
        </a:defRPr>
      </a:lvl3pPr>
      <a:lvl4pPr marL="1194365" algn="l" defTabSz="796240" rtl="0" eaLnBrk="1" latinLnBrk="0" hangingPunct="1">
        <a:defRPr sz="1600" kern="1200">
          <a:solidFill>
            <a:schemeClr val="tx1"/>
          </a:solidFill>
          <a:latin typeface="+mn-lt"/>
          <a:ea typeface="+mn-ea"/>
          <a:cs typeface="+mn-cs"/>
        </a:defRPr>
      </a:lvl4pPr>
      <a:lvl5pPr marL="1592462" algn="l" defTabSz="796240" rtl="0" eaLnBrk="1" latinLnBrk="0" hangingPunct="1">
        <a:defRPr sz="1600" kern="1200">
          <a:solidFill>
            <a:schemeClr val="tx1"/>
          </a:solidFill>
          <a:latin typeface="+mn-lt"/>
          <a:ea typeface="+mn-ea"/>
          <a:cs typeface="+mn-cs"/>
        </a:defRPr>
      </a:lvl5pPr>
      <a:lvl6pPr marL="1990582" algn="l" defTabSz="796240" rtl="0" eaLnBrk="1" latinLnBrk="0" hangingPunct="1">
        <a:defRPr sz="1600" kern="1200">
          <a:solidFill>
            <a:schemeClr val="tx1"/>
          </a:solidFill>
          <a:latin typeface="+mn-lt"/>
          <a:ea typeface="+mn-ea"/>
          <a:cs typeface="+mn-cs"/>
        </a:defRPr>
      </a:lvl6pPr>
      <a:lvl7pPr marL="2388740" algn="l" defTabSz="796240" rtl="0" eaLnBrk="1" latinLnBrk="0" hangingPunct="1">
        <a:defRPr sz="1600" kern="1200">
          <a:solidFill>
            <a:schemeClr val="tx1"/>
          </a:solidFill>
          <a:latin typeface="+mn-lt"/>
          <a:ea typeface="+mn-ea"/>
          <a:cs typeface="+mn-cs"/>
        </a:defRPr>
      </a:lvl7pPr>
      <a:lvl8pPr marL="2786774" algn="l" defTabSz="796240" rtl="0" eaLnBrk="1" latinLnBrk="0" hangingPunct="1">
        <a:defRPr sz="1600" kern="1200">
          <a:solidFill>
            <a:schemeClr val="tx1"/>
          </a:solidFill>
          <a:latin typeface="+mn-lt"/>
          <a:ea typeface="+mn-ea"/>
          <a:cs typeface="+mn-cs"/>
        </a:defRPr>
      </a:lvl8pPr>
      <a:lvl9pPr marL="3184915" algn="l" defTabSz="796240" rtl="0" eaLnBrk="1" latinLnBrk="0" hangingPunct="1">
        <a:defRPr sz="16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1486774410"/>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 id="2147483809" r:id="rId13"/>
  </p:sldLayoutIdLst>
  <p:timing>
    <p:tnLst>
      <p:par>
        <p:cTn id="1" dur="indefinite" restart="never" nodeType="tmRoot"/>
      </p:par>
    </p:tnLst>
  </p:timing>
  <p:hf hdr="0" ftr="0" dt="0"/>
  <p:txStyles>
    <p:titleStyle>
      <a:lvl1pPr algn="l" defTabSz="796557"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p:titleStyle>
    <p:bodyStyle>
      <a:lvl1pPr marL="149396" indent="-149396" algn="l" defTabSz="796557" rtl="0" eaLnBrk="1" latinLnBrk="0" hangingPunct="1">
        <a:spcBef>
          <a:spcPct val="20000"/>
        </a:spcBef>
        <a:buClr>
          <a:schemeClr val="accent2"/>
        </a:buClr>
        <a:buSzPct val="70000"/>
        <a:buFont typeface="Arial" pitchFamily="34" charset="0"/>
        <a:buChar char="►"/>
        <a:defRPr sz="1100" kern="1200">
          <a:solidFill>
            <a:schemeClr val="bg1"/>
          </a:solidFill>
          <a:latin typeface="EYInterstate" pitchFamily="2" charset="0"/>
          <a:ea typeface="+mn-ea"/>
          <a:cs typeface="+mn-cs"/>
        </a:defRPr>
      </a:lvl1pPr>
      <a:lvl2pPr marL="298703" indent="-146618" algn="l" defTabSz="796557"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2pPr>
      <a:lvl3pPr marL="450841" indent="-160419" algn="l" defTabSz="796557"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3pPr>
      <a:lvl4pPr marL="597415" indent="-146618" algn="l" defTabSz="796557"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4pPr>
      <a:lvl5pPr marL="749548" indent="-152170" algn="l" defTabSz="796557"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5pPr>
      <a:lvl6pPr marL="2190509" indent="-199135" algn="l" defTabSz="796557"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588793" indent="-199135" algn="l" defTabSz="796557"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2987061" indent="-199135" algn="l" defTabSz="796557"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385336" indent="-199135" algn="l" defTabSz="796557"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796557" rtl="0" eaLnBrk="1" latinLnBrk="0" hangingPunct="1">
        <a:defRPr sz="1600" kern="1200">
          <a:solidFill>
            <a:schemeClr val="tx1"/>
          </a:solidFill>
          <a:latin typeface="+mn-lt"/>
          <a:ea typeface="+mn-ea"/>
          <a:cs typeface="+mn-cs"/>
        </a:defRPr>
      </a:lvl1pPr>
      <a:lvl2pPr marL="398274" algn="l" defTabSz="796557" rtl="0" eaLnBrk="1" latinLnBrk="0" hangingPunct="1">
        <a:defRPr sz="1600" kern="1200">
          <a:solidFill>
            <a:schemeClr val="tx1"/>
          </a:solidFill>
          <a:latin typeface="+mn-lt"/>
          <a:ea typeface="+mn-ea"/>
          <a:cs typeface="+mn-cs"/>
        </a:defRPr>
      </a:lvl2pPr>
      <a:lvl3pPr marL="796557" algn="l" defTabSz="796557" rtl="0" eaLnBrk="1" latinLnBrk="0" hangingPunct="1">
        <a:defRPr sz="1600" kern="1200">
          <a:solidFill>
            <a:schemeClr val="tx1"/>
          </a:solidFill>
          <a:latin typeface="+mn-lt"/>
          <a:ea typeface="+mn-ea"/>
          <a:cs typeface="+mn-cs"/>
        </a:defRPr>
      </a:lvl3pPr>
      <a:lvl4pPr marL="1194841" algn="l" defTabSz="796557" rtl="0" eaLnBrk="1" latinLnBrk="0" hangingPunct="1">
        <a:defRPr sz="1600" kern="1200">
          <a:solidFill>
            <a:schemeClr val="tx1"/>
          </a:solidFill>
          <a:latin typeface="+mn-lt"/>
          <a:ea typeface="+mn-ea"/>
          <a:cs typeface="+mn-cs"/>
        </a:defRPr>
      </a:lvl4pPr>
      <a:lvl5pPr marL="1593097" algn="l" defTabSz="796557" rtl="0" eaLnBrk="1" latinLnBrk="0" hangingPunct="1">
        <a:defRPr sz="1600" kern="1200">
          <a:solidFill>
            <a:schemeClr val="tx1"/>
          </a:solidFill>
          <a:latin typeface="+mn-lt"/>
          <a:ea typeface="+mn-ea"/>
          <a:cs typeface="+mn-cs"/>
        </a:defRPr>
      </a:lvl5pPr>
      <a:lvl6pPr marL="1991377" algn="l" defTabSz="796557" rtl="0" eaLnBrk="1" latinLnBrk="0" hangingPunct="1">
        <a:defRPr sz="1600" kern="1200">
          <a:solidFill>
            <a:schemeClr val="tx1"/>
          </a:solidFill>
          <a:latin typeface="+mn-lt"/>
          <a:ea typeface="+mn-ea"/>
          <a:cs typeface="+mn-cs"/>
        </a:defRPr>
      </a:lvl6pPr>
      <a:lvl7pPr marL="2389692" algn="l" defTabSz="796557" rtl="0" eaLnBrk="1" latinLnBrk="0" hangingPunct="1">
        <a:defRPr sz="1600" kern="1200">
          <a:solidFill>
            <a:schemeClr val="tx1"/>
          </a:solidFill>
          <a:latin typeface="+mn-lt"/>
          <a:ea typeface="+mn-ea"/>
          <a:cs typeface="+mn-cs"/>
        </a:defRPr>
      </a:lvl7pPr>
      <a:lvl8pPr marL="2787894" algn="l" defTabSz="796557" rtl="0" eaLnBrk="1" latinLnBrk="0" hangingPunct="1">
        <a:defRPr sz="1600" kern="1200">
          <a:solidFill>
            <a:schemeClr val="tx1"/>
          </a:solidFill>
          <a:latin typeface="+mn-lt"/>
          <a:ea typeface="+mn-ea"/>
          <a:cs typeface="+mn-cs"/>
        </a:defRPr>
      </a:lvl8pPr>
      <a:lvl9pPr marL="3186188" algn="l" defTabSz="796557" rtl="0" eaLnBrk="1" latinLnBrk="0" hangingPunct="1">
        <a:defRPr sz="16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20488" name="Line 8"/>
          <p:cNvSpPr>
            <a:spLocks noChangeShapeType="1"/>
          </p:cNvSpPr>
          <p:nvPr/>
        </p:nvSpPr>
        <p:spPr bwMode="auto">
          <a:xfrm>
            <a:off x="455613" y="6243638"/>
            <a:ext cx="8229600" cy="0"/>
          </a:xfrm>
          <a:prstGeom prst="line">
            <a:avLst/>
          </a:prstGeom>
          <a:noFill/>
          <a:ln w="3175">
            <a:solidFill>
              <a:srgbClr val="646464"/>
            </a:solidFill>
            <a:round/>
            <a:headEnd/>
            <a:tailEnd/>
          </a:ln>
          <a:extLst>
            <a:ext uri="{909E8E84-426E-40DD-AFC4-6F175D3DCCD1}">
              <a14:hiddenFill xmlns:a14="http://schemas.microsoft.com/office/drawing/2010/main">
                <a:noFill/>
              </a14:hiddenFill>
            </a:ext>
          </a:extLst>
        </p:spPr>
        <p:txBody>
          <a:bodyPr wrap="none" lIns="90144" tIns="45097" rIns="90144" bIns="45097" anchor="ctr"/>
          <a:lstStyle/>
          <a:p>
            <a:pPr defTabSz="910351" fontAlgn="base">
              <a:spcBef>
                <a:spcPct val="0"/>
              </a:spcBef>
              <a:spcAft>
                <a:spcPct val="0"/>
              </a:spcAft>
            </a:pPr>
            <a:endParaRPr lang="en-IN">
              <a:solidFill>
                <a:srgbClr val="646464"/>
              </a:solidFill>
            </a:endParaRPr>
          </a:p>
        </p:txBody>
      </p:sp>
      <p:sp>
        <p:nvSpPr>
          <p:cNvPr id="4" name="TextBox 3"/>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686544256"/>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Lst>
  <p:transition>
    <p:fade/>
  </p:transition>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5176" algn="l" rtl="0" fontAlgn="base">
        <a:lnSpc>
          <a:spcPct val="85000"/>
        </a:lnSpc>
        <a:spcBef>
          <a:spcPct val="0"/>
        </a:spcBef>
        <a:spcAft>
          <a:spcPct val="0"/>
        </a:spcAft>
        <a:defRPr sz="3000" b="1">
          <a:solidFill>
            <a:srgbClr val="646464"/>
          </a:solidFill>
          <a:latin typeface="Arial" charset="0"/>
        </a:defRPr>
      </a:lvl6pPr>
      <a:lvl7pPr marL="910351" algn="l" rtl="0" fontAlgn="base">
        <a:lnSpc>
          <a:spcPct val="85000"/>
        </a:lnSpc>
        <a:spcBef>
          <a:spcPct val="0"/>
        </a:spcBef>
        <a:spcAft>
          <a:spcPct val="0"/>
        </a:spcAft>
        <a:defRPr sz="3000" b="1">
          <a:solidFill>
            <a:srgbClr val="646464"/>
          </a:solidFill>
          <a:latin typeface="Arial" charset="0"/>
        </a:defRPr>
      </a:lvl7pPr>
      <a:lvl8pPr marL="1365512" algn="l" rtl="0" fontAlgn="base">
        <a:lnSpc>
          <a:spcPct val="85000"/>
        </a:lnSpc>
        <a:spcBef>
          <a:spcPct val="0"/>
        </a:spcBef>
        <a:spcAft>
          <a:spcPct val="0"/>
        </a:spcAft>
        <a:defRPr sz="3000" b="1">
          <a:solidFill>
            <a:srgbClr val="646464"/>
          </a:solidFill>
          <a:latin typeface="Arial" charset="0"/>
        </a:defRPr>
      </a:lvl8pPr>
      <a:lvl9pPr marL="1820701" algn="l" rtl="0" fontAlgn="base">
        <a:lnSpc>
          <a:spcPct val="85000"/>
        </a:lnSpc>
        <a:spcBef>
          <a:spcPct val="0"/>
        </a:spcBef>
        <a:spcAft>
          <a:spcPct val="0"/>
        </a:spcAft>
        <a:defRPr sz="3000" b="1">
          <a:solidFill>
            <a:srgbClr val="646464"/>
          </a:solidFill>
          <a:latin typeface="Arial" charset="0"/>
        </a:defRPr>
      </a:lvl9pPr>
    </p:titleStyle>
    <p:bodyStyle>
      <a:lvl1pPr marL="358761" indent="-358761" algn="l" rtl="0" eaLnBrk="0" fontAlgn="base" hangingPunct="0">
        <a:spcBef>
          <a:spcPct val="20000"/>
        </a:spcBef>
        <a:spcAft>
          <a:spcPct val="0"/>
        </a:spcAft>
        <a:buClr>
          <a:srgbClr val="FFD200"/>
        </a:buClr>
        <a:buSzPct val="75000"/>
        <a:buFont typeface="Arial" charset="0"/>
        <a:buChar char="►"/>
        <a:defRPr sz="2400">
          <a:solidFill>
            <a:srgbClr val="646464"/>
          </a:solidFill>
          <a:latin typeface="+mn-lt"/>
          <a:ea typeface="+mn-ea"/>
          <a:cs typeface="+mn-cs"/>
        </a:defRPr>
      </a:lvl1pPr>
      <a:lvl2pPr marL="714431" indent="-354043" algn="l" rtl="0" eaLnBrk="0" fontAlgn="base" hangingPunct="0">
        <a:spcBef>
          <a:spcPct val="20000"/>
        </a:spcBef>
        <a:spcAft>
          <a:spcPct val="0"/>
        </a:spcAft>
        <a:buClr>
          <a:srgbClr val="FFD200"/>
        </a:buClr>
        <a:buSzPct val="75000"/>
        <a:buFont typeface="Arial" charset="0"/>
        <a:buChar char="►"/>
        <a:defRPr sz="2000">
          <a:solidFill>
            <a:srgbClr val="646464"/>
          </a:solidFill>
          <a:latin typeface="+mn-lt"/>
        </a:defRPr>
      </a:lvl2pPr>
      <a:lvl3pPr marL="1076296" indent="-360348" algn="l" rtl="0" eaLnBrk="0" fontAlgn="base" hangingPunct="0">
        <a:spcBef>
          <a:spcPct val="20000"/>
        </a:spcBef>
        <a:spcAft>
          <a:spcPct val="0"/>
        </a:spcAft>
        <a:buClr>
          <a:srgbClr val="FFD200"/>
        </a:buClr>
        <a:buSzPct val="75000"/>
        <a:buFont typeface="Arial" charset="0"/>
        <a:buChar char="►"/>
        <a:defRPr>
          <a:solidFill>
            <a:srgbClr val="646464"/>
          </a:solidFill>
          <a:latin typeface="+mn-lt"/>
        </a:defRPr>
      </a:lvl3pPr>
      <a:lvl4pPr marL="1435055" indent="-357214" algn="l" rtl="0" eaLnBrk="0" fontAlgn="base" hangingPunct="0">
        <a:spcBef>
          <a:spcPct val="20000"/>
        </a:spcBef>
        <a:spcAft>
          <a:spcPct val="0"/>
        </a:spcAft>
        <a:buClr>
          <a:srgbClr val="FFD200"/>
        </a:buClr>
        <a:buSzPct val="75000"/>
        <a:buFont typeface="Arial" charset="0"/>
        <a:buChar char="►"/>
        <a:defRPr sz="1600">
          <a:solidFill>
            <a:srgbClr val="646464"/>
          </a:solidFill>
          <a:latin typeface="+mn-lt"/>
        </a:defRPr>
      </a:lvl4pPr>
      <a:lvl5pPr marL="1792230" indent="-355628" algn="l" rtl="0" eaLnBrk="0" fontAlgn="base" hangingPunct="0">
        <a:spcBef>
          <a:spcPct val="20000"/>
        </a:spcBef>
        <a:spcAft>
          <a:spcPct val="0"/>
        </a:spcAft>
        <a:buClr>
          <a:srgbClr val="FFD200"/>
        </a:buClr>
        <a:buSzPct val="75000"/>
        <a:buFont typeface="Arial" charset="0"/>
        <a:buChar char="►"/>
        <a:defRPr sz="1600">
          <a:solidFill>
            <a:srgbClr val="646464"/>
          </a:solidFill>
          <a:latin typeface="+mn-lt"/>
        </a:defRPr>
      </a:lvl5pPr>
      <a:lvl6pPr marL="2247452" indent="-35562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702579" indent="-35562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57746" indent="-35562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12895" indent="-355628" algn="l" rtl="0" fontAlgn="base">
        <a:spcBef>
          <a:spcPct val="20000"/>
        </a:spcBef>
        <a:spcAft>
          <a:spcPct val="0"/>
        </a:spcAft>
        <a:buClr>
          <a:srgbClr val="FFD200"/>
        </a:buClr>
        <a:buSzPct val="75000"/>
        <a:buFont typeface="Arial" charset="0"/>
        <a:buChar char="►"/>
        <a:defRPr sz="1600">
          <a:solidFill>
            <a:srgbClr val="646464"/>
          </a:solidFill>
          <a:latin typeface="+mn-lt"/>
        </a:defRPr>
      </a:lvl9pPr>
    </p:bodyStyle>
    <p:otherStyle>
      <a:defPPr>
        <a:defRPr lang="en-US"/>
      </a:defPPr>
      <a:lvl1pPr marL="0" algn="l" defTabSz="910351" rtl="0" eaLnBrk="1" latinLnBrk="0" hangingPunct="1">
        <a:defRPr sz="1800" kern="1200">
          <a:solidFill>
            <a:schemeClr val="tx1"/>
          </a:solidFill>
          <a:latin typeface="+mn-lt"/>
          <a:ea typeface="+mn-ea"/>
          <a:cs typeface="+mn-cs"/>
        </a:defRPr>
      </a:lvl1pPr>
      <a:lvl2pPr marL="455176" algn="l" defTabSz="910351" rtl="0" eaLnBrk="1" latinLnBrk="0" hangingPunct="1">
        <a:defRPr sz="1800" kern="1200">
          <a:solidFill>
            <a:schemeClr val="tx1"/>
          </a:solidFill>
          <a:latin typeface="+mn-lt"/>
          <a:ea typeface="+mn-ea"/>
          <a:cs typeface="+mn-cs"/>
        </a:defRPr>
      </a:lvl2pPr>
      <a:lvl3pPr marL="910351" algn="l" defTabSz="910351" rtl="0" eaLnBrk="1" latinLnBrk="0" hangingPunct="1">
        <a:defRPr sz="1800" kern="1200">
          <a:solidFill>
            <a:schemeClr val="tx1"/>
          </a:solidFill>
          <a:latin typeface="+mn-lt"/>
          <a:ea typeface="+mn-ea"/>
          <a:cs typeface="+mn-cs"/>
        </a:defRPr>
      </a:lvl3pPr>
      <a:lvl4pPr marL="1365512" algn="l" defTabSz="910351" rtl="0" eaLnBrk="1" latinLnBrk="0" hangingPunct="1">
        <a:defRPr sz="1800" kern="1200">
          <a:solidFill>
            <a:schemeClr val="tx1"/>
          </a:solidFill>
          <a:latin typeface="+mn-lt"/>
          <a:ea typeface="+mn-ea"/>
          <a:cs typeface="+mn-cs"/>
        </a:defRPr>
      </a:lvl4pPr>
      <a:lvl5pPr marL="1820701" algn="l" defTabSz="910351" rtl="0" eaLnBrk="1" latinLnBrk="0" hangingPunct="1">
        <a:defRPr sz="1800" kern="1200">
          <a:solidFill>
            <a:schemeClr val="tx1"/>
          </a:solidFill>
          <a:latin typeface="+mn-lt"/>
          <a:ea typeface="+mn-ea"/>
          <a:cs typeface="+mn-cs"/>
        </a:defRPr>
      </a:lvl5pPr>
      <a:lvl6pPr marL="2275855" algn="l" defTabSz="910351" rtl="0" eaLnBrk="1" latinLnBrk="0" hangingPunct="1">
        <a:defRPr sz="1800" kern="1200">
          <a:solidFill>
            <a:schemeClr val="tx1"/>
          </a:solidFill>
          <a:latin typeface="+mn-lt"/>
          <a:ea typeface="+mn-ea"/>
          <a:cs typeface="+mn-cs"/>
        </a:defRPr>
      </a:lvl6pPr>
      <a:lvl7pPr marL="2731033" algn="l" defTabSz="910351" rtl="0" eaLnBrk="1" latinLnBrk="0" hangingPunct="1">
        <a:defRPr sz="1800" kern="1200">
          <a:solidFill>
            <a:schemeClr val="tx1"/>
          </a:solidFill>
          <a:latin typeface="+mn-lt"/>
          <a:ea typeface="+mn-ea"/>
          <a:cs typeface="+mn-cs"/>
        </a:defRPr>
      </a:lvl7pPr>
      <a:lvl8pPr marL="3186188" algn="l" defTabSz="910351" rtl="0" eaLnBrk="1" latinLnBrk="0" hangingPunct="1">
        <a:defRPr sz="1800" kern="1200">
          <a:solidFill>
            <a:schemeClr val="tx1"/>
          </a:solidFill>
          <a:latin typeface="+mn-lt"/>
          <a:ea typeface="+mn-ea"/>
          <a:cs typeface="+mn-cs"/>
        </a:defRPr>
      </a:lvl8pPr>
      <a:lvl9pPr marL="3641397" algn="l" defTabSz="910351"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3835813145"/>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Lst>
  <p:timing>
    <p:tnLst>
      <p:par>
        <p:cTn id="1" dur="indefinite" restart="never" nodeType="tmRoot"/>
      </p:par>
    </p:tnLst>
  </p:timing>
  <p:hf hdr="0" ftr="0" dt="0"/>
  <p:txStyles>
    <p:titleStyle>
      <a:lvl1pPr algn="l" defTabSz="796914"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p:titleStyle>
    <p:bodyStyle>
      <a:lvl1pPr marL="149459" indent="-149459" algn="l" defTabSz="796914" rtl="0" eaLnBrk="1" latinLnBrk="0" hangingPunct="1">
        <a:spcBef>
          <a:spcPct val="20000"/>
        </a:spcBef>
        <a:buClr>
          <a:schemeClr val="accent2"/>
        </a:buClr>
        <a:buSzPct val="70000"/>
        <a:buFont typeface="Arial" pitchFamily="34" charset="0"/>
        <a:buChar char="►"/>
        <a:defRPr sz="1100" kern="1200">
          <a:solidFill>
            <a:schemeClr val="bg1"/>
          </a:solidFill>
          <a:latin typeface="EYInterstate" pitchFamily="2" charset="0"/>
          <a:ea typeface="+mn-ea"/>
          <a:cs typeface="+mn-cs"/>
        </a:defRPr>
      </a:lvl1pPr>
      <a:lvl2pPr marL="298838" indent="-146681" algn="l" defTabSz="796914"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2pPr>
      <a:lvl3pPr marL="451042" indent="-160491" algn="l" defTabSz="796914"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3pPr>
      <a:lvl4pPr marL="597683" indent="-146681" algn="l" defTabSz="796914"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4pPr>
      <a:lvl5pPr marL="749884" indent="-152233" algn="l" defTabSz="796914"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5pPr>
      <a:lvl6pPr marL="2191496" indent="-199225" algn="l" defTabSz="796914"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589959" indent="-199225" algn="l" defTabSz="796914"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2988405" indent="-199225" algn="l" defTabSz="796914"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386859" indent="-199225" algn="l" defTabSz="796914"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796914" rtl="0" eaLnBrk="1" latinLnBrk="0" hangingPunct="1">
        <a:defRPr sz="1600" kern="1200">
          <a:solidFill>
            <a:schemeClr val="tx1"/>
          </a:solidFill>
          <a:latin typeface="+mn-lt"/>
          <a:ea typeface="+mn-ea"/>
          <a:cs typeface="+mn-cs"/>
        </a:defRPr>
      </a:lvl1pPr>
      <a:lvl2pPr marL="398453" algn="l" defTabSz="796914" rtl="0" eaLnBrk="1" latinLnBrk="0" hangingPunct="1">
        <a:defRPr sz="1600" kern="1200">
          <a:solidFill>
            <a:schemeClr val="tx1"/>
          </a:solidFill>
          <a:latin typeface="+mn-lt"/>
          <a:ea typeface="+mn-ea"/>
          <a:cs typeface="+mn-cs"/>
        </a:defRPr>
      </a:lvl2pPr>
      <a:lvl3pPr marL="796914" algn="l" defTabSz="796914" rtl="0" eaLnBrk="1" latinLnBrk="0" hangingPunct="1">
        <a:defRPr sz="1600" kern="1200">
          <a:solidFill>
            <a:schemeClr val="tx1"/>
          </a:solidFill>
          <a:latin typeface="+mn-lt"/>
          <a:ea typeface="+mn-ea"/>
          <a:cs typeface="+mn-cs"/>
        </a:defRPr>
      </a:lvl3pPr>
      <a:lvl4pPr marL="1195376" algn="l" defTabSz="796914" rtl="0" eaLnBrk="1" latinLnBrk="0" hangingPunct="1">
        <a:defRPr sz="1600" kern="1200">
          <a:solidFill>
            <a:schemeClr val="tx1"/>
          </a:solidFill>
          <a:latin typeface="+mn-lt"/>
          <a:ea typeface="+mn-ea"/>
          <a:cs typeface="+mn-cs"/>
        </a:defRPr>
      </a:lvl4pPr>
      <a:lvl5pPr marL="1593813" algn="l" defTabSz="796914" rtl="0" eaLnBrk="1" latinLnBrk="0" hangingPunct="1">
        <a:defRPr sz="1600" kern="1200">
          <a:solidFill>
            <a:schemeClr val="tx1"/>
          </a:solidFill>
          <a:latin typeface="+mn-lt"/>
          <a:ea typeface="+mn-ea"/>
          <a:cs typeface="+mn-cs"/>
        </a:defRPr>
      </a:lvl5pPr>
      <a:lvl6pPr marL="1992272" algn="l" defTabSz="796914" rtl="0" eaLnBrk="1" latinLnBrk="0" hangingPunct="1">
        <a:defRPr sz="1600" kern="1200">
          <a:solidFill>
            <a:schemeClr val="tx1"/>
          </a:solidFill>
          <a:latin typeface="+mn-lt"/>
          <a:ea typeface="+mn-ea"/>
          <a:cs typeface="+mn-cs"/>
        </a:defRPr>
      </a:lvl6pPr>
      <a:lvl7pPr marL="2390763" algn="l" defTabSz="796914" rtl="0" eaLnBrk="1" latinLnBrk="0" hangingPunct="1">
        <a:defRPr sz="1600" kern="1200">
          <a:solidFill>
            <a:schemeClr val="tx1"/>
          </a:solidFill>
          <a:latin typeface="+mn-lt"/>
          <a:ea typeface="+mn-ea"/>
          <a:cs typeface="+mn-cs"/>
        </a:defRPr>
      </a:lvl7pPr>
      <a:lvl8pPr marL="2789154" algn="l" defTabSz="796914" rtl="0" eaLnBrk="1" latinLnBrk="0" hangingPunct="1">
        <a:defRPr sz="1600" kern="1200">
          <a:solidFill>
            <a:schemeClr val="tx1"/>
          </a:solidFill>
          <a:latin typeface="+mn-lt"/>
          <a:ea typeface="+mn-ea"/>
          <a:cs typeface="+mn-cs"/>
        </a:defRPr>
      </a:lvl8pPr>
      <a:lvl9pPr marL="3187622" algn="l" defTabSz="796914" rtl="0" eaLnBrk="1" latinLnBrk="0" hangingPunct="1">
        <a:defRPr sz="16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2935917787"/>
      </p:ext>
    </p:extLst>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 id="2147483848" r:id="rId12"/>
    <p:sldLayoutId id="2147483849" r:id="rId13"/>
  </p:sldLayoutIdLst>
  <p:timing>
    <p:tnLst>
      <p:par>
        <p:cTn id="1" dur="indefinite" restart="never" nodeType="tmRoot"/>
      </p:par>
    </p:tnLst>
  </p:timing>
  <p:hf hdr="0" ftr="0" dt="0"/>
  <p:txStyles>
    <p:titleStyle>
      <a:lvl1pPr algn="l" defTabSz="797271"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p:titleStyle>
    <p:bodyStyle>
      <a:lvl1pPr marL="149522" indent="-149522" algn="l" defTabSz="797271" rtl="0" eaLnBrk="1" latinLnBrk="0" hangingPunct="1">
        <a:spcBef>
          <a:spcPct val="20000"/>
        </a:spcBef>
        <a:buClr>
          <a:schemeClr val="accent2"/>
        </a:buClr>
        <a:buSzPct val="70000"/>
        <a:buFont typeface="Arial" pitchFamily="34" charset="0"/>
        <a:buChar char="►"/>
        <a:defRPr sz="1100" kern="1200">
          <a:solidFill>
            <a:schemeClr val="bg1"/>
          </a:solidFill>
          <a:latin typeface="EYInterstate" pitchFamily="2" charset="0"/>
          <a:ea typeface="+mn-ea"/>
          <a:cs typeface="+mn-cs"/>
        </a:defRPr>
      </a:lvl1pPr>
      <a:lvl2pPr marL="298973" indent="-146744" algn="l" defTabSz="797271"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2pPr>
      <a:lvl3pPr marL="451244" indent="-160563" algn="l" defTabSz="797271"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3pPr>
      <a:lvl4pPr marL="597951" indent="-146744" algn="l" defTabSz="797271"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4pPr>
      <a:lvl5pPr marL="750220" indent="-152296" algn="l" defTabSz="797271"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5pPr>
      <a:lvl6pPr marL="2192483" indent="-199315" algn="l" defTabSz="797271"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591124" indent="-199315" algn="l" defTabSz="797271"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2989748" indent="-199315" algn="l" defTabSz="797271"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388381" indent="-199315" algn="l" defTabSz="797271"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797271" rtl="0" eaLnBrk="1" latinLnBrk="0" hangingPunct="1">
        <a:defRPr sz="1600" kern="1200">
          <a:solidFill>
            <a:schemeClr val="tx1"/>
          </a:solidFill>
          <a:latin typeface="+mn-lt"/>
          <a:ea typeface="+mn-ea"/>
          <a:cs typeface="+mn-cs"/>
        </a:defRPr>
      </a:lvl1pPr>
      <a:lvl2pPr marL="398631" algn="l" defTabSz="797271" rtl="0" eaLnBrk="1" latinLnBrk="0" hangingPunct="1">
        <a:defRPr sz="1600" kern="1200">
          <a:solidFill>
            <a:schemeClr val="tx1"/>
          </a:solidFill>
          <a:latin typeface="+mn-lt"/>
          <a:ea typeface="+mn-ea"/>
          <a:cs typeface="+mn-cs"/>
        </a:defRPr>
      </a:lvl2pPr>
      <a:lvl3pPr marL="797271" algn="l" defTabSz="797271" rtl="0" eaLnBrk="1" latinLnBrk="0" hangingPunct="1">
        <a:defRPr sz="1600" kern="1200">
          <a:solidFill>
            <a:schemeClr val="tx1"/>
          </a:solidFill>
          <a:latin typeface="+mn-lt"/>
          <a:ea typeface="+mn-ea"/>
          <a:cs typeface="+mn-cs"/>
        </a:defRPr>
      </a:lvl3pPr>
      <a:lvl4pPr marL="1195912" algn="l" defTabSz="797271" rtl="0" eaLnBrk="1" latinLnBrk="0" hangingPunct="1">
        <a:defRPr sz="1600" kern="1200">
          <a:solidFill>
            <a:schemeClr val="tx1"/>
          </a:solidFill>
          <a:latin typeface="+mn-lt"/>
          <a:ea typeface="+mn-ea"/>
          <a:cs typeface="+mn-cs"/>
        </a:defRPr>
      </a:lvl4pPr>
      <a:lvl5pPr marL="1594531" algn="l" defTabSz="797271" rtl="0" eaLnBrk="1" latinLnBrk="0" hangingPunct="1">
        <a:defRPr sz="1600" kern="1200">
          <a:solidFill>
            <a:schemeClr val="tx1"/>
          </a:solidFill>
          <a:latin typeface="+mn-lt"/>
          <a:ea typeface="+mn-ea"/>
          <a:cs typeface="+mn-cs"/>
        </a:defRPr>
      </a:lvl5pPr>
      <a:lvl6pPr marL="1993166" algn="l" defTabSz="797271" rtl="0" eaLnBrk="1" latinLnBrk="0" hangingPunct="1">
        <a:defRPr sz="1600" kern="1200">
          <a:solidFill>
            <a:schemeClr val="tx1"/>
          </a:solidFill>
          <a:latin typeface="+mn-lt"/>
          <a:ea typeface="+mn-ea"/>
          <a:cs typeface="+mn-cs"/>
        </a:defRPr>
      </a:lvl6pPr>
      <a:lvl7pPr marL="2391834" algn="l" defTabSz="797271" rtl="0" eaLnBrk="1" latinLnBrk="0" hangingPunct="1">
        <a:defRPr sz="1600" kern="1200">
          <a:solidFill>
            <a:schemeClr val="tx1"/>
          </a:solidFill>
          <a:latin typeface="+mn-lt"/>
          <a:ea typeface="+mn-ea"/>
          <a:cs typeface="+mn-cs"/>
        </a:defRPr>
      </a:lvl7pPr>
      <a:lvl8pPr marL="2790414" algn="l" defTabSz="797271" rtl="0" eaLnBrk="1" latinLnBrk="0" hangingPunct="1">
        <a:defRPr sz="1600" kern="1200">
          <a:solidFill>
            <a:schemeClr val="tx1"/>
          </a:solidFill>
          <a:latin typeface="+mn-lt"/>
          <a:ea typeface="+mn-ea"/>
          <a:cs typeface="+mn-cs"/>
        </a:defRPr>
      </a:lvl8pPr>
      <a:lvl9pPr marL="3189057" algn="l" defTabSz="797271" rtl="0" eaLnBrk="1" latinLnBrk="0" hangingPunct="1">
        <a:defRPr sz="16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2227709568"/>
      </p:ext>
    </p:extLst>
  </p:cSld>
  <p:clrMap bg1="lt1" tx1="dk1" bg2="lt2" tx2="dk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7" r:id="rId7"/>
    <p:sldLayoutId id="2147483858" r:id="rId8"/>
    <p:sldLayoutId id="2147483859" r:id="rId9"/>
    <p:sldLayoutId id="2147483860" r:id="rId10"/>
    <p:sldLayoutId id="2147483861" r:id="rId11"/>
  </p:sldLayoutIdLst>
  <p:transition>
    <p:fade/>
  </p:transition>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5585" algn="l" rtl="0" fontAlgn="base">
        <a:lnSpc>
          <a:spcPct val="85000"/>
        </a:lnSpc>
        <a:spcBef>
          <a:spcPct val="0"/>
        </a:spcBef>
        <a:spcAft>
          <a:spcPct val="0"/>
        </a:spcAft>
        <a:defRPr sz="3000" b="1">
          <a:solidFill>
            <a:srgbClr val="646464"/>
          </a:solidFill>
          <a:latin typeface="Arial" charset="0"/>
        </a:defRPr>
      </a:lvl6pPr>
      <a:lvl7pPr marL="911170" algn="l" rtl="0" fontAlgn="base">
        <a:lnSpc>
          <a:spcPct val="85000"/>
        </a:lnSpc>
        <a:spcBef>
          <a:spcPct val="0"/>
        </a:spcBef>
        <a:spcAft>
          <a:spcPct val="0"/>
        </a:spcAft>
        <a:defRPr sz="3000" b="1">
          <a:solidFill>
            <a:srgbClr val="646464"/>
          </a:solidFill>
          <a:latin typeface="Arial" charset="0"/>
        </a:defRPr>
      </a:lvl7pPr>
      <a:lvl8pPr marL="1366740" algn="l" rtl="0" fontAlgn="base">
        <a:lnSpc>
          <a:spcPct val="85000"/>
        </a:lnSpc>
        <a:spcBef>
          <a:spcPct val="0"/>
        </a:spcBef>
        <a:spcAft>
          <a:spcPct val="0"/>
        </a:spcAft>
        <a:defRPr sz="3000" b="1">
          <a:solidFill>
            <a:srgbClr val="646464"/>
          </a:solidFill>
          <a:latin typeface="Arial" charset="0"/>
        </a:defRPr>
      </a:lvl8pPr>
      <a:lvl9pPr marL="1822339" algn="l" rtl="0" fontAlgn="base">
        <a:lnSpc>
          <a:spcPct val="85000"/>
        </a:lnSpc>
        <a:spcBef>
          <a:spcPct val="0"/>
        </a:spcBef>
        <a:spcAft>
          <a:spcPct val="0"/>
        </a:spcAft>
        <a:defRPr sz="3000" b="1">
          <a:solidFill>
            <a:srgbClr val="646464"/>
          </a:solidFill>
          <a:latin typeface="Arial" charset="0"/>
        </a:defRPr>
      </a:lvl9pPr>
    </p:titleStyle>
    <p:bodyStyle>
      <a:lvl1pPr marL="359085" indent="-359085" algn="l" rtl="0" eaLnBrk="0" fontAlgn="base" hangingPunct="0">
        <a:spcBef>
          <a:spcPct val="20000"/>
        </a:spcBef>
        <a:spcAft>
          <a:spcPct val="0"/>
        </a:spcAft>
        <a:buClr>
          <a:srgbClr val="FFD200"/>
        </a:buClr>
        <a:buSzPct val="75000"/>
        <a:buFont typeface="Arial" charset="0"/>
        <a:buChar char="►"/>
        <a:defRPr sz="2400">
          <a:solidFill>
            <a:srgbClr val="646464"/>
          </a:solidFill>
          <a:latin typeface="+mn-lt"/>
          <a:ea typeface="+mn-ea"/>
          <a:cs typeface="+mn-cs"/>
        </a:defRPr>
      </a:lvl1pPr>
      <a:lvl2pPr marL="715061" indent="-354358" algn="l" rtl="0" eaLnBrk="0" fontAlgn="base" hangingPunct="0">
        <a:spcBef>
          <a:spcPct val="20000"/>
        </a:spcBef>
        <a:spcAft>
          <a:spcPct val="0"/>
        </a:spcAft>
        <a:buClr>
          <a:srgbClr val="FFD200"/>
        </a:buClr>
        <a:buSzPct val="75000"/>
        <a:buFont typeface="Arial" charset="0"/>
        <a:buChar char="►"/>
        <a:defRPr sz="2000">
          <a:solidFill>
            <a:srgbClr val="646464"/>
          </a:solidFill>
          <a:latin typeface="+mn-lt"/>
        </a:defRPr>
      </a:lvl2pPr>
      <a:lvl3pPr marL="1077262" indent="-360672" algn="l" rtl="0" eaLnBrk="0" fontAlgn="base" hangingPunct="0">
        <a:spcBef>
          <a:spcPct val="20000"/>
        </a:spcBef>
        <a:spcAft>
          <a:spcPct val="0"/>
        </a:spcAft>
        <a:buClr>
          <a:srgbClr val="FFD200"/>
        </a:buClr>
        <a:buSzPct val="75000"/>
        <a:buFont typeface="Arial" charset="0"/>
        <a:buChar char="►"/>
        <a:defRPr>
          <a:solidFill>
            <a:srgbClr val="646464"/>
          </a:solidFill>
          <a:latin typeface="+mn-lt"/>
        </a:defRPr>
      </a:lvl3pPr>
      <a:lvl4pPr marL="1436346" indent="-357529" algn="l" rtl="0" eaLnBrk="0" fontAlgn="base" hangingPunct="0">
        <a:spcBef>
          <a:spcPct val="20000"/>
        </a:spcBef>
        <a:spcAft>
          <a:spcPct val="0"/>
        </a:spcAft>
        <a:buClr>
          <a:srgbClr val="FFD200"/>
        </a:buClr>
        <a:buSzPct val="75000"/>
        <a:buFont typeface="Arial" charset="0"/>
        <a:buChar char="►"/>
        <a:defRPr sz="1600">
          <a:solidFill>
            <a:srgbClr val="646464"/>
          </a:solidFill>
          <a:latin typeface="+mn-lt"/>
        </a:defRPr>
      </a:lvl4pPr>
      <a:lvl5pPr marL="1793844" indent="-355943" algn="l" rtl="0" eaLnBrk="0" fontAlgn="base" hangingPunct="0">
        <a:spcBef>
          <a:spcPct val="20000"/>
        </a:spcBef>
        <a:spcAft>
          <a:spcPct val="0"/>
        </a:spcAft>
        <a:buClr>
          <a:srgbClr val="FFD200"/>
        </a:buClr>
        <a:buSzPct val="75000"/>
        <a:buFont typeface="Arial" charset="0"/>
        <a:buChar char="►"/>
        <a:defRPr sz="1600">
          <a:solidFill>
            <a:srgbClr val="646464"/>
          </a:solidFill>
          <a:latin typeface="+mn-lt"/>
        </a:defRPr>
      </a:lvl5pPr>
      <a:lvl6pPr marL="2249468" indent="-355943"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705012" indent="-355943"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60588" indent="-355943"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16150" indent="-355943" algn="l" rtl="0" fontAlgn="base">
        <a:spcBef>
          <a:spcPct val="20000"/>
        </a:spcBef>
        <a:spcAft>
          <a:spcPct val="0"/>
        </a:spcAft>
        <a:buClr>
          <a:srgbClr val="FFD200"/>
        </a:buClr>
        <a:buSzPct val="75000"/>
        <a:buFont typeface="Arial" charset="0"/>
        <a:buChar char="►"/>
        <a:defRPr sz="1600">
          <a:solidFill>
            <a:srgbClr val="646464"/>
          </a:solidFill>
          <a:latin typeface="+mn-lt"/>
        </a:defRPr>
      </a:lvl9pPr>
    </p:bodyStyle>
    <p:otherStyle>
      <a:defPPr>
        <a:defRPr lang="en-US"/>
      </a:defPPr>
      <a:lvl1pPr marL="0" algn="l" defTabSz="911170" rtl="0" eaLnBrk="1" latinLnBrk="0" hangingPunct="1">
        <a:defRPr sz="1800" kern="1200">
          <a:solidFill>
            <a:schemeClr val="tx1"/>
          </a:solidFill>
          <a:latin typeface="+mn-lt"/>
          <a:ea typeface="+mn-ea"/>
          <a:cs typeface="+mn-cs"/>
        </a:defRPr>
      </a:lvl1pPr>
      <a:lvl2pPr marL="455585" algn="l" defTabSz="911170" rtl="0" eaLnBrk="1" latinLnBrk="0" hangingPunct="1">
        <a:defRPr sz="1800" kern="1200">
          <a:solidFill>
            <a:schemeClr val="tx1"/>
          </a:solidFill>
          <a:latin typeface="+mn-lt"/>
          <a:ea typeface="+mn-ea"/>
          <a:cs typeface="+mn-cs"/>
        </a:defRPr>
      </a:lvl2pPr>
      <a:lvl3pPr marL="911170" algn="l" defTabSz="911170" rtl="0" eaLnBrk="1" latinLnBrk="0" hangingPunct="1">
        <a:defRPr sz="1800" kern="1200">
          <a:solidFill>
            <a:schemeClr val="tx1"/>
          </a:solidFill>
          <a:latin typeface="+mn-lt"/>
          <a:ea typeface="+mn-ea"/>
          <a:cs typeface="+mn-cs"/>
        </a:defRPr>
      </a:lvl3pPr>
      <a:lvl4pPr marL="1366740" algn="l" defTabSz="911170" rtl="0" eaLnBrk="1" latinLnBrk="0" hangingPunct="1">
        <a:defRPr sz="1800" kern="1200">
          <a:solidFill>
            <a:schemeClr val="tx1"/>
          </a:solidFill>
          <a:latin typeface="+mn-lt"/>
          <a:ea typeface="+mn-ea"/>
          <a:cs typeface="+mn-cs"/>
        </a:defRPr>
      </a:lvl4pPr>
      <a:lvl5pPr marL="1822339" algn="l" defTabSz="911170" rtl="0" eaLnBrk="1" latinLnBrk="0" hangingPunct="1">
        <a:defRPr sz="1800" kern="1200">
          <a:solidFill>
            <a:schemeClr val="tx1"/>
          </a:solidFill>
          <a:latin typeface="+mn-lt"/>
          <a:ea typeface="+mn-ea"/>
          <a:cs typeface="+mn-cs"/>
        </a:defRPr>
      </a:lvl5pPr>
      <a:lvl6pPr marL="2277902" algn="l" defTabSz="911170" rtl="0" eaLnBrk="1" latinLnBrk="0" hangingPunct="1">
        <a:defRPr sz="1800" kern="1200">
          <a:solidFill>
            <a:schemeClr val="tx1"/>
          </a:solidFill>
          <a:latin typeface="+mn-lt"/>
          <a:ea typeface="+mn-ea"/>
          <a:cs typeface="+mn-cs"/>
        </a:defRPr>
      </a:lvl6pPr>
      <a:lvl7pPr marL="2733490" algn="l" defTabSz="911170" rtl="0" eaLnBrk="1" latinLnBrk="0" hangingPunct="1">
        <a:defRPr sz="1800" kern="1200">
          <a:solidFill>
            <a:schemeClr val="tx1"/>
          </a:solidFill>
          <a:latin typeface="+mn-lt"/>
          <a:ea typeface="+mn-ea"/>
          <a:cs typeface="+mn-cs"/>
        </a:defRPr>
      </a:lvl7pPr>
      <a:lvl8pPr marL="3189057" algn="l" defTabSz="911170" rtl="0" eaLnBrk="1" latinLnBrk="0" hangingPunct="1">
        <a:defRPr sz="1800" kern="1200">
          <a:solidFill>
            <a:schemeClr val="tx1"/>
          </a:solidFill>
          <a:latin typeface="+mn-lt"/>
          <a:ea typeface="+mn-ea"/>
          <a:cs typeface="+mn-cs"/>
        </a:defRPr>
      </a:lvl8pPr>
      <a:lvl9pPr marL="3644673" algn="l" defTabSz="91117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1396428286"/>
      </p:ext>
    </p:extLst>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 id="2147483874" r:id="rId12"/>
    <p:sldLayoutId id="2147484029" r:id="rId13"/>
  </p:sldLayoutIdLst>
  <p:timing>
    <p:tnLst>
      <p:par>
        <p:cTn id="1" dur="indefinite" restart="never" nodeType="tmRoot"/>
      </p:par>
    </p:tnLst>
  </p:timing>
  <p:hf hdr="0" ftr="0" dt="0"/>
  <p:txStyles>
    <p:titleStyle>
      <a:lvl1pPr algn="l" defTabSz="797747"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p:titleStyle>
    <p:bodyStyle>
      <a:lvl1pPr marL="149606" indent="-149606" algn="l" defTabSz="797747" rtl="0" eaLnBrk="1" latinLnBrk="0" hangingPunct="1">
        <a:spcBef>
          <a:spcPct val="20000"/>
        </a:spcBef>
        <a:buClr>
          <a:schemeClr val="accent2"/>
        </a:buClr>
        <a:buSzPct val="70000"/>
        <a:buFont typeface="Arial" pitchFamily="34" charset="0"/>
        <a:buChar char="►"/>
        <a:defRPr sz="1100" kern="1200">
          <a:solidFill>
            <a:schemeClr val="bg1"/>
          </a:solidFill>
          <a:latin typeface="EYInterstate" pitchFamily="2" charset="0"/>
          <a:ea typeface="+mn-ea"/>
          <a:cs typeface="+mn-cs"/>
        </a:defRPr>
      </a:lvl1pPr>
      <a:lvl2pPr marL="299153" indent="-146828" algn="l" defTabSz="797747"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2pPr>
      <a:lvl3pPr marL="451512" indent="-160659" algn="l" defTabSz="797747"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3pPr>
      <a:lvl4pPr marL="598308" indent="-146828" algn="l" defTabSz="797747"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4pPr>
      <a:lvl5pPr marL="750668" indent="-152380" algn="l" defTabSz="797747"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5pPr>
      <a:lvl6pPr marL="2193799" indent="-199435" algn="l" defTabSz="797747"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592678" indent="-199435" algn="l" defTabSz="797747"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2991540" indent="-199435" algn="l" defTabSz="797747"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390414" indent="-199435" algn="l" defTabSz="797747"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797747" rtl="0" eaLnBrk="1" latinLnBrk="0" hangingPunct="1">
        <a:defRPr sz="1600" kern="1200">
          <a:solidFill>
            <a:schemeClr val="tx1"/>
          </a:solidFill>
          <a:latin typeface="+mn-lt"/>
          <a:ea typeface="+mn-ea"/>
          <a:cs typeface="+mn-cs"/>
        </a:defRPr>
      </a:lvl1pPr>
      <a:lvl2pPr marL="398870" algn="l" defTabSz="797747" rtl="0" eaLnBrk="1" latinLnBrk="0" hangingPunct="1">
        <a:defRPr sz="1600" kern="1200">
          <a:solidFill>
            <a:schemeClr val="tx1"/>
          </a:solidFill>
          <a:latin typeface="+mn-lt"/>
          <a:ea typeface="+mn-ea"/>
          <a:cs typeface="+mn-cs"/>
        </a:defRPr>
      </a:lvl2pPr>
      <a:lvl3pPr marL="797747" algn="l" defTabSz="797747" rtl="0" eaLnBrk="1" latinLnBrk="0" hangingPunct="1">
        <a:defRPr sz="1600" kern="1200">
          <a:solidFill>
            <a:schemeClr val="tx1"/>
          </a:solidFill>
          <a:latin typeface="+mn-lt"/>
          <a:ea typeface="+mn-ea"/>
          <a:cs typeface="+mn-cs"/>
        </a:defRPr>
      </a:lvl3pPr>
      <a:lvl4pPr marL="1196626" algn="l" defTabSz="797747" rtl="0" eaLnBrk="1" latinLnBrk="0" hangingPunct="1">
        <a:defRPr sz="1600" kern="1200">
          <a:solidFill>
            <a:schemeClr val="tx1"/>
          </a:solidFill>
          <a:latin typeface="+mn-lt"/>
          <a:ea typeface="+mn-ea"/>
          <a:cs typeface="+mn-cs"/>
        </a:defRPr>
      </a:lvl4pPr>
      <a:lvl5pPr marL="1595489" algn="l" defTabSz="797747" rtl="0" eaLnBrk="1" latinLnBrk="0" hangingPunct="1">
        <a:defRPr sz="1600" kern="1200">
          <a:solidFill>
            <a:schemeClr val="tx1"/>
          </a:solidFill>
          <a:latin typeface="+mn-lt"/>
          <a:ea typeface="+mn-ea"/>
          <a:cs typeface="+mn-cs"/>
        </a:defRPr>
      </a:lvl5pPr>
      <a:lvl6pPr marL="1994362" algn="l" defTabSz="797747" rtl="0" eaLnBrk="1" latinLnBrk="0" hangingPunct="1">
        <a:defRPr sz="1600" kern="1200">
          <a:solidFill>
            <a:schemeClr val="tx1"/>
          </a:solidFill>
          <a:latin typeface="+mn-lt"/>
          <a:ea typeface="+mn-ea"/>
          <a:cs typeface="+mn-cs"/>
        </a:defRPr>
      </a:lvl6pPr>
      <a:lvl7pPr marL="2393262" algn="l" defTabSz="797747" rtl="0" eaLnBrk="1" latinLnBrk="0" hangingPunct="1">
        <a:defRPr sz="1600" kern="1200">
          <a:solidFill>
            <a:schemeClr val="tx1"/>
          </a:solidFill>
          <a:latin typeface="+mn-lt"/>
          <a:ea typeface="+mn-ea"/>
          <a:cs typeface="+mn-cs"/>
        </a:defRPr>
      </a:lvl7pPr>
      <a:lvl8pPr marL="2792090" algn="l" defTabSz="797747" rtl="0" eaLnBrk="1" latinLnBrk="0" hangingPunct="1">
        <a:defRPr sz="1600" kern="1200">
          <a:solidFill>
            <a:schemeClr val="tx1"/>
          </a:solidFill>
          <a:latin typeface="+mn-lt"/>
          <a:ea typeface="+mn-ea"/>
          <a:cs typeface="+mn-cs"/>
        </a:defRPr>
      </a:lvl8pPr>
      <a:lvl9pPr marL="3190972" algn="l" defTabSz="797747" rtl="0" eaLnBrk="1" latinLnBrk="0" hangingPunct="1">
        <a:defRPr sz="16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1005657282"/>
      </p:ext>
    </p:ext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 id="2147483888" r:id="rId12"/>
  </p:sldLayoutIdLst>
  <p:timing>
    <p:tnLst>
      <p:par>
        <p:cTn id="1" dur="indefinite" restart="never" nodeType="tmRoot"/>
      </p:par>
    </p:tnLst>
  </p:timing>
  <p:hf hdr="0" ftr="0" dt="0"/>
  <p:txStyles>
    <p:titleStyle>
      <a:lvl1pPr algn="l" defTabSz="798144"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p:titleStyle>
    <p:bodyStyle>
      <a:lvl1pPr marL="149676" indent="-149676" algn="l" defTabSz="798144" rtl="0" eaLnBrk="1" latinLnBrk="0" hangingPunct="1">
        <a:spcBef>
          <a:spcPct val="20000"/>
        </a:spcBef>
        <a:buClr>
          <a:schemeClr val="accent2"/>
        </a:buClr>
        <a:buSzPct val="70000"/>
        <a:buFont typeface="Arial" pitchFamily="34" charset="0"/>
        <a:buChar char="►"/>
        <a:defRPr sz="1100" kern="1200">
          <a:solidFill>
            <a:schemeClr val="bg1"/>
          </a:solidFill>
          <a:latin typeface="EYInterstate" pitchFamily="2" charset="0"/>
          <a:ea typeface="+mn-ea"/>
          <a:cs typeface="+mn-cs"/>
        </a:defRPr>
      </a:lvl1pPr>
      <a:lvl2pPr marL="299303" indent="-146898" algn="l" defTabSz="798144"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2pPr>
      <a:lvl3pPr marL="451736" indent="-160739" algn="l" defTabSz="798144"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3pPr>
      <a:lvl4pPr marL="598605" indent="-146898" algn="l" defTabSz="798144"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4pPr>
      <a:lvl5pPr marL="751041" indent="-152450" algn="l" defTabSz="798144"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5pPr>
      <a:lvl6pPr marL="2194896" indent="-199535" algn="l" defTabSz="798144"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593973" indent="-199535" algn="l" defTabSz="798144"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2993034" indent="-199535" algn="l" defTabSz="798144"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392107" indent="-199535" algn="l" defTabSz="798144"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798144" rtl="0" eaLnBrk="1" latinLnBrk="0" hangingPunct="1">
        <a:defRPr sz="1600" kern="1200">
          <a:solidFill>
            <a:schemeClr val="tx1"/>
          </a:solidFill>
          <a:latin typeface="+mn-lt"/>
          <a:ea typeface="+mn-ea"/>
          <a:cs typeface="+mn-cs"/>
        </a:defRPr>
      </a:lvl1pPr>
      <a:lvl2pPr marL="399070" algn="l" defTabSz="798144" rtl="0" eaLnBrk="1" latinLnBrk="0" hangingPunct="1">
        <a:defRPr sz="1600" kern="1200">
          <a:solidFill>
            <a:schemeClr val="tx1"/>
          </a:solidFill>
          <a:latin typeface="+mn-lt"/>
          <a:ea typeface="+mn-ea"/>
          <a:cs typeface="+mn-cs"/>
        </a:defRPr>
      </a:lvl2pPr>
      <a:lvl3pPr marL="798144" algn="l" defTabSz="798144" rtl="0" eaLnBrk="1" latinLnBrk="0" hangingPunct="1">
        <a:defRPr sz="1600" kern="1200">
          <a:solidFill>
            <a:schemeClr val="tx1"/>
          </a:solidFill>
          <a:latin typeface="+mn-lt"/>
          <a:ea typeface="+mn-ea"/>
          <a:cs typeface="+mn-cs"/>
        </a:defRPr>
      </a:lvl3pPr>
      <a:lvl4pPr marL="1197221" algn="l" defTabSz="798144" rtl="0" eaLnBrk="1" latinLnBrk="0" hangingPunct="1">
        <a:defRPr sz="1600" kern="1200">
          <a:solidFill>
            <a:schemeClr val="tx1"/>
          </a:solidFill>
          <a:latin typeface="+mn-lt"/>
          <a:ea typeface="+mn-ea"/>
          <a:cs typeface="+mn-cs"/>
        </a:defRPr>
      </a:lvl4pPr>
      <a:lvl5pPr marL="1596286" algn="l" defTabSz="798144" rtl="0" eaLnBrk="1" latinLnBrk="0" hangingPunct="1">
        <a:defRPr sz="1600" kern="1200">
          <a:solidFill>
            <a:schemeClr val="tx1"/>
          </a:solidFill>
          <a:latin typeface="+mn-lt"/>
          <a:ea typeface="+mn-ea"/>
          <a:cs typeface="+mn-cs"/>
        </a:defRPr>
      </a:lvl5pPr>
      <a:lvl6pPr marL="1995360" algn="l" defTabSz="798144" rtl="0" eaLnBrk="1" latinLnBrk="0" hangingPunct="1">
        <a:defRPr sz="1600" kern="1200">
          <a:solidFill>
            <a:schemeClr val="tx1"/>
          </a:solidFill>
          <a:latin typeface="+mn-lt"/>
          <a:ea typeface="+mn-ea"/>
          <a:cs typeface="+mn-cs"/>
        </a:defRPr>
      </a:lvl6pPr>
      <a:lvl7pPr marL="2394452" algn="l" defTabSz="798144" rtl="0" eaLnBrk="1" latinLnBrk="0" hangingPunct="1">
        <a:defRPr sz="1600" kern="1200">
          <a:solidFill>
            <a:schemeClr val="tx1"/>
          </a:solidFill>
          <a:latin typeface="+mn-lt"/>
          <a:ea typeface="+mn-ea"/>
          <a:cs typeface="+mn-cs"/>
        </a:defRPr>
      </a:lvl7pPr>
      <a:lvl8pPr marL="2793490" algn="l" defTabSz="798144" rtl="0" eaLnBrk="1" latinLnBrk="0" hangingPunct="1">
        <a:defRPr sz="1600" kern="1200">
          <a:solidFill>
            <a:schemeClr val="tx1"/>
          </a:solidFill>
          <a:latin typeface="+mn-lt"/>
          <a:ea typeface="+mn-ea"/>
          <a:cs typeface="+mn-cs"/>
        </a:defRPr>
      </a:lvl8pPr>
      <a:lvl9pPr marL="3192567" algn="l" defTabSz="798144" rtl="0" eaLnBrk="1" latinLnBrk="0" hangingPunct="1">
        <a:defRPr sz="16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2146867009"/>
      </p:ext>
    </p:extLst>
  </p:cSld>
  <p:clrMap bg1="lt1" tx1="dk1" bg2="lt2" tx2="dk2" accent1="accent1" accent2="accent2" accent3="accent3" accent4="accent4" accent5="accent5" accent6="accent6" hlink="hlink" folHlink="folHlink"/>
  <p:sldLayoutIdLst>
    <p:sldLayoutId id="2147483890" r:id="rId1"/>
    <p:sldLayoutId id="2147483891" r:id="rId2"/>
    <p:sldLayoutId id="2147483892" r:id="rId3"/>
    <p:sldLayoutId id="2147483893" r:id="rId4"/>
    <p:sldLayoutId id="2147483894" r:id="rId5"/>
    <p:sldLayoutId id="2147483895" r:id="rId6"/>
    <p:sldLayoutId id="2147483896" r:id="rId7"/>
    <p:sldLayoutId id="2147483897" r:id="rId8"/>
    <p:sldLayoutId id="2147483898" r:id="rId9"/>
    <p:sldLayoutId id="2147483899" r:id="rId10"/>
    <p:sldLayoutId id="2147483900" r:id="rId11"/>
    <p:sldLayoutId id="2147483901" r:id="rId12"/>
  </p:sldLayoutIdLst>
  <p:timing>
    <p:tnLst>
      <p:par>
        <p:cTn id="1" dur="indefinite" restart="never" nodeType="tmRoot"/>
      </p:par>
    </p:tnLst>
  </p:timing>
  <p:hf hdr="0" ftr="0" dt="0"/>
  <p:txStyles>
    <p:titleStyle>
      <a:lvl1pPr algn="l" defTabSz="798700"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p:titleStyle>
    <p:bodyStyle>
      <a:lvl1pPr marL="149774" indent="-149774" algn="l" defTabSz="798700" rtl="0" eaLnBrk="1" latinLnBrk="0" hangingPunct="1">
        <a:spcBef>
          <a:spcPct val="20000"/>
        </a:spcBef>
        <a:buClr>
          <a:schemeClr val="accent2"/>
        </a:buClr>
        <a:buSzPct val="70000"/>
        <a:buFont typeface="Arial" pitchFamily="34" charset="0"/>
        <a:buChar char="►"/>
        <a:defRPr sz="1100" kern="1200">
          <a:solidFill>
            <a:schemeClr val="bg1"/>
          </a:solidFill>
          <a:latin typeface="EYInterstate" pitchFamily="2" charset="0"/>
          <a:ea typeface="+mn-ea"/>
          <a:cs typeface="+mn-cs"/>
        </a:defRPr>
      </a:lvl1pPr>
      <a:lvl2pPr marL="299513" indent="-146996" algn="l" defTabSz="798700"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2pPr>
      <a:lvl3pPr marL="452050" indent="-160851" algn="l" defTabSz="798700"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3pPr>
      <a:lvl4pPr marL="599025" indent="-146996" algn="l" defTabSz="798700"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4pPr>
      <a:lvl5pPr marL="751564" indent="-152548" algn="l" defTabSz="798700"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5pPr>
      <a:lvl6pPr marL="2196431" indent="-199675" algn="l" defTabSz="7987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595786" indent="-199675" algn="l" defTabSz="7987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2995130" indent="-199675" algn="l" defTabSz="7987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394481" indent="-199675" algn="l" defTabSz="79870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798700" rtl="0" eaLnBrk="1" latinLnBrk="0" hangingPunct="1">
        <a:defRPr sz="1600" kern="1200">
          <a:solidFill>
            <a:schemeClr val="tx1"/>
          </a:solidFill>
          <a:latin typeface="+mn-lt"/>
          <a:ea typeface="+mn-ea"/>
          <a:cs typeface="+mn-cs"/>
        </a:defRPr>
      </a:lvl1pPr>
      <a:lvl2pPr marL="399350" algn="l" defTabSz="798700" rtl="0" eaLnBrk="1" latinLnBrk="0" hangingPunct="1">
        <a:defRPr sz="1600" kern="1200">
          <a:solidFill>
            <a:schemeClr val="tx1"/>
          </a:solidFill>
          <a:latin typeface="+mn-lt"/>
          <a:ea typeface="+mn-ea"/>
          <a:cs typeface="+mn-cs"/>
        </a:defRPr>
      </a:lvl2pPr>
      <a:lvl3pPr marL="798700" algn="l" defTabSz="798700" rtl="0" eaLnBrk="1" latinLnBrk="0" hangingPunct="1">
        <a:defRPr sz="1600" kern="1200">
          <a:solidFill>
            <a:schemeClr val="tx1"/>
          </a:solidFill>
          <a:latin typeface="+mn-lt"/>
          <a:ea typeface="+mn-ea"/>
          <a:cs typeface="+mn-cs"/>
        </a:defRPr>
      </a:lvl3pPr>
      <a:lvl4pPr marL="1198054" algn="l" defTabSz="798700" rtl="0" eaLnBrk="1" latinLnBrk="0" hangingPunct="1">
        <a:defRPr sz="1600" kern="1200">
          <a:solidFill>
            <a:schemeClr val="tx1"/>
          </a:solidFill>
          <a:latin typeface="+mn-lt"/>
          <a:ea typeface="+mn-ea"/>
          <a:cs typeface="+mn-cs"/>
        </a:defRPr>
      </a:lvl4pPr>
      <a:lvl5pPr marL="1597404" algn="l" defTabSz="798700" rtl="0" eaLnBrk="1" latinLnBrk="0" hangingPunct="1">
        <a:defRPr sz="1600" kern="1200">
          <a:solidFill>
            <a:schemeClr val="tx1"/>
          </a:solidFill>
          <a:latin typeface="+mn-lt"/>
          <a:ea typeface="+mn-ea"/>
          <a:cs typeface="+mn-cs"/>
        </a:defRPr>
      </a:lvl5pPr>
      <a:lvl6pPr marL="1996755" algn="l" defTabSz="798700" rtl="0" eaLnBrk="1" latinLnBrk="0" hangingPunct="1">
        <a:defRPr sz="1600" kern="1200">
          <a:solidFill>
            <a:schemeClr val="tx1"/>
          </a:solidFill>
          <a:latin typeface="+mn-lt"/>
          <a:ea typeface="+mn-ea"/>
          <a:cs typeface="+mn-cs"/>
        </a:defRPr>
      </a:lvl6pPr>
      <a:lvl7pPr marL="2396118" algn="l" defTabSz="798700" rtl="0" eaLnBrk="1" latinLnBrk="0" hangingPunct="1">
        <a:defRPr sz="1600" kern="1200">
          <a:solidFill>
            <a:schemeClr val="tx1"/>
          </a:solidFill>
          <a:latin typeface="+mn-lt"/>
          <a:ea typeface="+mn-ea"/>
          <a:cs typeface="+mn-cs"/>
        </a:defRPr>
      </a:lvl7pPr>
      <a:lvl8pPr marL="2795450" algn="l" defTabSz="798700" rtl="0" eaLnBrk="1" latinLnBrk="0" hangingPunct="1">
        <a:defRPr sz="1600" kern="1200">
          <a:solidFill>
            <a:schemeClr val="tx1"/>
          </a:solidFill>
          <a:latin typeface="+mn-lt"/>
          <a:ea typeface="+mn-ea"/>
          <a:cs typeface="+mn-cs"/>
        </a:defRPr>
      </a:lvl8pPr>
      <a:lvl9pPr marL="3194804" algn="l" defTabSz="798700" rtl="0" eaLnBrk="1" latinLnBrk="0" hangingPunct="1">
        <a:defRPr sz="16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2361154509"/>
      </p:ext>
    </p:extLst>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 id="2147483913" r:id="rId11"/>
    <p:sldLayoutId id="2147483914" r:id="rId12"/>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3000" b="1" kern="1200">
          <a:solidFill>
            <a:schemeClr val="bg1"/>
          </a:solidFill>
          <a:latin typeface="Arial" pitchFamily="34" charset="0"/>
          <a:ea typeface="+mj-ea"/>
          <a:cs typeface="Arial" pitchFamily="34" charset="0"/>
        </a:defRPr>
      </a:lvl1pPr>
      <a:lvl2pPr algn="l" rtl="0" eaLnBrk="0" fontAlgn="base" hangingPunct="0">
        <a:lnSpc>
          <a:spcPct val="85000"/>
        </a:lnSpc>
        <a:spcBef>
          <a:spcPct val="0"/>
        </a:spcBef>
        <a:spcAft>
          <a:spcPct val="0"/>
        </a:spcAft>
        <a:defRPr sz="3000" b="1">
          <a:solidFill>
            <a:schemeClr val="bg1"/>
          </a:solidFill>
          <a:latin typeface="Arial" charset="0"/>
          <a:cs typeface="Arial" charset="0"/>
        </a:defRPr>
      </a:lvl2pPr>
      <a:lvl3pPr algn="l" rtl="0" eaLnBrk="0" fontAlgn="base" hangingPunct="0">
        <a:lnSpc>
          <a:spcPct val="85000"/>
        </a:lnSpc>
        <a:spcBef>
          <a:spcPct val="0"/>
        </a:spcBef>
        <a:spcAft>
          <a:spcPct val="0"/>
        </a:spcAft>
        <a:defRPr sz="3000" b="1">
          <a:solidFill>
            <a:schemeClr val="bg1"/>
          </a:solidFill>
          <a:latin typeface="Arial" charset="0"/>
          <a:cs typeface="Arial" charset="0"/>
        </a:defRPr>
      </a:lvl3pPr>
      <a:lvl4pPr algn="l" rtl="0" eaLnBrk="0" fontAlgn="base" hangingPunct="0">
        <a:lnSpc>
          <a:spcPct val="85000"/>
        </a:lnSpc>
        <a:spcBef>
          <a:spcPct val="0"/>
        </a:spcBef>
        <a:spcAft>
          <a:spcPct val="0"/>
        </a:spcAft>
        <a:defRPr sz="3000" b="1">
          <a:solidFill>
            <a:schemeClr val="bg1"/>
          </a:solidFill>
          <a:latin typeface="Arial" charset="0"/>
          <a:cs typeface="Arial" charset="0"/>
        </a:defRPr>
      </a:lvl4pPr>
      <a:lvl5pPr algn="l" rtl="0" eaLnBrk="0" fontAlgn="base" hangingPunct="0">
        <a:lnSpc>
          <a:spcPct val="85000"/>
        </a:lnSpc>
        <a:spcBef>
          <a:spcPct val="0"/>
        </a:spcBef>
        <a:spcAft>
          <a:spcPct val="0"/>
        </a:spcAft>
        <a:defRPr sz="3000" b="1">
          <a:solidFill>
            <a:schemeClr val="bg1"/>
          </a:solidFill>
          <a:latin typeface="Arial" charset="0"/>
          <a:cs typeface="Arial" charset="0"/>
        </a:defRPr>
      </a:lvl5pPr>
      <a:lvl6pPr marL="456472" algn="l" rtl="0" fontAlgn="base">
        <a:lnSpc>
          <a:spcPct val="85000"/>
        </a:lnSpc>
        <a:spcBef>
          <a:spcPct val="0"/>
        </a:spcBef>
        <a:spcAft>
          <a:spcPct val="0"/>
        </a:spcAft>
        <a:defRPr sz="3000" b="1">
          <a:solidFill>
            <a:schemeClr val="bg1"/>
          </a:solidFill>
          <a:latin typeface="Arial" charset="0"/>
          <a:cs typeface="Arial" charset="0"/>
        </a:defRPr>
      </a:lvl6pPr>
      <a:lvl7pPr marL="912944" algn="l" rtl="0" fontAlgn="base">
        <a:lnSpc>
          <a:spcPct val="85000"/>
        </a:lnSpc>
        <a:spcBef>
          <a:spcPct val="0"/>
        </a:spcBef>
        <a:spcAft>
          <a:spcPct val="0"/>
        </a:spcAft>
        <a:defRPr sz="3000" b="1">
          <a:solidFill>
            <a:schemeClr val="bg1"/>
          </a:solidFill>
          <a:latin typeface="Arial" charset="0"/>
          <a:cs typeface="Arial" charset="0"/>
        </a:defRPr>
      </a:lvl7pPr>
      <a:lvl8pPr marL="1369406" algn="l" rtl="0" fontAlgn="base">
        <a:lnSpc>
          <a:spcPct val="85000"/>
        </a:lnSpc>
        <a:spcBef>
          <a:spcPct val="0"/>
        </a:spcBef>
        <a:spcAft>
          <a:spcPct val="0"/>
        </a:spcAft>
        <a:defRPr sz="3000" b="1">
          <a:solidFill>
            <a:schemeClr val="bg1"/>
          </a:solidFill>
          <a:latin typeface="Arial" charset="0"/>
          <a:cs typeface="Arial" charset="0"/>
        </a:defRPr>
      </a:lvl8pPr>
      <a:lvl9pPr marL="1825888" algn="l" rtl="0" fontAlgn="base">
        <a:lnSpc>
          <a:spcPct val="85000"/>
        </a:lnSpc>
        <a:spcBef>
          <a:spcPct val="0"/>
        </a:spcBef>
        <a:spcAft>
          <a:spcPct val="0"/>
        </a:spcAft>
        <a:defRPr sz="3000" b="1">
          <a:solidFill>
            <a:schemeClr val="bg1"/>
          </a:solidFill>
          <a:latin typeface="Arial" charset="0"/>
          <a:cs typeface="Arial" charset="0"/>
        </a:defRPr>
      </a:lvl9pPr>
    </p:titleStyle>
    <p:bodyStyle>
      <a:lvl1pPr marL="342356" indent="-342356" algn="l" rtl="0" eaLnBrk="0" fontAlgn="base" hangingPunct="0">
        <a:spcBef>
          <a:spcPct val="20000"/>
        </a:spcBef>
        <a:spcAft>
          <a:spcPct val="0"/>
        </a:spcAft>
        <a:buClr>
          <a:schemeClr val="accent2"/>
        </a:buClr>
        <a:buSzPct val="70000"/>
        <a:buFont typeface="Arial" charset="0"/>
        <a:buChar char="►"/>
        <a:defRPr sz="2400" kern="1200">
          <a:solidFill>
            <a:schemeClr val="bg1"/>
          </a:solidFill>
          <a:latin typeface="+mn-lt"/>
          <a:ea typeface="+mn-ea"/>
          <a:cs typeface="+mn-cs"/>
        </a:defRPr>
      </a:lvl1pPr>
      <a:lvl2pPr marL="708493" indent="-353451" algn="l" rtl="0" eaLnBrk="0" fontAlgn="base" hangingPunct="0">
        <a:spcBef>
          <a:spcPct val="20000"/>
        </a:spcBef>
        <a:spcAft>
          <a:spcPct val="0"/>
        </a:spcAft>
        <a:buClr>
          <a:schemeClr val="accent2"/>
        </a:buClr>
        <a:buSzPct val="70000"/>
        <a:buFont typeface="Arial" charset="0"/>
        <a:buChar char="►"/>
        <a:defRPr sz="2000" kern="1200">
          <a:solidFill>
            <a:schemeClr val="bg1"/>
          </a:solidFill>
          <a:latin typeface="+mn-lt"/>
          <a:ea typeface="+mn-ea"/>
          <a:cs typeface="+mn-cs"/>
        </a:defRPr>
      </a:lvl2pPr>
      <a:lvl3pPr marL="1076195" indent="-353451" algn="l" rtl="0" eaLnBrk="0" fontAlgn="base" hangingPunct="0">
        <a:spcBef>
          <a:spcPct val="20000"/>
        </a:spcBef>
        <a:spcAft>
          <a:spcPct val="0"/>
        </a:spcAft>
        <a:buClr>
          <a:schemeClr val="accent2"/>
        </a:buClr>
        <a:buSzPct val="70000"/>
        <a:buFont typeface="Arial" charset="0"/>
        <a:buChar char="►"/>
        <a:defRPr kern="1200">
          <a:solidFill>
            <a:schemeClr val="bg1"/>
          </a:solidFill>
          <a:latin typeface="+mn-lt"/>
          <a:ea typeface="+mn-ea"/>
          <a:cs typeface="+mn-cs"/>
        </a:defRPr>
      </a:lvl3pPr>
      <a:lvl4pPr marL="1431229" indent="-355040" algn="l" rtl="0" eaLnBrk="0" fontAlgn="base" hangingPunct="0">
        <a:spcBef>
          <a:spcPct val="20000"/>
        </a:spcBef>
        <a:spcAft>
          <a:spcPct val="0"/>
        </a:spcAft>
        <a:buClr>
          <a:schemeClr val="accent2"/>
        </a:buClr>
        <a:buSzPct val="70000"/>
        <a:buFont typeface="Arial" charset="0"/>
        <a:buChar char="►"/>
        <a:defRPr sz="1600" kern="1200">
          <a:solidFill>
            <a:schemeClr val="bg1"/>
          </a:solidFill>
          <a:latin typeface="+mn-lt"/>
          <a:ea typeface="+mn-ea"/>
          <a:cs typeface="+mn-cs"/>
        </a:defRPr>
      </a:lvl4pPr>
      <a:lvl5pPr marL="1784670" indent="-353451" algn="l" rtl="0" eaLnBrk="0" fontAlgn="base" hangingPunct="0">
        <a:spcBef>
          <a:spcPct val="20000"/>
        </a:spcBef>
        <a:spcAft>
          <a:spcPct val="0"/>
        </a:spcAft>
        <a:buClr>
          <a:schemeClr val="accent2"/>
        </a:buClr>
        <a:buSzPct val="70000"/>
        <a:buFont typeface="Arial" charset="0"/>
        <a:buChar char="►"/>
        <a:defRPr sz="1600" kern="1200">
          <a:solidFill>
            <a:schemeClr val="bg1"/>
          </a:solidFill>
          <a:latin typeface="+mn-lt"/>
          <a:ea typeface="+mn-ea"/>
          <a:cs typeface="+mn-cs"/>
        </a:defRPr>
      </a:lvl5pPr>
      <a:lvl6pPr marL="2510568" indent="-228242" algn="l" defTabSz="91294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7053" indent="-228242" algn="l" defTabSz="91294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3512" indent="-228242" algn="l" defTabSz="91294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9988" indent="-228242" algn="l" defTabSz="91294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2944" rtl="0" eaLnBrk="1" latinLnBrk="0" hangingPunct="1">
        <a:defRPr sz="1800" kern="1200">
          <a:solidFill>
            <a:schemeClr val="tx1"/>
          </a:solidFill>
          <a:latin typeface="+mn-lt"/>
          <a:ea typeface="+mn-ea"/>
          <a:cs typeface="+mn-cs"/>
        </a:defRPr>
      </a:lvl1pPr>
      <a:lvl2pPr marL="456472" algn="l" defTabSz="912944" rtl="0" eaLnBrk="1" latinLnBrk="0" hangingPunct="1">
        <a:defRPr sz="1800" kern="1200">
          <a:solidFill>
            <a:schemeClr val="tx1"/>
          </a:solidFill>
          <a:latin typeface="+mn-lt"/>
          <a:ea typeface="+mn-ea"/>
          <a:cs typeface="+mn-cs"/>
        </a:defRPr>
      </a:lvl2pPr>
      <a:lvl3pPr marL="912944" algn="l" defTabSz="912944" rtl="0" eaLnBrk="1" latinLnBrk="0" hangingPunct="1">
        <a:defRPr sz="1800" kern="1200">
          <a:solidFill>
            <a:schemeClr val="tx1"/>
          </a:solidFill>
          <a:latin typeface="+mn-lt"/>
          <a:ea typeface="+mn-ea"/>
          <a:cs typeface="+mn-cs"/>
        </a:defRPr>
      </a:lvl3pPr>
      <a:lvl4pPr marL="1369406" algn="l" defTabSz="912944" rtl="0" eaLnBrk="1" latinLnBrk="0" hangingPunct="1">
        <a:defRPr sz="1800" kern="1200">
          <a:solidFill>
            <a:schemeClr val="tx1"/>
          </a:solidFill>
          <a:latin typeface="+mn-lt"/>
          <a:ea typeface="+mn-ea"/>
          <a:cs typeface="+mn-cs"/>
        </a:defRPr>
      </a:lvl4pPr>
      <a:lvl5pPr marL="1825888" algn="l" defTabSz="912944" rtl="0" eaLnBrk="1" latinLnBrk="0" hangingPunct="1">
        <a:defRPr sz="1800" kern="1200">
          <a:solidFill>
            <a:schemeClr val="tx1"/>
          </a:solidFill>
          <a:latin typeface="+mn-lt"/>
          <a:ea typeface="+mn-ea"/>
          <a:cs typeface="+mn-cs"/>
        </a:defRPr>
      </a:lvl5pPr>
      <a:lvl6pPr marL="2282347" algn="l" defTabSz="912944" rtl="0" eaLnBrk="1" latinLnBrk="0" hangingPunct="1">
        <a:defRPr sz="1800" kern="1200">
          <a:solidFill>
            <a:schemeClr val="tx1"/>
          </a:solidFill>
          <a:latin typeface="+mn-lt"/>
          <a:ea typeface="+mn-ea"/>
          <a:cs typeface="+mn-cs"/>
        </a:defRPr>
      </a:lvl6pPr>
      <a:lvl7pPr marL="2738816" algn="l" defTabSz="912944" rtl="0" eaLnBrk="1" latinLnBrk="0" hangingPunct="1">
        <a:defRPr sz="1800" kern="1200">
          <a:solidFill>
            <a:schemeClr val="tx1"/>
          </a:solidFill>
          <a:latin typeface="+mn-lt"/>
          <a:ea typeface="+mn-ea"/>
          <a:cs typeface="+mn-cs"/>
        </a:defRPr>
      </a:lvl7pPr>
      <a:lvl8pPr marL="3195283" algn="l" defTabSz="912944" rtl="0" eaLnBrk="1" latinLnBrk="0" hangingPunct="1">
        <a:defRPr sz="1800" kern="1200">
          <a:solidFill>
            <a:schemeClr val="tx1"/>
          </a:solidFill>
          <a:latin typeface="+mn-lt"/>
          <a:ea typeface="+mn-ea"/>
          <a:cs typeface="+mn-cs"/>
        </a:defRPr>
      </a:lvl8pPr>
      <a:lvl9pPr marL="3651771" algn="l" defTabSz="91294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214869207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iming>
    <p:tnLst>
      <p:par>
        <p:cTn id="1" dur="indefinite" restart="never" nodeType="tmRoot"/>
      </p:par>
    </p:tnLst>
  </p:timing>
  <p:hf hdr="0" ftr="0" dt="0"/>
  <p:txStyles>
    <p:titleStyle>
      <a:lvl1pPr algn="l" defTabSz="795129"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p:titleStyle>
    <p:bodyStyle>
      <a:lvl1pPr marL="149144" indent="-149144" algn="l" defTabSz="795129" rtl="0" eaLnBrk="1" latinLnBrk="0" hangingPunct="1">
        <a:spcBef>
          <a:spcPct val="20000"/>
        </a:spcBef>
        <a:buClr>
          <a:schemeClr val="accent2"/>
        </a:buClr>
        <a:buSzPct val="70000"/>
        <a:buFont typeface="Arial" pitchFamily="34" charset="0"/>
        <a:buChar char="►"/>
        <a:defRPr sz="1100" kern="1200">
          <a:solidFill>
            <a:schemeClr val="bg1"/>
          </a:solidFill>
          <a:latin typeface="EYInterstate" pitchFamily="2" charset="0"/>
          <a:ea typeface="+mn-ea"/>
          <a:cs typeface="+mn-cs"/>
        </a:defRPr>
      </a:lvl1pPr>
      <a:lvl2pPr marL="298197" indent="-146366" algn="l" defTabSz="795129"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2pPr>
      <a:lvl3pPr marL="450034" indent="-160131" algn="l" defTabSz="795129"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3pPr>
      <a:lvl4pPr marL="596344" indent="-146366" algn="l" defTabSz="795129"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4pPr>
      <a:lvl5pPr marL="748204" indent="-151918" algn="l" defTabSz="795129"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5pPr>
      <a:lvl6pPr marL="2186570" indent="-198775" algn="l" defTabSz="795129"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584131" indent="-198775" algn="l" defTabSz="795129"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2981689" indent="-198775" algn="l" defTabSz="795129"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379251" indent="-198775" algn="l" defTabSz="795129"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795129" rtl="0" eaLnBrk="1" latinLnBrk="0" hangingPunct="1">
        <a:defRPr sz="1600" kern="1200">
          <a:solidFill>
            <a:schemeClr val="tx1"/>
          </a:solidFill>
          <a:latin typeface="+mn-lt"/>
          <a:ea typeface="+mn-ea"/>
          <a:cs typeface="+mn-cs"/>
        </a:defRPr>
      </a:lvl1pPr>
      <a:lvl2pPr marL="397560" algn="l" defTabSz="795129" rtl="0" eaLnBrk="1" latinLnBrk="0" hangingPunct="1">
        <a:defRPr sz="1600" kern="1200">
          <a:solidFill>
            <a:schemeClr val="tx1"/>
          </a:solidFill>
          <a:latin typeface="+mn-lt"/>
          <a:ea typeface="+mn-ea"/>
          <a:cs typeface="+mn-cs"/>
        </a:defRPr>
      </a:lvl2pPr>
      <a:lvl3pPr marL="795129" algn="l" defTabSz="795129" rtl="0" eaLnBrk="1" latinLnBrk="0" hangingPunct="1">
        <a:defRPr sz="1600" kern="1200">
          <a:solidFill>
            <a:schemeClr val="tx1"/>
          </a:solidFill>
          <a:latin typeface="+mn-lt"/>
          <a:ea typeface="+mn-ea"/>
          <a:cs typeface="+mn-cs"/>
        </a:defRPr>
      </a:lvl3pPr>
      <a:lvl4pPr marL="1192699" algn="l" defTabSz="795129" rtl="0" eaLnBrk="1" latinLnBrk="0" hangingPunct="1">
        <a:defRPr sz="1600" kern="1200">
          <a:solidFill>
            <a:schemeClr val="tx1"/>
          </a:solidFill>
          <a:latin typeface="+mn-lt"/>
          <a:ea typeface="+mn-ea"/>
          <a:cs typeface="+mn-cs"/>
        </a:defRPr>
      </a:lvl4pPr>
      <a:lvl5pPr marL="1590241" algn="l" defTabSz="795129" rtl="0" eaLnBrk="1" latinLnBrk="0" hangingPunct="1">
        <a:defRPr sz="1600" kern="1200">
          <a:solidFill>
            <a:schemeClr val="tx1"/>
          </a:solidFill>
          <a:latin typeface="+mn-lt"/>
          <a:ea typeface="+mn-ea"/>
          <a:cs typeface="+mn-cs"/>
        </a:defRPr>
      </a:lvl5pPr>
      <a:lvl6pPr marL="1987801" algn="l" defTabSz="795129" rtl="0" eaLnBrk="1" latinLnBrk="0" hangingPunct="1">
        <a:defRPr sz="1600" kern="1200">
          <a:solidFill>
            <a:schemeClr val="tx1"/>
          </a:solidFill>
          <a:latin typeface="+mn-lt"/>
          <a:ea typeface="+mn-ea"/>
          <a:cs typeface="+mn-cs"/>
        </a:defRPr>
      </a:lvl6pPr>
      <a:lvl7pPr marL="2385408" algn="l" defTabSz="795129" rtl="0" eaLnBrk="1" latinLnBrk="0" hangingPunct="1">
        <a:defRPr sz="1600" kern="1200">
          <a:solidFill>
            <a:schemeClr val="tx1"/>
          </a:solidFill>
          <a:latin typeface="+mn-lt"/>
          <a:ea typeface="+mn-ea"/>
          <a:cs typeface="+mn-cs"/>
        </a:defRPr>
      </a:lvl7pPr>
      <a:lvl8pPr marL="2782860" algn="l" defTabSz="795129" rtl="0" eaLnBrk="1" latinLnBrk="0" hangingPunct="1">
        <a:defRPr sz="1600" kern="1200">
          <a:solidFill>
            <a:schemeClr val="tx1"/>
          </a:solidFill>
          <a:latin typeface="+mn-lt"/>
          <a:ea typeface="+mn-ea"/>
          <a:cs typeface="+mn-cs"/>
        </a:defRPr>
      </a:lvl8pPr>
      <a:lvl9pPr marL="3180461" algn="l" defTabSz="795129" rtl="0" eaLnBrk="1" latinLnBrk="0" hangingPunct="1">
        <a:defRPr sz="16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2154459314"/>
      </p:ext>
    </p:extLst>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 id="2147483927" r:id="rId12"/>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3000" b="1" kern="1200">
          <a:solidFill>
            <a:schemeClr val="bg1"/>
          </a:solidFill>
          <a:latin typeface="Arial" pitchFamily="34" charset="0"/>
          <a:ea typeface="+mj-ea"/>
          <a:cs typeface="Arial" pitchFamily="34" charset="0"/>
        </a:defRPr>
      </a:lvl1pPr>
      <a:lvl2pPr algn="l" rtl="0" eaLnBrk="0" fontAlgn="base" hangingPunct="0">
        <a:lnSpc>
          <a:spcPct val="85000"/>
        </a:lnSpc>
        <a:spcBef>
          <a:spcPct val="0"/>
        </a:spcBef>
        <a:spcAft>
          <a:spcPct val="0"/>
        </a:spcAft>
        <a:defRPr sz="3000" b="1">
          <a:solidFill>
            <a:schemeClr val="bg1"/>
          </a:solidFill>
          <a:latin typeface="Arial" charset="0"/>
          <a:cs typeface="Arial" charset="0"/>
        </a:defRPr>
      </a:lvl2pPr>
      <a:lvl3pPr algn="l" rtl="0" eaLnBrk="0" fontAlgn="base" hangingPunct="0">
        <a:lnSpc>
          <a:spcPct val="85000"/>
        </a:lnSpc>
        <a:spcBef>
          <a:spcPct val="0"/>
        </a:spcBef>
        <a:spcAft>
          <a:spcPct val="0"/>
        </a:spcAft>
        <a:defRPr sz="3000" b="1">
          <a:solidFill>
            <a:schemeClr val="bg1"/>
          </a:solidFill>
          <a:latin typeface="Arial" charset="0"/>
          <a:cs typeface="Arial" charset="0"/>
        </a:defRPr>
      </a:lvl3pPr>
      <a:lvl4pPr algn="l" rtl="0" eaLnBrk="0" fontAlgn="base" hangingPunct="0">
        <a:lnSpc>
          <a:spcPct val="85000"/>
        </a:lnSpc>
        <a:spcBef>
          <a:spcPct val="0"/>
        </a:spcBef>
        <a:spcAft>
          <a:spcPct val="0"/>
        </a:spcAft>
        <a:defRPr sz="3000" b="1">
          <a:solidFill>
            <a:schemeClr val="bg1"/>
          </a:solidFill>
          <a:latin typeface="Arial" charset="0"/>
          <a:cs typeface="Arial" charset="0"/>
        </a:defRPr>
      </a:lvl4pPr>
      <a:lvl5pPr algn="l" rtl="0" eaLnBrk="0" fontAlgn="base" hangingPunct="0">
        <a:lnSpc>
          <a:spcPct val="85000"/>
        </a:lnSpc>
        <a:spcBef>
          <a:spcPct val="0"/>
        </a:spcBef>
        <a:spcAft>
          <a:spcPct val="0"/>
        </a:spcAft>
        <a:defRPr sz="3000" b="1">
          <a:solidFill>
            <a:schemeClr val="bg1"/>
          </a:solidFill>
          <a:latin typeface="Arial" charset="0"/>
          <a:cs typeface="Arial" charset="0"/>
        </a:defRPr>
      </a:lvl5pPr>
      <a:lvl6pPr marL="456472" algn="l" rtl="0" fontAlgn="base">
        <a:lnSpc>
          <a:spcPct val="85000"/>
        </a:lnSpc>
        <a:spcBef>
          <a:spcPct val="0"/>
        </a:spcBef>
        <a:spcAft>
          <a:spcPct val="0"/>
        </a:spcAft>
        <a:defRPr sz="3000" b="1">
          <a:solidFill>
            <a:schemeClr val="bg1"/>
          </a:solidFill>
          <a:latin typeface="Arial" charset="0"/>
          <a:cs typeface="Arial" charset="0"/>
        </a:defRPr>
      </a:lvl6pPr>
      <a:lvl7pPr marL="912944" algn="l" rtl="0" fontAlgn="base">
        <a:lnSpc>
          <a:spcPct val="85000"/>
        </a:lnSpc>
        <a:spcBef>
          <a:spcPct val="0"/>
        </a:spcBef>
        <a:spcAft>
          <a:spcPct val="0"/>
        </a:spcAft>
        <a:defRPr sz="3000" b="1">
          <a:solidFill>
            <a:schemeClr val="bg1"/>
          </a:solidFill>
          <a:latin typeface="Arial" charset="0"/>
          <a:cs typeface="Arial" charset="0"/>
        </a:defRPr>
      </a:lvl7pPr>
      <a:lvl8pPr marL="1369406" algn="l" rtl="0" fontAlgn="base">
        <a:lnSpc>
          <a:spcPct val="85000"/>
        </a:lnSpc>
        <a:spcBef>
          <a:spcPct val="0"/>
        </a:spcBef>
        <a:spcAft>
          <a:spcPct val="0"/>
        </a:spcAft>
        <a:defRPr sz="3000" b="1">
          <a:solidFill>
            <a:schemeClr val="bg1"/>
          </a:solidFill>
          <a:latin typeface="Arial" charset="0"/>
          <a:cs typeface="Arial" charset="0"/>
        </a:defRPr>
      </a:lvl8pPr>
      <a:lvl9pPr marL="1825888" algn="l" rtl="0" fontAlgn="base">
        <a:lnSpc>
          <a:spcPct val="85000"/>
        </a:lnSpc>
        <a:spcBef>
          <a:spcPct val="0"/>
        </a:spcBef>
        <a:spcAft>
          <a:spcPct val="0"/>
        </a:spcAft>
        <a:defRPr sz="3000" b="1">
          <a:solidFill>
            <a:schemeClr val="bg1"/>
          </a:solidFill>
          <a:latin typeface="Arial" charset="0"/>
          <a:cs typeface="Arial" charset="0"/>
        </a:defRPr>
      </a:lvl9pPr>
    </p:titleStyle>
    <p:bodyStyle>
      <a:lvl1pPr marL="342356" indent="-342356" algn="l" rtl="0" eaLnBrk="0" fontAlgn="base" hangingPunct="0">
        <a:spcBef>
          <a:spcPct val="20000"/>
        </a:spcBef>
        <a:spcAft>
          <a:spcPct val="0"/>
        </a:spcAft>
        <a:buClr>
          <a:schemeClr val="accent2"/>
        </a:buClr>
        <a:buSzPct val="70000"/>
        <a:buFont typeface="Arial" charset="0"/>
        <a:buChar char="►"/>
        <a:defRPr sz="2400" kern="1200">
          <a:solidFill>
            <a:schemeClr val="bg1"/>
          </a:solidFill>
          <a:latin typeface="+mn-lt"/>
          <a:ea typeface="+mn-ea"/>
          <a:cs typeface="+mn-cs"/>
        </a:defRPr>
      </a:lvl1pPr>
      <a:lvl2pPr marL="708493" indent="-353451" algn="l" rtl="0" eaLnBrk="0" fontAlgn="base" hangingPunct="0">
        <a:spcBef>
          <a:spcPct val="20000"/>
        </a:spcBef>
        <a:spcAft>
          <a:spcPct val="0"/>
        </a:spcAft>
        <a:buClr>
          <a:schemeClr val="accent2"/>
        </a:buClr>
        <a:buSzPct val="70000"/>
        <a:buFont typeface="Arial" charset="0"/>
        <a:buChar char="►"/>
        <a:defRPr sz="2000" kern="1200">
          <a:solidFill>
            <a:schemeClr val="bg1"/>
          </a:solidFill>
          <a:latin typeface="+mn-lt"/>
          <a:ea typeface="+mn-ea"/>
          <a:cs typeface="+mn-cs"/>
        </a:defRPr>
      </a:lvl2pPr>
      <a:lvl3pPr marL="1076195" indent="-353451" algn="l" rtl="0" eaLnBrk="0" fontAlgn="base" hangingPunct="0">
        <a:spcBef>
          <a:spcPct val="20000"/>
        </a:spcBef>
        <a:spcAft>
          <a:spcPct val="0"/>
        </a:spcAft>
        <a:buClr>
          <a:schemeClr val="accent2"/>
        </a:buClr>
        <a:buSzPct val="70000"/>
        <a:buFont typeface="Arial" charset="0"/>
        <a:buChar char="►"/>
        <a:defRPr kern="1200">
          <a:solidFill>
            <a:schemeClr val="bg1"/>
          </a:solidFill>
          <a:latin typeface="+mn-lt"/>
          <a:ea typeface="+mn-ea"/>
          <a:cs typeface="+mn-cs"/>
        </a:defRPr>
      </a:lvl3pPr>
      <a:lvl4pPr marL="1431229" indent="-355040" algn="l" rtl="0" eaLnBrk="0" fontAlgn="base" hangingPunct="0">
        <a:spcBef>
          <a:spcPct val="20000"/>
        </a:spcBef>
        <a:spcAft>
          <a:spcPct val="0"/>
        </a:spcAft>
        <a:buClr>
          <a:schemeClr val="accent2"/>
        </a:buClr>
        <a:buSzPct val="70000"/>
        <a:buFont typeface="Arial" charset="0"/>
        <a:buChar char="►"/>
        <a:defRPr sz="1600" kern="1200">
          <a:solidFill>
            <a:schemeClr val="bg1"/>
          </a:solidFill>
          <a:latin typeface="+mn-lt"/>
          <a:ea typeface="+mn-ea"/>
          <a:cs typeface="+mn-cs"/>
        </a:defRPr>
      </a:lvl4pPr>
      <a:lvl5pPr marL="1784670" indent="-353451" algn="l" rtl="0" eaLnBrk="0" fontAlgn="base" hangingPunct="0">
        <a:spcBef>
          <a:spcPct val="20000"/>
        </a:spcBef>
        <a:spcAft>
          <a:spcPct val="0"/>
        </a:spcAft>
        <a:buClr>
          <a:schemeClr val="accent2"/>
        </a:buClr>
        <a:buSzPct val="70000"/>
        <a:buFont typeface="Arial" charset="0"/>
        <a:buChar char="►"/>
        <a:defRPr sz="1600" kern="1200">
          <a:solidFill>
            <a:schemeClr val="bg1"/>
          </a:solidFill>
          <a:latin typeface="+mn-lt"/>
          <a:ea typeface="+mn-ea"/>
          <a:cs typeface="+mn-cs"/>
        </a:defRPr>
      </a:lvl5pPr>
      <a:lvl6pPr marL="2510568" indent="-228242" algn="l" defTabSz="91294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7053" indent="-228242" algn="l" defTabSz="91294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3512" indent="-228242" algn="l" defTabSz="91294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9988" indent="-228242" algn="l" defTabSz="91294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2944" rtl="0" eaLnBrk="1" latinLnBrk="0" hangingPunct="1">
        <a:defRPr sz="1800" kern="1200">
          <a:solidFill>
            <a:schemeClr val="tx1"/>
          </a:solidFill>
          <a:latin typeface="+mn-lt"/>
          <a:ea typeface="+mn-ea"/>
          <a:cs typeface="+mn-cs"/>
        </a:defRPr>
      </a:lvl1pPr>
      <a:lvl2pPr marL="456472" algn="l" defTabSz="912944" rtl="0" eaLnBrk="1" latinLnBrk="0" hangingPunct="1">
        <a:defRPr sz="1800" kern="1200">
          <a:solidFill>
            <a:schemeClr val="tx1"/>
          </a:solidFill>
          <a:latin typeface="+mn-lt"/>
          <a:ea typeface="+mn-ea"/>
          <a:cs typeface="+mn-cs"/>
        </a:defRPr>
      </a:lvl2pPr>
      <a:lvl3pPr marL="912944" algn="l" defTabSz="912944" rtl="0" eaLnBrk="1" latinLnBrk="0" hangingPunct="1">
        <a:defRPr sz="1800" kern="1200">
          <a:solidFill>
            <a:schemeClr val="tx1"/>
          </a:solidFill>
          <a:latin typeface="+mn-lt"/>
          <a:ea typeface="+mn-ea"/>
          <a:cs typeface="+mn-cs"/>
        </a:defRPr>
      </a:lvl3pPr>
      <a:lvl4pPr marL="1369406" algn="l" defTabSz="912944" rtl="0" eaLnBrk="1" latinLnBrk="0" hangingPunct="1">
        <a:defRPr sz="1800" kern="1200">
          <a:solidFill>
            <a:schemeClr val="tx1"/>
          </a:solidFill>
          <a:latin typeface="+mn-lt"/>
          <a:ea typeface="+mn-ea"/>
          <a:cs typeface="+mn-cs"/>
        </a:defRPr>
      </a:lvl4pPr>
      <a:lvl5pPr marL="1825888" algn="l" defTabSz="912944" rtl="0" eaLnBrk="1" latinLnBrk="0" hangingPunct="1">
        <a:defRPr sz="1800" kern="1200">
          <a:solidFill>
            <a:schemeClr val="tx1"/>
          </a:solidFill>
          <a:latin typeface="+mn-lt"/>
          <a:ea typeface="+mn-ea"/>
          <a:cs typeface="+mn-cs"/>
        </a:defRPr>
      </a:lvl5pPr>
      <a:lvl6pPr marL="2282347" algn="l" defTabSz="912944" rtl="0" eaLnBrk="1" latinLnBrk="0" hangingPunct="1">
        <a:defRPr sz="1800" kern="1200">
          <a:solidFill>
            <a:schemeClr val="tx1"/>
          </a:solidFill>
          <a:latin typeface="+mn-lt"/>
          <a:ea typeface="+mn-ea"/>
          <a:cs typeface="+mn-cs"/>
        </a:defRPr>
      </a:lvl6pPr>
      <a:lvl7pPr marL="2738816" algn="l" defTabSz="912944" rtl="0" eaLnBrk="1" latinLnBrk="0" hangingPunct="1">
        <a:defRPr sz="1800" kern="1200">
          <a:solidFill>
            <a:schemeClr val="tx1"/>
          </a:solidFill>
          <a:latin typeface="+mn-lt"/>
          <a:ea typeface="+mn-ea"/>
          <a:cs typeface="+mn-cs"/>
        </a:defRPr>
      </a:lvl7pPr>
      <a:lvl8pPr marL="3195283" algn="l" defTabSz="912944" rtl="0" eaLnBrk="1" latinLnBrk="0" hangingPunct="1">
        <a:defRPr sz="1800" kern="1200">
          <a:solidFill>
            <a:schemeClr val="tx1"/>
          </a:solidFill>
          <a:latin typeface="+mn-lt"/>
          <a:ea typeface="+mn-ea"/>
          <a:cs typeface="+mn-cs"/>
        </a:defRPr>
      </a:lvl8pPr>
      <a:lvl9pPr marL="3651771" algn="l" defTabSz="912944"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787793874"/>
      </p:ext>
    </p:extLst>
  </p:cSld>
  <p:clrMap bg1="lt1" tx1="dk1" bg2="lt2" tx2="dk2" accent1="accent1" accent2="accent2" accent3="accent3" accent4="accent4" accent5="accent5" accent6="accent6" hlink="hlink" folHlink="folHlink"/>
  <p:sldLayoutIdLst>
    <p:sldLayoutId id="2147483929"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 id="2147483938" r:id="rId10"/>
    <p:sldLayoutId id="2147483939" r:id="rId11"/>
  </p:sldLayoutIdLst>
  <p:timing>
    <p:tnLst>
      <p:par>
        <p:cTn id="1" dur="indefinite" restart="never" nodeType="tmRoot"/>
      </p:par>
    </p:tnLst>
  </p:timing>
  <p:hf hdr="0" ftr="0" dt="0"/>
  <p:txStyles>
    <p:titleStyle>
      <a:lvl1pPr algn="l" rtl="0" eaLnBrk="1" fontAlgn="base" hangingPunct="1">
        <a:lnSpc>
          <a:spcPct val="85000"/>
        </a:lnSpc>
        <a:spcBef>
          <a:spcPct val="0"/>
        </a:spcBef>
        <a:spcAft>
          <a:spcPct val="0"/>
        </a:spcAft>
        <a:defRPr sz="3000" b="1">
          <a:solidFill>
            <a:srgbClr val="646464"/>
          </a:solidFill>
          <a:latin typeface="+mj-lt"/>
          <a:ea typeface="+mj-ea"/>
          <a:cs typeface="+mj-cs"/>
        </a:defRPr>
      </a:lvl1pPr>
      <a:lvl2pPr algn="l" rtl="0" eaLnBrk="1" fontAlgn="base" hangingPunct="1">
        <a:lnSpc>
          <a:spcPct val="85000"/>
        </a:lnSpc>
        <a:spcBef>
          <a:spcPct val="0"/>
        </a:spcBef>
        <a:spcAft>
          <a:spcPct val="0"/>
        </a:spcAft>
        <a:defRPr sz="3000" b="1">
          <a:solidFill>
            <a:srgbClr val="646464"/>
          </a:solidFill>
          <a:latin typeface="Arial" charset="0"/>
        </a:defRPr>
      </a:lvl2pPr>
      <a:lvl3pPr algn="l" rtl="0" eaLnBrk="1" fontAlgn="base" hangingPunct="1">
        <a:lnSpc>
          <a:spcPct val="85000"/>
        </a:lnSpc>
        <a:spcBef>
          <a:spcPct val="0"/>
        </a:spcBef>
        <a:spcAft>
          <a:spcPct val="0"/>
        </a:spcAft>
        <a:defRPr sz="3000" b="1">
          <a:solidFill>
            <a:srgbClr val="646464"/>
          </a:solidFill>
          <a:latin typeface="Arial" charset="0"/>
        </a:defRPr>
      </a:lvl3pPr>
      <a:lvl4pPr algn="l" rtl="0" eaLnBrk="1" fontAlgn="base" hangingPunct="1">
        <a:lnSpc>
          <a:spcPct val="85000"/>
        </a:lnSpc>
        <a:spcBef>
          <a:spcPct val="0"/>
        </a:spcBef>
        <a:spcAft>
          <a:spcPct val="0"/>
        </a:spcAft>
        <a:defRPr sz="3000" b="1">
          <a:solidFill>
            <a:srgbClr val="646464"/>
          </a:solidFill>
          <a:latin typeface="Arial" charset="0"/>
        </a:defRPr>
      </a:lvl4pPr>
      <a:lvl5pPr algn="l" rtl="0" eaLnBrk="1" fontAlgn="base" hangingPunct="1">
        <a:lnSpc>
          <a:spcPct val="85000"/>
        </a:lnSpc>
        <a:spcBef>
          <a:spcPct val="0"/>
        </a:spcBef>
        <a:spcAft>
          <a:spcPct val="0"/>
        </a:spcAft>
        <a:defRPr sz="3000" b="1">
          <a:solidFill>
            <a:srgbClr val="646464"/>
          </a:solidFill>
          <a:latin typeface="Arial" charset="0"/>
        </a:defRPr>
      </a:lvl5pPr>
      <a:lvl6pPr marL="456472" algn="l" rtl="0" eaLnBrk="1" fontAlgn="base" hangingPunct="1">
        <a:lnSpc>
          <a:spcPct val="85000"/>
        </a:lnSpc>
        <a:spcBef>
          <a:spcPct val="0"/>
        </a:spcBef>
        <a:spcAft>
          <a:spcPct val="0"/>
        </a:spcAft>
        <a:defRPr sz="3000" b="1">
          <a:solidFill>
            <a:srgbClr val="646464"/>
          </a:solidFill>
          <a:latin typeface="Arial" charset="0"/>
        </a:defRPr>
      </a:lvl6pPr>
      <a:lvl7pPr marL="912944" algn="l" rtl="0" eaLnBrk="1" fontAlgn="base" hangingPunct="1">
        <a:lnSpc>
          <a:spcPct val="85000"/>
        </a:lnSpc>
        <a:spcBef>
          <a:spcPct val="0"/>
        </a:spcBef>
        <a:spcAft>
          <a:spcPct val="0"/>
        </a:spcAft>
        <a:defRPr sz="3000" b="1">
          <a:solidFill>
            <a:srgbClr val="646464"/>
          </a:solidFill>
          <a:latin typeface="Arial" charset="0"/>
        </a:defRPr>
      </a:lvl7pPr>
      <a:lvl8pPr marL="1369406" algn="l" rtl="0" eaLnBrk="1" fontAlgn="base" hangingPunct="1">
        <a:lnSpc>
          <a:spcPct val="85000"/>
        </a:lnSpc>
        <a:spcBef>
          <a:spcPct val="0"/>
        </a:spcBef>
        <a:spcAft>
          <a:spcPct val="0"/>
        </a:spcAft>
        <a:defRPr sz="3000" b="1">
          <a:solidFill>
            <a:srgbClr val="646464"/>
          </a:solidFill>
          <a:latin typeface="Arial" charset="0"/>
        </a:defRPr>
      </a:lvl8pPr>
      <a:lvl9pPr marL="1825888" algn="l" rtl="0" eaLnBrk="1" fontAlgn="base" hangingPunct="1">
        <a:lnSpc>
          <a:spcPct val="85000"/>
        </a:lnSpc>
        <a:spcBef>
          <a:spcPct val="0"/>
        </a:spcBef>
        <a:spcAft>
          <a:spcPct val="0"/>
        </a:spcAft>
        <a:defRPr sz="3000" b="1">
          <a:solidFill>
            <a:srgbClr val="646464"/>
          </a:solidFill>
          <a:latin typeface="Arial" charset="0"/>
        </a:defRPr>
      </a:lvl9pPr>
    </p:titleStyle>
    <p:bodyStyle>
      <a:lvl1pPr marL="359787" indent="-359787" algn="l" rtl="0" eaLnBrk="1" fontAlgn="base" hangingPunct="1">
        <a:spcBef>
          <a:spcPct val="20000"/>
        </a:spcBef>
        <a:spcAft>
          <a:spcPct val="0"/>
        </a:spcAft>
        <a:buClr>
          <a:srgbClr val="FFD200"/>
        </a:buClr>
        <a:buSzPct val="75000"/>
        <a:buFont typeface="Arial" charset="0"/>
        <a:buChar char="►"/>
        <a:defRPr sz="2400">
          <a:solidFill>
            <a:srgbClr val="646464"/>
          </a:solidFill>
          <a:latin typeface="+mn-lt"/>
          <a:ea typeface="+mn-ea"/>
          <a:cs typeface="+mn-cs"/>
        </a:defRPr>
      </a:lvl1pPr>
      <a:lvl2pPr marL="716426" indent="-355040" algn="l" rtl="0" eaLnBrk="1" fontAlgn="base" hangingPunct="1">
        <a:spcBef>
          <a:spcPct val="20000"/>
        </a:spcBef>
        <a:spcAft>
          <a:spcPct val="0"/>
        </a:spcAft>
        <a:buClr>
          <a:srgbClr val="FFD200"/>
        </a:buClr>
        <a:buSzPct val="75000"/>
        <a:buFont typeface="Arial" charset="0"/>
        <a:buChar char="►"/>
        <a:defRPr sz="2000">
          <a:solidFill>
            <a:srgbClr val="646464"/>
          </a:solidFill>
          <a:latin typeface="+mn-lt"/>
        </a:defRPr>
      </a:lvl2pPr>
      <a:lvl3pPr marL="1079360" indent="-361374" algn="l" rtl="0" eaLnBrk="1" fontAlgn="base" hangingPunct="1">
        <a:spcBef>
          <a:spcPct val="20000"/>
        </a:spcBef>
        <a:spcAft>
          <a:spcPct val="0"/>
        </a:spcAft>
        <a:buClr>
          <a:srgbClr val="FFD200"/>
        </a:buClr>
        <a:buSzPct val="75000"/>
        <a:buFont typeface="Arial" charset="0"/>
        <a:buChar char="►"/>
        <a:defRPr>
          <a:solidFill>
            <a:srgbClr val="646464"/>
          </a:solidFill>
          <a:latin typeface="+mn-lt"/>
        </a:defRPr>
      </a:lvl3pPr>
      <a:lvl4pPr marL="1439146" indent="-358211" algn="l" rtl="0" eaLnBrk="1" fontAlgn="base" hangingPunct="1">
        <a:spcBef>
          <a:spcPct val="20000"/>
        </a:spcBef>
        <a:spcAft>
          <a:spcPct val="0"/>
        </a:spcAft>
        <a:buClr>
          <a:srgbClr val="FFD200"/>
        </a:buClr>
        <a:buSzPct val="75000"/>
        <a:buFont typeface="Arial" charset="0"/>
        <a:buChar char="►"/>
        <a:defRPr sz="1600">
          <a:solidFill>
            <a:srgbClr val="646464"/>
          </a:solidFill>
          <a:latin typeface="+mn-lt"/>
        </a:defRPr>
      </a:lvl4pPr>
      <a:lvl5pPr marL="1797347" indent="-356626" algn="l" rtl="0" eaLnBrk="1" fontAlgn="base" hangingPunct="1">
        <a:spcBef>
          <a:spcPct val="20000"/>
        </a:spcBef>
        <a:spcAft>
          <a:spcPct val="0"/>
        </a:spcAft>
        <a:buClr>
          <a:srgbClr val="FFD200"/>
        </a:buClr>
        <a:buSzPct val="75000"/>
        <a:buFont typeface="Arial" charset="0"/>
        <a:buChar char="►"/>
        <a:defRPr sz="1600">
          <a:solidFill>
            <a:srgbClr val="646464"/>
          </a:solidFill>
          <a:latin typeface="+mn-lt"/>
        </a:defRPr>
      </a:lvl5pPr>
      <a:lvl6pPr marL="2253836" indent="-356626" algn="l" rtl="0" eaLnBrk="1" fontAlgn="base" hangingPunct="1">
        <a:spcBef>
          <a:spcPct val="20000"/>
        </a:spcBef>
        <a:spcAft>
          <a:spcPct val="0"/>
        </a:spcAft>
        <a:buClr>
          <a:srgbClr val="FFD200"/>
        </a:buClr>
        <a:buSzPct val="75000"/>
        <a:buFont typeface="Arial" charset="0"/>
        <a:buChar char="►"/>
        <a:defRPr sz="1600">
          <a:solidFill>
            <a:srgbClr val="646464"/>
          </a:solidFill>
          <a:latin typeface="+mn-lt"/>
        </a:defRPr>
      </a:lvl6pPr>
      <a:lvl7pPr marL="2710290" indent="-356626" algn="l" rtl="0" eaLnBrk="1" fontAlgn="base" hangingPunct="1">
        <a:spcBef>
          <a:spcPct val="20000"/>
        </a:spcBef>
        <a:spcAft>
          <a:spcPct val="0"/>
        </a:spcAft>
        <a:buClr>
          <a:srgbClr val="FFD200"/>
        </a:buClr>
        <a:buSzPct val="75000"/>
        <a:buFont typeface="Arial" charset="0"/>
        <a:buChar char="►"/>
        <a:defRPr sz="1600">
          <a:solidFill>
            <a:srgbClr val="646464"/>
          </a:solidFill>
          <a:latin typeface="+mn-lt"/>
        </a:defRPr>
      </a:lvl7pPr>
      <a:lvl8pPr marL="3166754" indent="-356626" algn="l" rtl="0" eaLnBrk="1" fontAlgn="base" hangingPunct="1">
        <a:spcBef>
          <a:spcPct val="20000"/>
        </a:spcBef>
        <a:spcAft>
          <a:spcPct val="0"/>
        </a:spcAft>
        <a:buClr>
          <a:srgbClr val="FFD200"/>
        </a:buClr>
        <a:buSzPct val="75000"/>
        <a:buFont typeface="Arial" charset="0"/>
        <a:buChar char="►"/>
        <a:defRPr sz="1600">
          <a:solidFill>
            <a:srgbClr val="646464"/>
          </a:solidFill>
          <a:latin typeface="+mn-lt"/>
        </a:defRPr>
      </a:lvl8pPr>
      <a:lvl9pPr marL="3623207" indent="-356626" algn="l" rtl="0" eaLnBrk="1" fontAlgn="base" hangingPunct="1">
        <a:spcBef>
          <a:spcPct val="20000"/>
        </a:spcBef>
        <a:spcAft>
          <a:spcPct val="0"/>
        </a:spcAft>
        <a:buClr>
          <a:srgbClr val="FFD200"/>
        </a:buClr>
        <a:buSzPct val="75000"/>
        <a:buFont typeface="Arial" charset="0"/>
        <a:buChar char="►"/>
        <a:defRPr sz="1600">
          <a:solidFill>
            <a:srgbClr val="646464"/>
          </a:solidFill>
          <a:latin typeface="+mn-lt"/>
        </a:defRPr>
      </a:lvl9pPr>
    </p:bodyStyle>
    <p:otherStyle>
      <a:defPPr>
        <a:defRPr lang="en-US"/>
      </a:defPPr>
      <a:lvl1pPr marL="0" algn="l" defTabSz="912944" rtl="0" eaLnBrk="1" latinLnBrk="0" hangingPunct="1">
        <a:defRPr sz="1800" kern="1200">
          <a:solidFill>
            <a:schemeClr val="tx1"/>
          </a:solidFill>
          <a:latin typeface="+mn-lt"/>
          <a:ea typeface="+mn-ea"/>
          <a:cs typeface="+mn-cs"/>
        </a:defRPr>
      </a:lvl1pPr>
      <a:lvl2pPr marL="456472" algn="l" defTabSz="912944" rtl="0" eaLnBrk="1" latinLnBrk="0" hangingPunct="1">
        <a:defRPr sz="1800" kern="1200">
          <a:solidFill>
            <a:schemeClr val="tx1"/>
          </a:solidFill>
          <a:latin typeface="+mn-lt"/>
          <a:ea typeface="+mn-ea"/>
          <a:cs typeface="+mn-cs"/>
        </a:defRPr>
      </a:lvl2pPr>
      <a:lvl3pPr marL="912944" algn="l" defTabSz="912944" rtl="0" eaLnBrk="1" latinLnBrk="0" hangingPunct="1">
        <a:defRPr sz="1800" kern="1200">
          <a:solidFill>
            <a:schemeClr val="tx1"/>
          </a:solidFill>
          <a:latin typeface="+mn-lt"/>
          <a:ea typeface="+mn-ea"/>
          <a:cs typeface="+mn-cs"/>
        </a:defRPr>
      </a:lvl3pPr>
      <a:lvl4pPr marL="1369406" algn="l" defTabSz="912944" rtl="0" eaLnBrk="1" latinLnBrk="0" hangingPunct="1">
        <a:defRPr sz="1800" kern="1200">
          <a:solidFill>
            <a:schemeClr val="tx1"/>
          </a:solidFill>
          <a:latin typeface="+mn-lt"/>
          <a:ea typeface="+mn-ea"/>
          <a:cs typeface="+mn-cs"/>
        </a:defRPr>
      </a:lvl4pPr>
      <a:lvl5pPr marL="1825888" algn="l" defTabSz="912944" rtl="0" eaLnBrk="1" latinLnBrk="0" hangingPunct="1">
        <a:defRPr sz="1800" kern="1200">
          <a:solidFill>
            <a:schemeClr val="tx1"/>
          </a:solidFill>
          <a:latin typeface="+mn-lt"/>
          <a:ea typeface="+mn-ea"/>
          <a:cs typeface="+mn-cs"/>
        </a:defRPr>
      </a:lvl5pPr>
      <a:lvl6pPr marL="2282347" algn="l" defTabSz="912944" rtl="0" eaLnBrk="1" latinLnBrk="0" hangingPunct="1">
        <a:defRPr sz="1800" kern="1200">
          <a:solidFill>
            <a:schemeClr val="tx1"/>
          </a:solidFill>
          <a:latin typeface="+mn-lt"/>
          <a:ea typeface="+mn-ea"/>
          <a:cs typeface="+mn-cs"/>
        </a:defRPr>
      </a:lvl6pPr>
      <a:lvl7pPr marL="2738816" algn="l" defTabSz="912944" rtl="0" eaLnBrk="1" latinLnBrk="0" hangingPunct="1">
        <a:defRPr sz="1800" kern="1200">
          <a:solidFill>
            <a:schemeClr val="tx1"/>
          </a:solidFill>
          <a:latin typeface="+mn-lt"/>
          <a:ea typeface="+mn-ea"/>
          <a:cs typeface="+mn-cs"/>
        </a:defRPr>
      </a:lvl7pPr>
      <a:lvl8pPr marL="3195283" algn="l" defTabSz="912944" rtl="0" eaLnBrk="1" latinLnBrk="0" hangingPunct="1">
        <a:defRPr sz="1800" kern="1200">
          <a:solidFill>
            <a:schemeClr val="tx1"/>
          </a:solidFill>
          <a:latin typeface="+mn-lt"/>
          <a:ea typeface="+mn-ea"/>
          <a:cs typeface="+mn-cs"/>
        </a:defRPr>
      </a:lvl8pPr>
      <a:lvl9pPr marL="3651771" algn="l" defTabSz="912944"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3833522688"/>
      </p:ext>
    </p:extLst>
  </p:cSld>
  <p:clrMap bg1="lt1" tx1="dk1" bg2="lt2" tx2="dk2" accent1="accent1" accent2="accent2" accent3="accent3" accent4="accent4" accent5="accent5" accent6="accent6" hlink="hlink" folHlink="folHlink"/>
  <p:sldLayoutIdLst>
    <p:sldLayoutId id="2147483954" r:id="rId1"/>
    <p:sldLayoutId id="2147483955" r:id="rId2"/>
    <p:sldLayoutId id="2147483956" r:id="rId3"/>
    <p:sldLayoutId id="2147483957" r:id="rId4"/>
    <p:sldLayoutId id="2147483958" r:id="rId5"/>
    <p:sldLayoutId id="2147483959" r:id="rId6"/>
    <p:sldLayoutId id="2147483960" r:id="rId7"/>
    <p:sldLayoutId id="2147483961" r:id="rId8"/>
    <p:sldLayoutId id="2147483962" r:id="rId9"/>
    <p:sldLayoutId id="2147483963" r:id="rId10"/>
    <p:sldLayoutId id="2147483964" r:id="rId11"/>
    <p:sldLayoutId id="2147483965" r:id="rId12"/>
    <p:sldLayoutId id="2147483966" r:id="rId13"/>
    <p:sldLayoutId id="2147483967" r:id="rId14"/>
  </p:sldLayoutIdLst>
  <p:timing>
    <p:tnLst>
      <p:par>
        <p:cTn id="1" dur="indefinite" restart="never" nodeType="tmRoot"/>
      </p:par>
    </p:tnLst>
  </p:timing>
  <p:hf hdr="0" ftr="0" dt="0"/>
  <p:txStyles>
    <p:titleStyle>
      <a:lvl1pPr algn="l" defTabSz="795050"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p:titleStyle>
    <p:bodyStyle>
      <a:lvl1pPr marL="149130" indent="-149130" algn="l" defTabSz="795050" rtl="0" eaLnBrk="1" latinLnBrk="0" hangingPunct="1">
        <a:spcBef>
          <a:spcPct val="20000"/>
        </a:spcBef>
        <a:buClr>
          <a:schemeClr val="accent2"/>
        </a:buClr>
        <a:buSzPct val="70000"/>
        <a:buFont typeface="Arial" pitchFamily="34" charset="0"/>
        <a:buChar char="►"/>
        <a:defRPr sz="1100" kern="1200">
          <a:solidFill>
            <a:schemeClr val="bg1"/>
          </a:solidFill>
          <a:latin typeface="EYInterstate" pitchFamily="2" charset="0"/>
          <a:ea typeface="+mn-ea"/>
          <a:cs typeface="+mn-cs"/>
        </a:defRPr>
      </a:lvl1pPr>
      <a:lvl2pPr marL="298169" indent="-146352" algn="l" defTabSz="795050"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2pPr>
      <a:lvl3pPr marL="449990" indent="-160115" algn="l" defTabSz="795050"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3pPr>
      <a:lvl4pPr marL="596285" indent="-146352" algn="l" defTabSz="795050"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4pPr>
      <a:lvl5pPr marL="748129" indent="-151904" algn="l" defTabSz="795050"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5pPr>
      <a:lvl6pPr marL="2186352" indent="-198755" algn="l" defTabSz="79505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583872" indent="-198755" algn="l" defTabSz="79505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2981391" indent="-198755" algn="l" defTabSz="79505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378913" indent="-198755" algn="l" defTabSz="79505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795050" rtl="0" eaLnBrk="1" latinLnBrk="0" hangingPunct="1">
        <a:defRPr sz="1600" kern="1200">
          <a:solidFill>
            <a:schemeClr val="tx1"/>
          </a:solidFill>
          <a:latin typeface="+mn-lt"/>
          <a:ea typeface="+mn-ea"/>
          <a:cs typeface="+mn-cs"/>
        </a:defRPr>
      </a:lvl1pPr>
      <a:lvl2pPr marL="397521" algn="l" defTabSz="795050" rtl="0" eaLnBrk="1" latinLnBrk="0" hangingPunct="1">
        <a:defRPr sz="1600" kern="1200">
          <a:solidFill>
            <a:schemeClr val="tx1"/>
          </a:solidFill>
          <a:latin typeface="+mn-lt"/>
          <a:ea typeface="+mn-ea"/>
          <a:cs typeface="+mn-cs"/>
        </a:defRPr>
      </a:lvl2pPr>
      <a:lvl3pPr marL="795050" algn="l" defTabSz="795050" rtl="0" eaLnBrk="1" latinLnBrk="0" hangingPunct="1">
        <a:defRPr sz="1600" kern="1200">
          <a:solidFill>
            <a:schemeClr val="tx1"/>
          </a:solidFill>
          <a:latin typeface="+mn-lt"/>
          <a:ea typeface="+mn-ea"/>
          <a:cs typeface="+mn-cs"/>
        </a:defRPr>
      </a:lvl3pPr>
      <a:lvl4pPr marL="1192580" algn="l" defTabSz="795050" rtl="0" eaLnBrk="1" latinLnBrk="0" hangingPunct="1">
        <a:defRPr sz="1600" kern="1200">
          <a:solidFill>
            <a:schemeClr val="tx1"/>
          </a:solidFill>
          <a:latin typeface="+mn-lt"/>
          <a:ea typeface="+mn-ea"/>
          <a:cs typeface="+mn-cs"/>
        </a:defRPr>
      </a:lvl4pPr>
      <a:lvl5pPr marL="1590082" algn="l" defTabSz="795050" rtl="0" eaLnBrk="1" latinLnBrk="0" hangingPunct="1">
        <a:defRPr sz="1600" kern="1200">
          <a:solidFill>
            <a:schemeClr val="tx1"/>
          </a:solidFill>
          <a:latin typeface="+mn-lt"/>
          <a:ea typeface="+mn-ea"/>
          <a:cs typeface="+mn-cs"/>
        </a:defRPr>
      </a:lvl5pPr>
      <a:lvl6pPr marL="1987603" algn="l" defTabSz="795050" rtl="0" eaLnBrk="1" latinLnBrk="0" hangingPunct="1">
        <a:defRPr sz="1600" kern="1200">
          <a:solidFill>
            <a:schemeClr val="tx1"/>
          </a:solidFill>
          <a:latin typeface="+mn-lt"/>
          <a:ea typeface="+mn-ea"/>
          <a:cs typeface="+mn-cs"/>
        </a:defRPr>
      </a:lvl6pPr>
      <a:lvl7pPr marL="2385170" algn="l" defTabSz="795050" rtl="0" eaLnBrk="1" latinLnBrk="0" hangingPunct="1">
        <a:defRPr sz="1600" kern="1200">
          <a:solidFill>
            <a:schemeClr val="tx1"/>
          </a:solidFill>
          <a:latin typeface="+mn-lt"/>
          <a:ea typeface="+mn-ea"/>
          <a:cs typeface="+mn-cs"/>
        </a:defRPr>
      </a:lvl7pPr>
      <a:lvl8pPr marL="2782582" algn="l" defTabSz="795050" rtl="0" eaLnBrk="1" latinLnBrk="0" hangingPunct="1">
        <a:defRPr sz="1600" kern="1200">
          <a:solidFill>
            <a:schemeClr val="tx1"/>
          </a:solidFill>
          <a:latin typeface="+mn-lt"/>
          <a:ea typeface="+mn-ea"/>
          <a:cs typeface="+mn-cs"/>
        </a:defRPr>
      </a:lvl8pPr>
      <a:lvl9pPr marL="3180143" algn="l" defTabSz="795050" rtl="0" eaLnBrk="1" latinLnBrk="0" hangingPunct="1">
        <a:defRPr sz="16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IN">
              <a:solidFill>
                <a:prstClr val="black">
                  <a:tint val="75000"/>
                </a:prstClr>
              </a:solidFill>
            </a:endParaRPr>
          </a:p>
        </p:txBody>
      </p:sp>
      <p:sp>
        <p:nvSpPr>
          <p:cNvPr id="7" name="TextBox 6"/>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3181117225"/>
      </p:ext>
    </p:extLst>
  </p:cSld>
  <p:clrMap bg1="lt1" tx1="dk1" bg2="lt2" tx2="dk2" accent1="accent1" accent2="accent2" accent3="accent3" accent4="accent4" accent5="accent5" accent6="accent6" hlink="hlink" folHlink="folHlink"/>
  <p:sldLayoutIdLst>
    <p:sldLayoutId id="2147483972" r:id="rId1"/>
    <p:sldLayoutId id="2147483973" r:id="rId2"/>
    <p:sldLayoutId id="2147483974" r:id="rId3"/>
    <p:sldLayoutId id="2147483975" r:id="rId4"/>
    <p:sldLayoutId id="2147483976" r:id="rId5"/>
    <p:sldLayoutId id="2147483977" r:id="rId6"/>
    <p:sldLayoutId id="2147483978" r:id="rId7"/>
    <p:sldLayoutId id="2147483979" r:id="rId8"/>
    <p:sldLayoutId id="2147483980" r:id="rId9"/>
    <p:sldLayoutId id="2147483981" r:id="rId10"/>
    <p:sldLayoutId id="2147483982"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860400"/>
          </a:xfrm>
          <a:prstGeom prst="rect">
            <a:avLst/>
          </a:prstGeom>
        </p:spPr>
        <p:txBody>
          <a:bodyPr vert="horz" lIns="0" tIns="0" rIns="0" bIns="0" rtlCol="0" anchor="t" anchorCtr="0">
            <a:no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425600"/>
            <a:ext cx="8229600" cy="4698000"/>
          </a:xfrm>
          <a:prstGeom prst="rect">
            <a:avLst/>
          </a:prstGeom>
        </p:spPr>
        <p:txBody>
          <a:bodyPr vert="horz" lIns="0" tIns="0" rIns="0" bIns="0" rtlCol="0" anchor="t" anchorCtr="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p:nvSpPr>
        <p:spPr>
          <a:xfrm>
            <a:off x="457200" y="6415200"/>
            <a:ext cx="720000" cy="198000"/>
          </a:xfrm>
          <a:prstGeom prst="rect">
            <a:avLst/>
          </a:prstGeom>
          <a:noFill/>
        </p:spPr>
        <p:txBody>
          <a:bodyPr wrap="square" lIns="0" tIns="0" rIns="0" bIns="0" rtlCol="0">
            <a:noAutofit/>
          </a:bodyPr>
          <a:lstStyle/>
          <a:p>
            <a:pPr defTabSz="914400"/>
            <a:r>
              <a:rPr lang="en-GB" sz="1100" dirty="0">
                <a:solidFill>
                  <a:srgbClr val="808080"/>
                </a:solidFill>
              </a:rPr>
              <a:t>Page </a:t>
            </a:r>
            <a:fld id="{9AE4D82F-B047-469B-AC52-A46321747EAF}" type="slidenum">
              <a:rPr lang="en-GB" sz="1100">
                <a:solidFill>
                  <a:srgbClr val="808080"/>
                </a:solidFill>
              </a:rPr>
              <a:pPr defTabSz="914400"/>
              <a:t>‹#›</a:t>
            </a:fld>
            <a:endParaRPr lang="en-GB" sz="1100" dirty="0">
              <a:solidFill>
                <a:srgbClr val="808080"/>
              </a:solidFill>
            </a:endParaRPr>
          </a:p>
        </p:txBody>
      </p:sp>
    </p:spTree>
    <p:extLst>
      <p:ext uri="{BB962C8B-B14F-4D97-AF65-F5344CB8AC3E}">
        <p14:creationId xmlns:p14="http://schemas.microsoft.com/office/powerpoint/2010/main" val="2596154190"/>
      </p:ext>
    </p:extLst>
  </p:cSld>
  <p:clrMap bg1="lt1" tx1="dk1" bg2="lt2" tx2="dk2" accent1="accent1" accent2="accent2" accent3="accent3" accent4="accent4" accent5="accent5" accent6="accent6" hlink="hlink" folHlink="folHlink"/>
  <p:sldLayoutIdLst>
    <p:sldLayoutId id="2147483984" r:id="rId1"/>
    <p:sldLayoutId id="2147483985" r:id="rId2"/>
    <p:sldLayoutId id="2147483986" r:id="rId3"/>
    <p:sldLayoutId id="2147483987" r:id="rId4"/>
    <p:sldLayoutId id="2147483988" r:id="rId5"/>
    <p:sldLayoutId id="2147483989" r:id="rId6"/>
    <p:sldLayoutId id="2147483990" r:id="rId7"/>
    <p:sldLayoutId id="2147483991" r:id="rId8"/>
    <p:sldLayoutId id="2147483992" r:id="rId9"/>
    <p:sldLayoutId id="2147483993" r:id="rId10"/>
    <p:sldLayoutId id="2147483994" r:id="rId11"/>
    <p:sldLayoutId id="2147483995" r:id="rId12"/>
    <p:sldLayoutId id="2147483996" r:id="rId13"/>
    <p:sldLayoutId id="2147483997" r:id="rId14"/>
    <p:sldLayoutId id="2147483998" r:id="rId15"/>
    <p:sldLayoutId id="2147483999" r:id="rId16"/>
    <p:sldLayoutId id="2147484000" r:id="rId17"/>
    <p:sldLayoutId id="2147484001" r:id="rId18"/>
    <p:sldLayoutId id="2147484002" r:id="rId19"/>
    <p:sldLayoutId id="2147484003" r:id="rId20"/>
    <p:sldLayoutId id="2147484004" r:id="rId21"/>
    <p:sldLayoutId id="2147484005" r:id="rId22"/>
    <p:sldLayoutId id="2147484006" r:id="rId23"/>
    <p:sldLayoutId id="2147484007" r:id="rId24"/>
    <p:sldLayoutId id="2147484008" r:id="rId25"/>
    <p:sldLayoutId id="2147484009" r:id="rId26"/>
    <p:sldLayoutId id="2147484010" r:id="rId27"/>
    <p:sldLayoutId id="2147484011" r:id="rId28"/>
    <p:sldLayoutId id="2147484012" r:id="rId29"/>
  </p:sldLayoutIdLst>
  <p:timing>
    <p:tnLst>
      <p:par>
        <p:cTn id="1" dur="indefinite" restart="never" nodeType="tmRoot"/>
      </p:par>
    </p:tnLst>
  </p:timing>
  <p:hf hdr="0" ftr="0" dt="0"/>
  <p:txStyles>
    <p:titleStyle>
      <a:lvl1pPr algn="l" defTabSz="914400" rtl="0" eaLnBrk="1" latinLnBrk="0" hangingPunct="1">
        <a:lnSpc>
          <a:spcPct val="85000"/>
        </a:lnSpc>
        <a:spcBef>
          <a:spcPct val="0"/>
        </a:spcBef>
        <a:buNone/>
        <a:defRPr sz="3000" b="1"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mn-lt"/>
          <a:ea typeface="+mn-ea"/>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mn-lt"/>
          <a:ea typeface="+mn-ea"/>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mn-lt"/>
          <a:ea typeface="+mn-ea"/>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0025"/>
            <a:ext cx="8234363"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5613" y="1412875"/>
            <a:ext cx="8235950" cy="451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32" name="Rectangle 8"/>
          <p:cNvSpPr>
            <a:spLocks noChangeArrowheads="1"/>
          </p:cNvSpPr>
          <p:nvPr/>
        </p:nvSpPr>
        <p:spPr bwMode="auto">
          <a:xfrm>
            <a:off x="2786063" y="6419850"/>
            <a:ext cx="2057400" cy="196850"/>
          </a:xfrm>
          <a:prstGeom prst="rect">
            <a:avLst/>
          </a:prstGeom>
          <a:noFill/>
          <a:ln w="9525">
            <a:noFill/>
            <a:miter lim="800000"/>
            <a:headEnd/>
            <a:tailEnd/>
          </a:ln>
          <a:effectLst/>
        </p:spPr>
        <p:txBody>
          <a:bodyPr lIns="0" tIns="0" rIns="0" bIns="0"/>
          <a:lstStyle/>
          <a:p>
            <a:pPr defTabSz="914400" fontAlgn="base">
              <a:spcBef>
                <a:spcPct val="0"/>
              </a:spcBef>
              <a:spcAft>
                <a:spcPct val="0"/>
              </a:spcAft>
              <a:defRPr/>
            </a:pPr>
            <a:endParaRPr lang="en-US" sz="1100">
              <a:solidFill>
                <a:srgbClr val="000000"/>
              </a:solidFill>
              <a:cs typeface="Arial" charset="0"/>
            </a:endParaRPr>
          </a:p>
        </p:txBody>
      </p:sp>
      <p:sp>
        <p:nvSpPr>
          <p:cNvPr id="1033" name="Rectangle 9"/>
          <p:cNvSpPr>
            <a:spLocks noChangeArrowheads="1"/>
          </p:cNvSpPr>
          <p:nvPr/>
        </p:nvSpPr>
        <p:spPr bwMode="auto">
          <a:xfrm>
            <a:off x="1938338" y="6419850"/>
            <a:ext cx="663575" cy="196850"/>
          </a:xfrm>
          <a:prstGeom prst="rect">
            <a:avLst/>
          </a:prstGeom>
          <a:noFill/>
          <a:ln w="9525">
            <a:noFill/>
            <a:miter lim="800000"/>
            <a:headEnd/>
            <a:tailEnd/>
          </a:ln>
          <a:effectLst/>
        </p:spPr>
        <p:txBody>
          <a:bodyPr lIns="0" tIns="0" rIns="0" bIns="0"/>
          <a:lstStyle/>
          <a:p>
            <a:pPr defTabSz="914400" fontAlgn="base">
              <a:spcBef>
                <a:spcPct val="0"/>
              </a:spcBef>
              <a:spcAft>
                <a:spcPct val="0"/>
              </a:spcAft>
              <a:defRPr/>
            </a:pPr>
            <a:endParaRPr lang="en-US" sz="1100">
              <a:solidFill>
                <a:srgbClr val="000000"/>
              </a:solidFill>
              <a:cs typeface="Arial" charset="0"/>
            </a:endParaRPr>
          </a:p>
        </p:txBody>
      </p:sp>
      <p:sp>
        <p:nvSpPr>
          <p:cNvPr id="1035" name="Line 11"/>
          <p:cNvSpPr>
            <a:spLocks noChangeShapeType="1"/>
          </p:cNvSpPr>
          <p:nvPr/>
        </p:nvSpPr>
        <p:spPr bwMode="auto">
          <a:xfrm>
            <a:off x="455613" y="6243638"/>
            <a:ext cx="8229600" cy="0"/>
          </a:xfrm>
          <a:prstGeom prst="line">
            <a:avLst/>
          </a:prstGeom>
          <a:noFill/>
          <a:ln w="3175">
            <a:solidFill>
              <a:srgbClr val="646464"/>
            </a:solidFill>
            <a:round/>
            <a:headEnd/>
            <a:tailEnd/>
          </a:ln>
          <a:effectLst/>
        </p:spPr>
        <p:txBody>
          <a:bodyPr wrap="none" anchor="ctr"/>
          <a:lstStyle/>
          <a:p>
            <a:pPr algn="ctr" defTabSz="914400" fontAlgn="base">
              <a:spcBef>
                <a:spcPct val="20000"/>
              </a:spcBef>
              <a:spcAft>
                <a:spcPct val="0"/>
              </a:spcAft>
              <a:buClr>
                <a:srgbClr val="FFD200"/>
              </a:buClr>
              <a:buSzPct val="75000"/>
              <a:buFont typeface="Arial" charset="0"/>
              <a:buChar char="►"/>
              <a:defRPr/>
            </a:pPr>
            <a:endParaRPr lang="en-US" sz="2400">
              <a:solidFill>
                <a:srgbClr val="646464"/>
              </a:solidFill>
            </a:endParaRPr>
          </a:p>
        </p:txBody>
      </p:sp>
      <p:sp>
        <p:nvSpPr>
          <p:cNvPr id="1036" name="Line 12"/>
          <p:cNvSpPr>
            <a:spLocks noChangeShapeType="1"/>
          </p:cNvSpPr>
          <p:nvPr/>
        </p:nvSpPr>
        <p:spPr bwMode="auto">
          <a:xfrm>
            <a:off x="455613" y="200025"/>
            <a:ext cx="8229600" cy="0"/>
          </a:xfrm>
          <a:prstGeom prst="line">
            <a:avLst/>
          </a:prstGeom>
          <a:noFill/>
          <a:ln w="6350">
            <a:solidFill>
              <a:srgbClr val="646464"/>
            </a:solidFill>
            <a:round/>
            <a:headEnd/>
            <a:tailEnd/>
          </a:ln>
          <a:effectLst/>
        </p:spPr>
        <p:txBody>
          <a:bodyPr wrap="none" anchor="ctr"/>
          <a:lstStyle/>
          <a:p>
            <a:pPr algn="ctr" defTabSz="914400" fontAlgn="base">
              <a:spcBef>
                <a:spcPct val="20000"/>
              </a:spcBef>
              <a:spcAft>
                <a:spcPct val="0"/>
              </a:spcAft>
              <a:buClr>
                <a:srgbClr val="FFD200"/>
              </a:buClr>
              <a:buSzPct val="75000"/>
              <a:buFont typeface="Arial" charset="0"/>
              <a:buChar char="►"/>
              <a:defRPr/>
            </a:pPr>
            <a:endParaRPr lang="en-US" sz="2400">
              <a:solidFill>
                <a:srgbClr val="646464"/>
              </a:solidFill>
            </a:endParaRPr>
          </a:p>
        </p:txBody>
      </p:sp>
      <p:sp>
        <p:nvSpPr>
          <p:cNvPr id="8" name="TextBox 7"/>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3798153794"/>
      </p:ext>
    </p:extLst>
  </p:cSld>
  <p:clrMap bg1="lt1" tx1="dk1" bg2="lt2" tx2="dk2" accent1="accent1" accent2="accent2" accent3="accent3" accent4="accent4" accent5="accent5" accent6="accent6" hlink="hlink" folHlink="folHlink"/>
  <p:sldLayoutIdLst>
    <p:sldLayoutId id="2147484014" r:id="rId1"/>
    <p:sldLayoutId id="2147484015" r:id="rId2"/>
    <p:sldLayoutId id="2147484016" r:id="rId3"/>
    <p:sldLayoutId id="2147484017" r:id="rId4"/>
    <p:sldLayoutId id="2147484018" r:id="rId5"/>
    <p:sldLayoutId id="2147484019" r:id="rId6"/>
    <p:sldLayoutId id="2147484020" r:id="rId7"/>
    <p:sldLayoutId id="2147484021" r:id="rId8"/>
    <p:sldLayoutId id="2147484022" r:id="rId9"/>
    <p:sldLayoutId id="2147484023" r:id="rId10"/>
    <p:sldLayoutId id="2147484024" r:id="rId11"/>
    <p:sldLayoutId id="2147484025" r:id="rId12"/>
    <p:sldLayoutId id="2147484026" r:id="rId13"/>
    <p:sldLayoutId id="2147484027" r:id="rId14"/>
    <p:sldLayoutId id="2147484028" r:id="rId15"/>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7200" algn="l" rtl="0" fontAlgn="base">
        <a:lnSpc>
          <a:spcPct val="85000"/>
        </a:lnSpc>
        <a:spcBef>
          <a:spcPct val="0"/>
        </a:spcBef>
        <a:spcAft>
          <a:spcPct val="0"/>
        </a:spcAft>
        <a:defRPr sz="3000" b="1">
          <a:solidFill>
            <a:srgbClr val="646464"/>
          </a:solidFill>
          <a:latin typeface="Arial" charset="0"/>
        </a:defRPr>
      </a:lvl6pPr>
      <a:lvl7pPr marL="914400" algn="l" rtl="0" fontAlgn="base">
        <a:lnSpc>
          <a:spcPct val="85000"/>
        </a:lnSpc>
        <a:spcBef>
          <a:spcPct val="0"/>
        </a:spcBef>
        <a:spcAft>
          <a:spcPct val="0"/>
        </a:spcAft>
        <a:defRPr sz="3000" b="1">
          <a:solidFill>
            <a:srgbClr val="646464"/>
          </a:solidFill>
          <a:latin typeface="Arial" charset="0"/>
        </a:defRPr>
      </a:lvl7pPr>
      <a:lvl8pPr marL="1371600" algn="l" rtl="0" fontAlgn="base">
        <a:lnSpc>
          <a:spcPct val="85000"/>
        </a:lnSpc>
        <a:spcBef>
          <a:spcPct val="0"/>
        </a:spcBef>
        <a:spcAft>
          <a:spcPct val="0"/>
        </a:spcAft>
        <a:defRPr sz="3000" b="1">
          <a:solidFill>
            <a:srgbClr val="646464"/>
          </a:solidFill>
          <a:latin typeface="Arial" charset="0"/>
        </a:defRPr>
      </a:lvl8pPr>
      <a:lvl9pPr marL="1828800" algn="l" rtl="0" fontAlgn="base">
        <a:lnSpc>
          <a:spcPct val="85000"/>
        </a:lnSpc>
        <a:spcBef>
          <a:spcPct val="0"/>
        </a:spcBef>
        <a:spcAft>
          <a:spcPct val="0"/>
        </a:spcAft>
        <a:defRPr sz="3000" b="1">
          <a:solidFill>
            <a:srgbClr val="646464"/>
          </a:solidFill>
          <a:latin typeface="Arial" charset="0"/>
        </a:defRPr>
      </a:lvl9pPr>
    </p:titleStyle>
    <p:bodyStyle>
      <a:lvl1pPr marL="360363" indent="-360363" algn="l" rtl="0" eaLnBrk="0" fontAlgn="base" hangingPunct="0">
        <a:spcBef>
          <a:spcPct val="20000"/>
        </a:spcBef>
        <a:spcAft>
          <a:spcPct val="0"/>
        </a:spcAft>
        <a:buClr>
          <a:srgbClr val="FFD200"/>
        </a:buClr>
        <a:buSzPct val="75000"/>
        <a:buFont typeface="Arial" charset="0"/>
        <a:buChar char="►"/>
        <a:defRPr sz="2400">
          <a:solidFill>
            <a:srgbClr val="646464"/>
          </a:solidFill>
          <a:latin typeface="+mn-lt"/>
          <a:ea typeface="+mn-ea"/>
          <a:cs typeface="+mn-cs"/>
        </a:defRPr>
      </a:lvl1pPr>
      <a:lvl2pPr marL="717550" indent="-355600" algn="l" rtl="0" eaLnBrk="0" fontAlgn="base" hangingPunct="0">
        <a:spcBef>
          <a:spcPct val="20000"/>
        </a:spcBef>
        <a:spcAft>
          <a:spcPct val="0"/>
        </a:spcAft>
        <a:buClr>
          <a:srgbClr val="FFD200"/>
        </a:buClr>
        <a:buSzPct val="75000"/>
        <a:buFont typeface="Arial" charset="0"/>
        <a:buChar char="►"/>
        <a:defRPr sz="2000">
          <a:solidFill>
            <a:srgbClr val="646464"/>
          </a:solidFill>
          <a:latin typeface="+mn-lt"/>
        </a:defRPr>
      </a:lvl2pPr>
      <a:lvl3pPr marL="1081088" indent="-361950" algn="l" rtl="0" eaLnBrk="0" fontAlgn="base" hangingPunct="0">
        <a:spcBef>
          <a:spcPct val="20000"/>
        </a:spcBef>
        <a:spcAft>
          <a:spcPct val="0"/>
        </a:spcAft>
        <a:buClr>
          <a:srgbClr val="FFD200"/>
        </a:buClr>
        <a:buSzPct val="75000"/>
        <a:buFont typeface="Arial" charset="0"/>
        <a:buChar char="►"/>
        <a:defRPr>
          <a:solidFill>
            <a:srgbClr val="646464"/>
          </a:solidFill>
          <a:latin typeface="+mn-lt"/>
        </a:defRPr>
      </a:lvl3pPr>
      <a:lvl4pPr marL="1441450" indent="-358775" algn="l" rtl="0" eaLnBrk="0" fontAlgn="base" hangingPunct="0">
        <a:spcBef>
          <a:spcPct val="20000"/>
        </a:spcBef>
        <a:spcAft>
          <a:spcPct val="0"/>
        </a:spcAft>
        <a:buClr>
          <a:srgbClr val="FFD200"/>
        </a:buClr>
        <a:buSzPct val="75000"/>
        <a:buFont typeface="Arial" charset="0"/>
        <a:buChar char="►"/>
        <a:defRPr sz="1600">
          <a:solidFill>
            <a:srgbClr val="646464"/>
          </a:solidFill>
          <a:latin typeface="+mn-lt"/>
        </a:defRPr>
      </a:lvl4pPr>
      <a:lvl5pPr marL="1800225" indent="-357188" algn="l" rtl="0" eaLnBrk="0" fontAlgn="base" hangingPunct="0">
        <a:spcBef>
          <a:spcPct val="20000"/>
        </a:spcBef>
        <a:spcAft>
          <a:spcPct val="0"/>
        </a:spcAft>
        <a:buClr>
          <a:srgbClr val="FFD200"/>
        </a:buClr>
        <a:buSzPct val="75000"/>
        <a:buFont typeface="Arial" charset="0"/>
        <a:buChar char="►"/>
        <a:defRPr sz="1600">
          <a:solidFill>
            <a:srgbClr val="646464"/>
          </a:solidFill>
          <a:latin typeface="+mn-lt"/>
        </a:defRPr>
      </a:lvl5pPr>
      <a:lvl6pPr marL="22574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7146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718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290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IN">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C11F3AB8-ABD8-4996-98A8-8E88C5F2D004}" type="slidenum">
              <a:rPr lang="en-IN" smtClean="0">
                <a:solidFill>
                  <a:prstClr val="black">
                    <a:tint val="75000"/>
                  </a:prstClr>
                </a:solidFill>
              </a:rPr>
              <a:pPr defTabSz="914400"/>
              <a:t>‹#›</a:t>
            </a:fld>
            <a:endParaRPr lang="en-IN">
              <a:solidFill>
                <a:prstClr val="black">
                  <a:tint val="75000"/>
                </a:prstClr>
              </a:solidFill>
            </a:endParaRPr>
          </a:p>
        </p:txBody>
      </p:sp>
      <p:sp>
        <p:nvSpPr>
          <p:cNvPr id="9" name="TextBox 8"/>
          <p:cNvSpPr txBox="1"/>
          <p:nvPr userDrawn="1"/>
        </p:nvSpPr>
        <p:spPr>
          <a:xfrm>
            <a:off x="457200" y="6415200"/>
            <a:ext cx="720000" cy="198000"/>
          </a:xfrm>
          <a:prstGeom prst="rect">
            <a:avLst/>
          </a:prstGeom>
          <a:noFill/>
        </p:spPr>
        <p:txBody>
          <a:bodyPr wrap="square" lIns="0" tIns="0" rIns="0" bIns="0" rtlCol="0">
            <a:noAutofit/>
          </a:bodyPr>
          <a:lstStyle/>
          <a:p>
            <a:pPr defTabSz="914400"/>
            <a:r>
              <a:rPr lang="en-GB" sz="1100" dirty="0" smtClean="0">
                <a:solidFill>
                  <a:srgbClr val="808080"/>
                </a:solidFill>
                <a:latin typeface="Arial"/>
              </a:rPr>
              <a:t>Page </a:t>
            </a:r>
            <a:fld id="{9AE4D82F-B047-469B-AC52-A46321747EAF}" type="slidenum">
              <a:rPr lang="en-GB" sz="1100" smtClean="0">
                <a:solidFill>
                  <a:srgbClr val="808080"/>
                </a:solidFill>
                <a:latin typeface="Arial"/>
              </a:rPr>
              <a:pPr defTabSz="914400"/>
              <a:t>‹#›</a:t>
            </a:fld>
            <a:endParaRPr lang="en-GB" sz="1100" dirty="0">
              <a:solidFill>
                <a:srgbClr val="808080"/>
              </a:solidFill>
              <a:latin typeface="Arial"/>
            </a:endParaRPr>
          </a:p>
        </p:txBody>
      </p:sp>
    </p:spTree>
    <p:extLst>
      <p:ext uri="{BB962C8B-B14F-4D97-AF65-F5344CB8AC3E}">
        <p14:creationId xmlns:p14="http://schemas.microsoft.com/office/powerpoint/2010/main" val="195738411"/>
      </p:ext>
    </p:extLst>
  </p:cSld>
  <p:clrMap bg1="lt1" tx1="dk1" bg2="lt2" tx2="dk2" accent1="accent1" accent2="accent2" accent3="accent3" accent4="accent4" accent5="accent5" accent6="accent6" hlink="hlink" folHlink="folHlink"/>
  <p:sldLayoutIdLst>
    <p:sldLayoutId id="2147484031" r:id="rId1"/>
    <p:sldLayoutId id="2147484032" r:id="rId2"/>
    <p:sldLayoutId id="2147484033" r:id="rId3"/>
    <p:sldLayoutId id="2147484034" r:id="rId4"/>
    <p:sldLayoutId id="2147484035" r:id="rId5"/>
    <p:sldLayoutId id="2147484036" r:id="rId6"/>
    <p:sldLayoutId id="2147484037" r:id="rId7"/>
    <p:sldLayoutId id="2147484038" r:id="rId8"/>
    <p:sldLayoutId id="2147484039" r:id="rId9"/>
    <p:sldLayoutId id="2147484040" r:id="rId10"/>
    <p:sldLayoutId id="2147484041"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7E199EB9-E167-4984-9FB5-16ED28CE9AAC}" type="datetimeFigureOut">
              <a:rPr lang="en-IN" smtClean="0">
                <a:solidFill>
                  <a:prstClr val="black">
                    <a:tint val="75000"/>
                  </a:prstClr>
                </a:solidFill>
              </a:rPr>
              <a:pPr defTabSz="914400"/>
              <a:t>04-07-2014</a:t>
            </a:fld>
            <a:endParaRPr lang="en-IN">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IN">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C11F3AB8-ABD8-4996-98A8-8E88C5F2D004}" type="slidenum">
              <a:rPr lang="en-IN" smtClean="0">
                <a:solidFill>
                  <a:prstClr val="black">
                    <a:tint val="75000"/>
                  </a:prstClr>
                </a:solidFill>
              </a:rPr>
              <a:pPr defTabSz="914400"/>
              <a:t>‹#›</a:t>
            </a:fld>
            <a:endParaRPr lang="en-IN">
              <a:solidFill>
                <a:prstClr val="black">
                  <a:tint val="75000"/>
                </a:prstClr>
              </a:solidFill>
            </a:endParaRPr>
          </a:p>
        </p:txBody>
      </p:sp>
    </p:spTree>
    <p:extLst>
      <p:ext uri="{BB962C8B-B14F-4D97-AF65-F5344CB8AC3E}">
        <p14:creationId xmlns:p14="http://schemas.microsoft.com/office/powerpoint/2010/main" val="169399665"/>
      </p:ext>
    </p:extLst>
  </p:cSld>
  <p:clrMap bg1="lt1" tx1="dk1" bg2="lt2" tx2="dk2" accent1="accent1" accent2="accent2" accent3="accent3" accent4="accent4" accent5="accent5" accent6="accent6" hlink="hlink" folHlink="folHlink"/>
  <p:sldLayoutIdLst>
    <p:sldLayoutId id="2147484043" r:id="rId1"/>
    <p:sldLayoutId id="2147484044" r:id="rId2"/>
    <p:sldLayoutId id="2147484045" r:id="rId3"/>
    <p:sldLayoutId id="2147484046" r:id="rId4"/>
    <p:sldLayoutId id="2147484047" r:id="rId5"/>
    <p:sldLayoutId id="2147484048" r:id="rId6"/>
    <p:sldLayoutId id="2147484049" r:id="rId7"/>
    <p:sldLayoutId id="2147484050" r:id="rId8"/>
    <p:sldLayoutId id="2147484051" r:id="rId9"/>
    <p:sldLayoutId id="2147484052" r:id="rId10"/>
    <p:sldLayoutId id="2147484053"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455613" y="1412875"/>
            <a:ext cx="8234362" cy="451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35" name="Line 11"/>
          <p:cNvSpPr>
            <a:spLocks noChangeShapeType="1"/>
          </p:cNvSpPr>
          <p:nvPr/>
        </p:nvSpPr>
        <p:spPr bwMode="auto">
          <a:xfrm>
            <a:off x="455613" y="6243638"/>
            <a:ext cx="8229600" cy="0"/>
          </a:xfrm>
          <a:prstGeom prst="line">
            <a:avLst/>
          </a:prstGeom>
          <a:noFill/>
          <a:ln w="3175">
            <a:solidFill>
              <a:srgbClr val="646464"/>
            </a:solidFill>
            <a:round/>
            <a:headEnd/>
            <a:tailEnd/>
          </a:ln>
          <a:effectLst/>
        </p:spPr>
        <p:txBody>
          <a:bodyPr wrap="none" anchor="ctr"/>
          <a:lstStyle/>
          <a:p>
            <a:pPr defTabSz="914400" fontAlgn="base">
              <a:spcBef>
                <a:spcPct val="0"/>
              </a:spcBef>
              <a:spcAft>
                <a:spcPct val="0"/>
              </a:spcAft>
              <a:defRPr/>
            </a:pPr>
            <a:endParaRPr lang="en-US">
              <a:solidFill>
                <a:srgbClr val="000000"/>
              </a:solidFill>
            </a:endParaRPr>
          </a:p>
        </p:txBody>
      </p:sp>
      <p:sp>
        <p:nvSpPr>
          <p:cNvPr id="4" name="TextBox 3"/>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4088751504"/>
      </p:ext>
    </p:extLst>
  </p:cSld>
  <p:clrMap bg1="lt1" tx1="dk1" bg2="lt2" tx2="dk2" accent1="accent1" accent2="accent2" accent3="accent3" accent4="accent4" accent5="accent5" accent6="accent6" hlink="hlink" folHlink="folHlink"/>
  <p:sldLayoutIdLst>
    <p:sldLayoutId id="2147484055" r:id="rId1"/>
    <p:sldLayoutId id="2147484056" r:id="rId2"/>
    <p:sldLayoutId id="2147484057" r:id="rId3"/>
    <p:sldLayoutId id="2147484058" r:id="rId4"/>
    <p:sldLayoutId id="2147484059" r:id="rId5"/>
    <p:sldLayoutId id="2147484060" r:id="rId6"/>
    <p:sldLayoutId id="2147484061" r:id="rId7"/>
    <p:sldLayoutId id="2147484062" r:id="rId8"/>
    <p:sldLayoutId id="2147484063" r:id="rId9"/>
    <p:sldLayoutId id="2147484064" r:id="rId10"/>
    <p:sldLayoutId id="2147484065" r:id="rId11"/>
  </p:sldLayoutIdLst>
  <p:timing>
    <p:tnLst>
      <p:par>
        <p:cTn id="1" dur="indefinite" restart="never" nodeType="tmRoot"/>
      </p:par>
    </p:tnLst>
  </p:timing>
  <p:txStyles>
    <p:titleStyle>
      <a:lvl1pPr algn="l" rtl="0" eaLnBrk="0" fontAlgn="base" hangingPunct="0">
        <a:lnSpc>
          <a:spcPct val="85000"/>
        </a:lnSpc>
        <a:spcBef>
          <a:spcPct val="0"/>
        </a:spcBef>
        <a:spcAft>
          <a:spcPct val="0"/>
        </a:spcAft>
        <a:defRPr sz="3000" b="1">
          <a:solidFill>
            <a:srgbClr val="000000"/>
          </a:solidFill>
          <a:latin typeface="+mj-lt"/>
          <a:ea typeface="+mj-ea"/>
          <a:cs typeface="+mj-cs"/>
        </a:defRPr>
      </a:lvl1pPr>
      <a:lvl2pPr algn="l" rtl="0" eaLnBrk="0" fontAlgn="base" hangingPunct="0">
        <a:lnSpc>
          <a:spcPct val="85000"/>
        </a:lnSpc>
        <a:spcBef>
          <a:spcPct val="0"/>
        </a:spcBef>
        <a:spcAft>
          <a:spcPct val="0"/>
        </a:spcAft>
        <a:defRPr sz="3000" b="1">
          <a:solidFill>
            <a:srgbClr val="000000"/>
          </a:solidFill>
          <a:latin typeface="Arial" charset="0"/>
        </a:defRPr>
      </a:lvl2pPr>
      <a:lvl3pPr algn="l" rtl="0" eaLnBrk="0" fontAlgn="base" hangingPunct="0">
        <a:lnSpc>
          <a:spcPct val="85000"/>
        </a:lnSpc>
        <a:spcBef>
          <a:spcPct val="0"/>
        </a:spcBef>
        <a:spcAft>
          <a:spcPct val="0"/>
        </a:spcAft>
        <a:defRPr sz="3000" b="1">
          <a:solidFill>
            <a:srgbClr val="000000"/>
          </a:solidFill>
          <a:latin typeface="Arial" charset="0"/>
        </a:defRPr>
      </a:lvl3pPr>
      <a:lvl4pPr algn="l" rtl="0" eaLnBrk="0" fontAlgn="base" hangingPunct="0">
        <a:lnSpc>
          <a:spcPct val="85000"/>
        </a:lnSpc>
        <a:spcBef>
          <a:spcPct val="0"/>
        </a:spcBef>
        <a:spcAft>
          <a:spcPct val="0"/>
        </a:spcAft>
        <a:defRPr sz="3000" b="1">
          <a:solidFill>
            <a:srgbClr val="000000"/>
          </a:solidFill>
          <a:latin typeface="Arial" charset="0"/>
        </a:defRPr>
      </a:lvl4pPr>
      <a:lvl5pPr algn="l" rtl="0" eaLnBrk="0" fontAlgn="base" hangingPunct="0">
        <a:lnSpc>
          <a:spcPct val="85000"/>
        </a:lnSpc>
        <a:spcBef>
          <a:spcPct val="0"/>
        </a:spcBef>
        <a:spcAft>
          <a:spcPct val="0"/>
        </a:spcAft>
        <a:defRPr sz="3000" b="1">
          <a:solidFill>
            <a:srgbClr val="000000"/>
          </a:solidFill>
          <a:latin typeface="Arial" charset="0"/>
        </a:defRPr>
      </a:lvl5pPr>
      <a:lvl6pPr marL="457200" algn="l" rtl="0" eaLnBrk="1" fontAlgn="base" hangingPunct="1">
        <a:lnSpc>
          <a:spcPct val="85000"/>
        </a:lnSpc>
        <a:spcBef>
          <a:spcPct val="0"/>
        </a:spcBef>
        <a:spcAft>
          <a:spcPct val="0"/>
        </a:spcAft>
        <a:defRPr sz="3000" b="1">
          <a:solidFill>
            <a:srgbClr val="646464"/>
          </a:solidFill>
          <a:latin typeface="Arial" charset="0"/>
        </a:defRPr>
      </a:lvl6pPr>
      <a:lvl7pPr marL="914400" algn="l" rtl="0" eaLnBrk="1" fontAlgn="base" hangingPunct="1">
        <a:lnSpc>
          <a:spcPct val="85000"/>
        </a:lnSpc>
        <a:spcBef>
          <a:spcPct val="0"/>
        </a:spcBef>
        <a:spcAft>
          <a:spcPct val="0"/>
        </a:spcAft>
        <a:defRPr sz="3000" b="1">
          <a:solidFill>
            <a:srgbClr val="646464"/>
          </a:solidFill>
          <a:latin typeface="Arial" charset="0"/>
        </a:defRPr>
      </a:lvl7pPr>
      <a:lvl8pPr marL="1371600" algn="l" rtl="0" eaLnBrk="1" fontAlgn="base" hangingPunct="1">
        <a:lnSpc>
          <a:spcPct val="85000"/>
        </a:lnSpc>
        <a:spcBef>
          <a:spcPct val="0"/>
        </a:spcBef>
        <a:spcAft>
          <a:spcPct val="0"/>
        </a:spcAft>
        <a:defRPr sz="3000" b="1">
          <a:solidFill>
            <a:srgbClr val="646464"/>
          </a:solidFill>
          <a:latin typeface="Arial" charset="0"/>
        </a:defRPr>
      </a:lvl8pPr>
      <a:lvl9pPr marL="1828800" algn="l" rtl="0" eaLnBrk="1" fontAlgn="base" hangingPunct="1">
        <a:lnSpc>
          <a:spcPct val="85000"/>
        </a:lnSpc>
        <a:spcBef>
          <a:spcPct val="0"/>
        </a:spcBef>
        <a:spcAft>
          <a:spcPct val="0"/>
        </a:spcAft>
        <a:defRPr sz="3000" b="1">
          <a:solidFill>
            <a:srgbClr val="646464"/>
          </a:solidFill>
          <a:latin typeface="Arial" charset="0"/>
        </a:defRPr>
      </a:lvl9pPr>
    </p:titleStyle>
    <p:bodyStyle>
      <a:lvl1pPr marL="360363" indent="-360363" algn="l" rtl="0" eaLnBrk="0" fontAlgn="base" hangingPunct="0">
        <a:spcBef>
          <a:spcPct val="0"/>
        </a:spcBef>
        <a:spcAft>
          <a:spcPts val="1000"/>
        </a:spcAft>
        <a:buClr>
          <a:srgbClr val="FFD200"/>
        </a:buClr>
        <a:buSzPct val="75000"/>
        <a:buFont typeface="Arial" pitchFamily="34" charset="0"/>
        <a:buChar char="►"/>
        <a:defRPr sz="2000">
          <a:solidFill>
            <a:srgbClr val="000000"/>
          </a:solidFill>
          <a:latin typeface="+mn-lt"/>
          <a:ea typeface="+mn-ea"/>
          <a:cs typeface="+mn-cs"/>
        </a:defRPr>
      </a:lvl1pPr>
      <a:lvl2pPr marL="717550" indent="-355600" algn="l" rtl="0" eaLnBrk="0" fontAlgn="base" hangingPunct="0">
        <a:spcBef>
          <a:spcPct val="0"/>
        </a:spcBef>
        <a:spcAft>
          <a:spcPts val="1000"/>
        </a:spcAft>
        <a:buClr>
          <a:srgbClr val="FFD200"/>
        </a:buClr>
        <a:buSzPct val="75000"/>
        <a:buFont typeface="Arial" pitchFamily="34" charset="0"/>
        <a:buChar char="►"/>
        <a:defRPr>
          <a:solidFill>
            <a:srgbClr val="000000"/>
          </a:solidFill>
          <a:latin typeface="+mn-lt"/>
        </a:defRPr>
      </a:lvl2pPr>
      <a:lvl3pPr marL="1081088" indent="-361950" algn="l" rtl="0" eaLnBrk="0" fontAlgn="base" hangingPunct="0">
        <a:spcBef>
          <a:spcPct val="0"/>
        </a:spcBef>
        <a:spcAft>
          <a:spcPts val="1000"/>
        </a:spcAft>
        <a:buClr>
          <a:srgbClr val="FFD200"/>
        </a:buClr>
        <a:buSzPct val="75000"/>
        <a:buFont typeface="Arial" pitchFamily="34" charset="0"/>
        <a:buChar char="►"/>
        <a:defRPr sz="1600">
          <a:solidFill>
            <a:srgbClr val="000000"/>
          </a:solidFill>
          <a:latin typeface="+mn-lt"/>
        </a:defRPr>
      </a:lvl3pPr>
      <a:lvl4pPr marL="1441450" indent="-358775" algn="l" rtl="0" eaLnBrk="0" fontAlgn="base" hangingPunct="0">
        <a:spcBef>
          <a:spcPct val="0"/>
        </a:spcBef>
        <a:spcAft>
          <a:spcPts val="1000"/>
        </a:spcAft>
        <a:buClr>
          <a:srgbClr val="FFD200"/>
        </a:buClr>
        <a:buSzPct val="75000"/>
        <a:buFont typeface="Arial" pitchFamily="34" charset="0"/>
        <a:buChar char="►"/>
        <a:defRPr sz="1400">
          <a:solidFill>
            <a:srgbClr val="000000"/>
          </a:solidFill>
          <a:latin typeface="+mn-lt"/>
        </a:defRPr>
      </a:lvl4pPr>
      <a:lvl5pPr marL="1800225" indent="-357188" algn="l" rtl="0" eaLnBrk="0" fontAlgn="base" hangingPunct="0">
        <a:spcBef>
          <a:spcPct val="0"/>
        </a:spcBef>
        <a:spcAft>
          <a:spcPts val="1000"/>
        </a:spcAft>
        <a:buClr>
          <a:srgbClr val="FFD200"/>
        </a:buClr>
        <a:buSzPct val="75000"/>
        <a:buFont typeface="Arial" pitchFamily="34" charset="0"/>
        <a:buChar char="►"/>
        <a:defRPr sz="1400">
          <a:solidFill>
            <a:srgbClr val="000000"/>
          </a:solidFill>
          <a:latin typeface="+mn-lt"/>
        </a:defRPr>
      </a:lvl5pPr>
      <a:lvl6pPr marL="2257425" indent="-357188" algn="l" rtl="0" eaLnBrk="1" fontAlgn="base" hangingPunct="1">
        <a:spcBef>
          <a:spcPct val="20000"/>
        </a:spcBef>
        <a:spcAft>
          <a:spcPct val="0"/>
        </a:spcAft>
        <a:buClr>
          <a:srgbClr val="FFD200"/>
        </a:buClr>
        <a:buSzPct val="75000"/>
        <a:buFont typeface="Arial" charset="0"/>
        <a:buChar char="►"/>
        <a:defRPr sz="1600">
          <a:solidFill>
            <a:srgbClr val="646464"/>
          </a:solidFill>
          <a:latin typeface="+mn-lt"/>
        </a:defRPr>
      </a:lvl6pPr>
      <a:lvl7pPr marL="2714625" indent="-357188" algn="l" rtl="0" eaLnBrk="1" fontAlgn="base" hangingPunct="1">
        <a:spcBef>
          <a:spcPct val="20000"/>
        </a:spcBef>
        <a:spcAft>
          <a:spcPct val="0"/>
        </a:spcAft>
        <a:buClr>
          <a:srgbClr val="FFD200"/>
        </a:buClr>
        <a:buSzPct val="75000"/>
        <a:buFont typeface="Arial" charset="0"/>
        <a:buChar char="►"/>
        <a:defRPr sz="1600">
          <a:solidFill>
            <a:srgbClr val="646464"/>
          </a:solidFill>
          <a:latin typeface="+mn-lt"/>
        </a:defRPr>
      </a:lvl7pPr>
      <a:lvl8pPr marL="3171825" indent="-357188" algn="l" rtl="0" eaLnBrk="1" fontAlgn="base" hangingPunct="1">
        <a:spcBef>
          <a:spcPct val="20000"/>
        </a:spcBef>
        <a:spcAft>
          <a:spcPct val="0"/>
        </a:spcAft>
        <a:buClr>
          <a:srgbClr val="FFD200"/>
        </a:buClr>
        <a:buSzPct val="75000"/>
        <a:buFont typeface="Arial" charset="0"/>
        <a:buChar char="►"/>
        <a:defRPr sz="1600">
          <a:solidFill>
            <a:srgbClr val="646464"/>
          </a:solidFill>
          <a:latin typeface="+mn-lt"/>
        </a:defRPr>
      </a:lvl8pPr>
      <a:lvl9pPr marL="3629025" indent="-357188" algn="l" rtl="0" eaLnBrk="1" fontAlgn="base" hangingPunct="1">
        <a:spcBef>
          <a:spcPct val="20000"/>
        </a:spcBef>
        <a:spcAft>
          <a:spcPct val="0"/>
        </a:spcAft>
        <a:buClr>
          <a:srgbClr val="FFD200"/>
        </a:buClr>
        <a:buSzPct val="75000"/>
        <a:buFont typeface="Arial" charset="0"/>
        <a:buChar char="►"/>
        <a:defRPr sz="1600">
          <a:solidFill>
            <a:srgbClr val="646464"/>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3606180"/>
      </p:ext>
    </p:extLst>
  </p:cSld>
  <p:clrMap bg1="lt1" tx1="dk1" bg2="lt2" tx2="dk2" accent1="accent1" accent2="accent2" accent3="accent3" accent4="accent4" accent5="accent5" accent6="accent6" hlink="hlink" folHlink="folHlink"/>
  <p:sldLayoutIdLst>
    <p:sldLayoutId id="2147484067" r:id="rId1"/>
    <p:sldLayoutId id="2147484068" r:id="rId2"/>
    <p:sldLayoutId id="2147484069" r:id="rId3"/>
    <p:sldLayoutId id="2147484070" r:id="rId4"/>
    <p:sldLayoutId id="2147484071" r:id="rId5"/>
    <p:sldLayoutId id="2147484072" r:id="rId6"/>
    <p:sldLayoutId id="2147484073" r:id="rId7"/>
    <p:sldLayoutId id="2147484074" r:id="rId8"/>
    <p:sldLayoutId id="2147484075" r:id="rId9"/>
    <p:sldLayoutId id="2147484076" r:id="rId10"/>
    <p:sldLayoutId id="2147484077" r:id="rId11"/>
    <p:sldLayoutId id="2147484078" r:id="rId12"/>
  </p:sldLayoutIdLst>
  <p:timing>
    <p:tnLst>
      <p:par>
        <p:cTn id="1" dur="indefinite" restart="never" nodeType="tmRoot"/>
      </p:par>
    </p:tnLst>
  </p:timing>
  <p:hf sldNum="0" hdr="0" dt="0"/>
  <p:txStyles>
    <p:titleStyle>
      <a:lvl1pPr algn="l" rtl="0" eaLnBrk="0" fontAlgn="base" hangingPunct="0">
        <a:lnSpc>
          <a:spcPct val="85000"/>
        </a:lnSpc>
        <a:spcBef>
          <a:spcPct val="0"/>
        </a:spcBef>
        <a:spcAft>
          <a:spcPct val="0"/>
        </a:spcAft>
        <a:defRPr sz="3000" b="1" kern="1200">
          <a:solidFill>
            <a:schemeClr val="bg1"/>
          </a:solidFill>
          <a:latin typeface="Arial" pitchFamily="34" charset="0"/>
          <a:ea typeface="+mj-ea"/>
          <a:cs typeface="Arial" pitchFamily="34" charset="0"/>
        </a:defRPr>
      </a:lvl1pPr>
      <a:lvl2pPr algn="l" rtl="0" eaLnBrk="0" fontAlgn="base" hangingPunct="0">
        <a:lnSpc>
          <a:spcPct val="85000"/>
        </a:lnSpc>
        <a:spcBef>
          <a:spcPct val="0"/>
        </a:spcBef>
        <a:spcAft>
          <a:spcPct val="0"/>
        </a:spcAft>
        <a:defRPr sz="3000" b="1">
          <a:solidFill>
            <a:schemeClr val="bg1"/>
          </a:solidFill>
          <a:latin typeface="Arial" charset="0"/>
          <a:cs typeface="Arial" charset="0"/>
        </a:defRPr>
      </a:lvl2pPr>
      <a:lvl3pPr algn="l" rtl="0" eaLnBrk="0" fontAlgn="base" hangingPunct="0">
        <a:lnSpc>
          <a:spcPct val="85000"/>
        </a:lnSpc>
        <a:spcBef>
          <a:spcPct val="0"/>
        </a:spcBef>
        <a:spcAft>
          <a:spcPct val="0"/>
        </a:spcAft>
        <a:defRPr sz="3000" b="1">
          <a:solidFill>
            <a:schemeClr val="bg1"/>
          </a:solidFill>
          <a:latin typeface="Arial" charset="0"/>
          <a:cs typeface="Arial" charset="0"/>
        </a:defRPr>
      </a:lvl3pPr>
      <a:lvl4pPr algn="l" rtl="0" eaLnBrk="0" fontAlgn="base" hangingPunct="0">
        <a:lnSpc>
          <a:spcPct val="85000"/>
        </a:lnSpc>
        <a:spcBef>
          <a:spcPct val="0"/>
        </a:spcBef>
        <a:spcAft>
          <a:spcPct val="0"/>
        </a:spcAft>
        <a:defRPr sz="3000" b="1">
          <a:solidFill>
            <a:schemeClr val="bg1"/>
          </a:solidFill>
          <a:latin typeface="Arial" charset="0"/>
          <a:cs typeface="Arial" charset="0"/>
        </a:defRPr>
      </a:lvl4pPr>
      <a:lvl5pPr algn="l" rtl="0" eaLnBrk="0" fontAlgn="base" hangingPunct="0">
        <a:lnSpc>
          <a:spcPct val="85000"/>
        </a:lnSpc>
        <a:spcBef>
          <a:spcPct val="0"/>
        </a:spcBef>
        <a:spcAft>
          <a:spcPct val="0"/>
        </a:spcAft>
        <a:defRPr sz="3000" b="1">
          <a:solidFill>
            <a:schemeClr val="bg1"/>
          </a:solidFill>
          <a:latin typeface="Arial" charset="0"/>
          <a:cs typeface="Arial" charset="0"/>
        </a:defRPr>
      </a:lvl5pPr>
      <a:lvl6pPr marL="456472" algn="l" rtl="0" fontAlgn="base">
        <a:lnSpc>
          <a:spcPct val="85000"/>
        </a:lnSpc>
        <a:spcBef>
          <a:spcPct val="0"/>
        </a:spcBef>
        <a:spcAft>
          <a:spcPct val="0"/>
        </a:spcAft>
        <a:defRPr sz="3000" b="1">
          <a:solidFill>
            <a:schemeClr val="bg1"/>
          </a:solidFill>
          <a:latin typeface="Arial" charset="0"/>
          <a:cs typeface="Arial" charset="0"/>
        </a:defRPr>
      </a:lvl6pPr>
      <a:lvl7pPr marL="912944" algn="l" rtl="0" fontAlgn="base">
        <a:lnSpc>
          <a:spcPct val="85000"/>
        </a:lnSpc>
        <a:spcBef>
          <a:spcPct val="0"/>
        </a:spcBef>
        <a:spcAft>
          <a:spcPct val="0"/>
        </a:spcAft>
        <a:defRPr sz="3000" b="1">
          <a:solidFill>
            <a:schemeClr val="bg1"/>
          </a:solidFill>
          <a:latin typeface="Arial" charset="0"/>
          <a:cs typeface="Arial" charset="0"/>
        </a:defRPr>
      </a:lvl7pPr>
      <a:lvl8pPr marL="1369406" algn="l" rtl="0" fontAlgn="base">
        <a:lnSpc>
          <a:spcPct val="85000"/>
        </a:lnSpc>
        <a:spcBef>
          <a:spcPct val="0"/>
        </a:spcBef>
        <a:spcAft>
          <a:spcPct val="0"/>
        </a:spcAft>
        <a:defRPr sz="3000" b="1">
          <a:solidFill>
            <a:schemeClr val="bg1"/>
          </a:solidFill>
          <a:latin typeface="Arial" charset="0"/>
          <a:cs typeface="Arial" charset="0"/>
        </a:defRPr>
      </a:lvl8pPr>
      <a:lvl9pPr marL="1825888" algn="l" rtl="0" fontAlgn="base">
        <a:lnSpc>
          <a:spcPct val="85000"/>
        </a:lnSpc>
        <a:spcBef>
          <a:spcPct val="0"/>
        </a:spcBef>
        <a:spcAft>
          <a:spcPct val="0"/>
        </a:spcAft>
        <a:defRPr sz="3000" b="1">
          <a:solidFill>
            <a:schemeClr val="bg1"/>
          </a:solidFill>
          <a:latin typeface="Arial" charset="0"/>
          <a:cs typeface="Arial" charset="0"/>
        </a:defRPr>
      </a:lvl9pPr>
    </p:titleStyle>
    <p:bodyStyle>
      <a:lvl1pPr marL="342356" indent="-342356" algn="l" rtl="0" eaLnBrk="0" fontAlgn="base" hangingPunct="0">
        <a:spcBef>
          <a:spcPct val="20000"/>
        </a:spcBef>
        <a:spcAft>
          <a:spcPct val="0"/>
        </a:spcAft>
        <a:buClr>
          <a:schemeClr val="accent2"/>
        </a:buClr>
        <a:buSzPct val="70000"/>
        <a:buFont typeface="Arial" charset="0"/>
        <a:buChar char="►"/>
        <a:defRPr sz="2400" kern="1200">
          <a:solidFill>
            <a:schemeClr val="bg1"/>
          </a:solidFill>
          <a:latin typeface="+mn-lt"/>
          <a:ea typeface="+mn-ea"/>
          <a:cs typeface="+mn-cs"/>
        </a:defRPr>
      </a:lvl1pPr>
      <a:lvl2pPr marL="708493" indent="-353451" algn="l" rtl="0" eaLnBrk="0" fontAlgn="base" hangingPunct="0">
        <a:spcBef>
          <a:spcPct val="20000"/>
        </a:spcBef>
        <a:spcAft>
          <a:spcPct val="0"/>
        </a:spcAft>
        <a:buClr>
          <a:schemeClr val="accent2"/>
        </a:buClr>
        <a:buSzPct val="70000"/>
        <a:buFont typeface="Arial" charset="0"/>
        <a:buChar char="►"/>
        <a:defRPr sz="2000" kern="1200">
          <a:solidFill>
            <a:schemeClr val="bg1"/>
          </a:solidFill>
          <a:latin typeface="+mn-lt"/>
          <a:ea typeface="+mn-ea"/>
          <a:cs typeface="+mn-cs"/>
        </a:defRPr>
      </a:lvl2pPr>
      <a:lvl3pPr marL="1076195" indent="-353451" algn="l" rtl="0" eaLnBrk="0" fontAlgn="base" hangingPunct="0">
        <a:spcBef>
          <a:spcPct val="20000"/>
        </a:spcBef>
        <a:spcAft>
          <a:spcPct val="0"/>
        </a:spcAft>
        <a:buClr>
          <a:schemeClr val="accent2"/>
        </a:buClr>
        <a:buSzPct val="70000"/>
        <a:buFont typeface="Arial" charset="0"/>
        <a:buChar char="►"/>
        <a:defRPr kern="1200">
          <a:solidFill>
            <a:schemeClr val="bg1"/>
          </a:solidFill>
          <a:latin typeface="+mn-lt"/>
          <a:ea typeface="+mn-ea"/>
          <a:cs typeface="+mn-cs"/>
        </a:defRPr>
      </a:lvl3pPr>
      <a:lvl4pPr marL="1431229" indent="-355040" algn="l" rtl="0" eaLnBrk="0" fontAlgn="base" hangingPunct="0">
        <a:spcBef>
          <a:spcPct val="20000"/>
        </a:spcBef>
        <a:spcAft>
          <a:spcPct val="0"/>
        </a:spcAft>
        <a:buClr>
          <a:schemeClr val="accent2"/>
        </a:buClr>
        <a:buSzPct val="70000"/>
        <a:buFont typeface="Arial" charset="0"/>
        <a:buChar char="►"/>
        <a:defRPr sz="1600" kern="1200">
          <a:solidFill>
            <a:schemeClr val="bg1"/>
          </a:solidFill>
          <a:latin typeface="+mn-lt"/>
          <a:ea typeface="+mn-ea"/>
          <a:cs typeface="+mn-cs"/>
        </a:defRPr>
      </a:lvl4pPr>
      <a:lvl5pPr marL="1784670" indent="-353451" algn="l" rtl="0" eaLnBrk="0" fontAlgn="base" hangingPunct="0">
        <a:spcBef>
          <a:spcPct val="20000"/>
        </a:spcBef>
        <a:spcAft>
          <a:spcPct val="0"/>
        </a:spcAft>
        <a:buClr>
          <a:schemeClr val="accent2"/>
        </a:buClr>
        <a:buSzPct val="70000"/>
        <a:buFont typeface="Arial" charset="0"/>
        <a:buChar char="►"/>
        <a:defRPr sz="1600" kern="1200">
          <a:solidFill>
            <a:schemeClr val="bg1"/>
          </a:solidFill>
          <a:latin typeface="+mn-lt"/>
          <a:ea typeface="+mn-ea"/>
          <a:cs typeface="+mn-cs"/>
        </a:defRPr>
      </a:lvl5pPr>
      <a:lvl6pPr marL="2510568" indent="-228242" algn="l" defTabSz="91294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7053" indent="-228242" algn="l" defTabSz="91294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3512" indent="-228242" algn="l" defTabSz="91294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9988" indent="-228242" algn="l" defTabSz="91294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2944" rtl="0" eaLnBrk="1" latinLnBrk="0" hangingPunct="1">
        <a:defRPr sz="1800" kern="1200">
          <a:solidFill>
            <a:schemeClr val="tx1"/>
          </a:solidFill>
          <a:latin typeface="+mn-lt"/>
          <a:ea typeface="+mn-ea"/>
          <a:cs typeface="+mn-cs"/>
        </a:defRPr>
      </a:lvl1pPr>
      <a:lvl2pPr marL="456472" algn="l" defTabSz="912944" rtl="0" eaLnBrk="1" latinLnBrk="0" hangingPunct="1">
        <a:defRPr sz="1800" kern="1200">
          <a:solidFill>
            <a:schemeClr val="tx1"/>
          </a:solidFill>
          <a:latin typeface="+mn-lt"/>
          <a:ea typeface="+mn-ea"/>
          <a:cs typeface="+mn-cs"/>
        </a:defRPr>
      </a:lvl2pPr>
      <a:lvl3pPr marL="912944" algn="l" defTabSz="912944" rtl="0" eaLnBrk="1" latinLnBrk="0" hangingPunct="1">
        <a:defRPr sz="1800" kern="1200">
          <a:solidFill>
            <a:schemeClr val="tx1"/>
          </a:solidFill>
          <a:latin typeface="+mn-lt"/>
          <a:ea typeface="+mn-ea"/>
          <a:cs typeface="+mn-cs"/>
        </a:defRPr>
      </a:lvl3pPr>
      <a:lvl4pPr marL="1369406" algn="l" defTabSz="912944" rtl="0" eaLnBrk="1" latinLnBrk="0" hangingPunct="1">
        <a:defRPr sz="1800" kern="1200">
          <a:solidFill>
            <a:schemeClr val="tx1"/>
          </a:solidFill>
          <a:latin typeface="+mn-lt"/>
          <a:ea typeface="+mn-ea"/>
          <a:cs typeface="+mn-cs"/>
        </a:defRPr>
      </a:lvl4pPr>
      <a:lvl5pPr marL="1825888" algn="l" defTabSz="912944" rtl="0" eaLnBrk="1" latinLnBrk="0" hangingPunct="1">
        <a:defRPr sz="1800" kern="1200">
          <a:solidFill>
            <a:schemeClr val="tx1"/>
          </a:solidFill>
          <a:latin typeface="+mn-lt"/>
          <a:ea typeface="+mn-ea"/>
          <a:cs typeface="+mn-cs"/>
        </a:defRPr>
      </a:lvl5pPr>
      <a:lvl6pPr marL="2282347" algn="l" defTabSz="912944" rtl="0" eaLnBrk="1" latinLnBrk="0" hangingPunct="1">
        <a:defRPr sz="1800" kern="1200">
          <a:solidFill>
            <a:schemeClr val="tx1"/>
          </a:solidFill>
          <a:latin typeface="+mn-lt"/>
          <a:ea typeface="+mn-ea"/>
          <a:cs typeface="+mn-cs"/>
        </a:defRPr>
      </a:lvl6pPr>
      <a:lvl7pPr marL="2738816" algn="l" defTabSz="912944" rtl="0" eaLnBrk="1" latinLnBrk="0" hangingPunct="1">
        <a:defRPr sz="1800" kern="1200">
          <a:solidFill>
            <a:schemeClr val="tx1"/>
          </a:solidFill>
          <a:latin typeface="+mn-lt"/>
          <a:ea typeface="+mn-ea"/>
          <a:cs typeface="+mn-cs"/>
        </a:defRPr>
      </a:lvl7pPr>
      <a:lvl8pPr marL="3195283" algn="l" defTabSz="912944" rtl="0" eaLnBrk="1" latinLnBrk="0" hangingPunct="1">
        <a:defRPr sz="1800" kern="1200">
          <a:solidFill>
            <a:schemeClr val="tx1"/>
          </a:solidFill>
          <a:latin typeface="+mn-lt"/>
          <a:ea typeface="+mn-ea"/>
          <a:cs typeface="+mn-cs"/>
        </a:defRPr>
      </a:lvl8pPr>
      <a:lvl9pPr marL="3651771" algn="l" defTabSz="91294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1183951239"/>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968" r:id="rId13"/>
  </p:sldLayoutIdLst>
  <p:timing>
    <p:tnLst>
      <p:par>
        <p:cTn id="1" dur="indefinite" restart="never" nodeType="tmRoot"/>
      </p:par>
    </p:tnLst>
  </p:timing>
  <p:hf hdr="0" ftr="0" dt="0"/>
  <p:txStyles>
    <p:titleStyle>
      <a:lvl1pPr algn="l" defTabSz="795208"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p:titleStyle>
    <p:bodyStyle>
      <a:lvl1pPr marL="149158" indent="-149158" algn="l" defTabSz="795208" rtl="0" eaLnBrk="1" latinLnBrk="0" hangingPunct="1">
        <a:spcBef>
          <a:spcPct val="20000"/>
        </a:spcBef>
        <a:buClr>
          <a:schemeClr val="accent2"/>
        </a:buClr>
        <a:buSzPct val="70000"/>
        <a:buFont typeface="Arial" pitchFamily="34" charset="0"/>
        <a:buChar char="►"/>
        <a:defRPr sz="1100" kern="1200">
          <a:solidFill>
            <a:schemeClr val="bg1"/>
          </a:solidFill>
          <a:latin typeface="EYInterstate" pitchFamily="2" charset="0"/>
          <a:ea typeface="+mn-ea"/>
          <a:cs typeface="+mn-cs"/>
        </a:defRPr>
      </a:lvl1pPr>
      <a:lvl2pPr marL="298225" indent="-146380" algn="l" defTabSz="795208"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2pPr>
      <a:lvl3pPr marL="450080" indent="-160147" algn="l" defTabSz="795208"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3pPr>
      <a:lvl4pPr marL="596404" indent="-146380" algn="l" defTabSz="795208"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4pPr>
      <a:lvl5pPr marL="748279" indent="-151932" algn="l" defTabSz="795208"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5pPr>
      <a:lvl6pPr marL="2186789" indent="-198795" algn="l" defTabSz="795208"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584390" indent="-198795" algn="l" defTabSz="795208"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2981987" indent="-198795" algn="l" defTabSz="795208"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379589" indent="-198795" algn="l" defTabSz="795208"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795208" rtl="0" eaLnBrk="1" latinLnBrk="0" hangingPunct="1">
        <a:defRPr sz="1600" kern="1200">
          <a:solidFill>
            <a:schemeClr val="tx1"/>
          </a:solidFill>
          <a:latin typeface="+mn-lt"/>
          <a:ea typeface="+mn-ea"/>
          <a:cs typeface="+mn-cs"/>
        </a:defRPr>
      </a:lvl1pPr>
      <a:lvl2pPr marL="397600" algn="l" defTabSz="795208" rtl="0" eaLnBrk="1" latinLnBrk="0" hangingPunct="1">
        <a:defRPr sz="1600" kern="1200">
          <a:solidFill>
            <a:schemeClr val="tx1"/>
          </a:solidFill>
          <a:latin typeface="+mn-lt"/>
          <a:ea typeface="+mn-ea"/>
          <a:cs typeface="+mn-cs"/>
        </a:defRPr>
      </a:lvl2pPr>
      <a:lvl3pPr marL="795208" algn="l" defTabSz="795208" rtl="0" eaLnBrk="1" latinLnBrk="0" hangingPunct="1">
        <a:defRPr sz="1600" kern="1200">
          <a:solidFill>
            <a:schemeClr val="tx1"/>
          </a:solidFill>
          <a:latin typeface="+mn-lt"/>
          <a:ea typeface="+mn-ea"/>
          <a:cs typeface="+mn-cs"/>
        </a:defRPr>
      </a:lvl3pPr>
      <a:lvl4pPr marL="1192818" algn="l" defTabSz="795208" rtl="0" eaLnBrk="1" latinLnBrk="0" hangingPunct="1">
        <a:defRPr sz="1600" kern="1200">
          <a:solidFill>
            <a:schemeClr val="tx1"/>
          </a:solidFill>
          <a:latin typeface="+mn-lt"/>
          <a:ea typeface="+mn-ea"/>
          <a:cs typeface="+mn-cs"/>
        </a:defRPr>
      </a:lvl4pPr>
      <a:lvl5pPr marL="1590399" algn="l" defTabSz="795208" rtl="0" eaLnBrk="1" latinLnBrk="0" hangingPunct="1">
        <a:defRPr sz="1600" kern="1200">
          <a:solidFill>
            <a:schemeClr val="tx1"/>
          </a:solidFill>
          <a:latin typeface="+mn-lt"/>
          <a:ea typeface="+mn-ea"/>
          <a:cs typeface="+mn-cs"/>
        </a:defRPr>
      </a:lvl5pPr>
      <a:lvl6pPr marL="1988000" algn="l" defTabSz="795208" rtl="0" eaLnBrk="1" latinLnBrk="0" hangingPunct="1">
        <a:defRPr sz="1600" kern="1200">
          <a:solidFill>
            <a:schemeClr val="tx1"/>
          </a:solidFill>
          <a:latin typeface="+mn-lt"/>
          <a:ea typeface="+mn-ea"/>
          <a:cs typeface="+mn-cs"/>
        </a:defRPr>
      </a:lvl6pPr>
      <a:lvl7pPr marL="2385646" algn="l" defTabSz="795208" rtl="0" eaLnBrk="1" latinLnBrk="0" hangingPunct="1">
        <a:defRPr sz="1600" kern="1200">
          <a:solidFill>
            <a:schemeClr val="tx1"/>
          </a:solidFill>
          <a:latin typeface="+mn-lt"/>
          <a:ea typeface="+mn-ea"/>
          <a:cs typeface="+mn-cs"/>
        </a:defRPr>
      </a:lvl7pPr>
      <a:lvl8pPr marL="2783138" algn="l" defTabSz="795208" rtl="0" eaLnBrk="1" latinLnBrk="0" hangingPunct="1">
        <a:defRPr sz="1600" kern="1200">
          <a:solidFill>
            <a:schemeClr val="tx1"/>
          </a:solidFill>
          <a:latin typeface="+mn-lt"/>
          <a:ea typeface="+mn-ea"/>
          <a:cs typeface="+mn-cs"/>
        </a:defRPr>
      </a:lvl8pPr>
      <a:lvl9pPr marL="3180779" algn="l" defTabSz="795208" rtl="0" eaLnBrk="1" latinLnBrk="0" hangingPunct="1">
        <a:defRPr sz="1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1860879447"/>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Lst>
  <p:timing>
    <p:tnLst>
      <p:par>
        <p:cTn id="1" dur="indefinite" restart="never" nodeType="tmRoot"/>
      </p:par>
    </p:tnLst>
  </p:timing>
  <p:hf hdr="0" ftr="0" dt="0"/>
  <p:txStyles>
    <p:titleStyle>
      <a:lvl1pPr algn="l" defTabSz="795367"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p:titleStyle>
    <p:bodyStyle>
      <a:lvl1pPr marL="149186" indent="-149186" algn="l" defTabSz="795367" rtl="0" eaLnBrk="1" latinLnBrk="0" hangingPunct="1">
        <a:spcBef>
          <a:spcPct val="20000"/>
        </a:spcBef>
        <a:buClr>
          <a:schemeClr val="accent2"/>
        </a:buClr>
        <a:buSzPct val="70000"/>
        <a:buFont typeface="Arial" pitchFamily="34" charset="0"/>
        <a:buChar char="►"/>
        <a:defRPr sz="1100" kern="1200">
          <a:solidFill>
            <a:schemeClr val="bg1"/>
          </a:solidFill>
          <a:latin typeface="EYInterstate" pitchFamily="2" charset="0"/>
          <a:ea typeface="+mn-ea"/>
          <a:cs typeface="+mn-cs"/>
        </a:defRPr>
      </a:lvl1pPr>
      <a:lvl2pPr marL="298281" indent="-146408" algn="l" defTabSz="795367"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2pPr>
      <a:lvl3pPr marL="450169" indent="-160179" algn="l" defTabSz="795367"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3pPr>
      <a:lvl4pPr marL="596523" indent="-146408" algn="l" defTabSz="795367"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4pPr>
      <a:lvl5pPr marL="748428" indent="-151960" algn="l" defTabSz="795367"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5pPr>
      <a:lvl6pPr marL="2187225" indent="-198835" algn="l" defTabSz="795367"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584908" indent="-198835" algn="l" defTabSz="795367"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2982583" indent="-198835" algn="l" defTabSz="795367"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380265" indent="-198835" algn="l" defTabSz="795367"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795367" rtl="0" eaLnBrk="1" latinLnBrk="0" hangingPunct="1">
        <a:defRPr sz="1600" kern="1200">
          <a:solidFill>
            <a:schemeClr val="tx1"/>
          </a:solidFill>
          <a:latin typeface="+mn-lt"/>
          <a:ea typeface="+mn-ea"/>
          <a:cs typeface="+mn-cs"/>
        </a:defRPr>
      </a:lvl1pPr>
      <a:lvl2pPr marL="397679" algn="l" defTabSz="795367" rtl="0" eaLnBrk="1" latinLnBrk="0" hangingPunct="1">
        <a:defRPr sz="1600" kern="1200">
          <a:solidFill>
            <a:schemeClr val="tx1"/>
          </a:solidFill>
          <a:latin typeface="+mn-lt"/>
          <a:ea typeface="+mn-ea"/>
          <a:cs typeface="+mn-cs"/>
        </a:defRPr>
      </a:lvl2pPr>
      <a:lvl3pPr marL="795367" algn="l" defTabSz="795367" rtl="0" eaLnBrk="1" latinLnBrk="0" hangingPunct="1">
        <a:defRPr sz="1600" kern="1200">
          <a:solidFill>
            <a:schemeClr val="tx1"/>
          </a:solidFill>
          <a:latin typeface="+mn-lt"/>
          <a:ea typeface="+mn-ea"/>
          <a:cs typeface="+mn-cs"/>
        </a:defRPr>
      </a:lvl3pPr>
      <a:lvl4pPr marL="1193056" algn="l" defTabSz="795367" rtl="0" eaLnBrk="1" latinLnBrk="0" hangingPunct="1">
        <a:defRPr sz="1600" kern="1200">
          <a:solidFill>
            <a:schemeClr val="tx1"/>
          </a:solidFill>
          <a:latin typeface="+mn-lt"/>
          <a:ea typeface="+mn-ea"/>
          <a:cs typeface="+mn-cs"/>
        </a:defRPr>
      </a:lvl4pPr>
      <a:lvl5pPr marL="1590717" algn="l" defTabSz="795367" rtl="0" eaLnBrk="1" latinLnBrk="0" hangingPunct="1">
        <a:defRPr sz="1600" kern="1200">
          <a:solidFill>
            <a:schemeClr val="tx1"/>
          </a:solidFill>
          <a:latin typeface="+mn-lt"/>
          <a:ea typeface="+mn-ea"/>
          <a:cs typeface="+mn-cs"/>
        </a:defRPr>
      </a:lvl5pPr>
      <a:lvl6pPr marL="1988396" algn="l" defTabSz="795367" rtl="0" eaLnBrk="1" latinLnBrk="0" hangingPunct="1">
        <a:defRPr sz="1600" kern="1200">
          <a:solidFill>
            <a:schemeClr val="tx1"/>
          </a:solidFill>
          <a:latin typeface="+mn-lt"/>
          <a:ea typeface="+mn-ea"/>
          <a:cs typeface="+mn-cs"/>
        </a:defRPr>
      </a:lvl6pPr>
      <a:lvl7pPr marL="2386122" algn="l" defTabSz="795367" rtl="0" eaLnBrk="1" latinLnBrk="0" hangingPunct="1">
        <a:defRPr sz="1600" kern="1200">
          <a:solidFill>
            <a:schemeClr val="tx1"/>
          </a:solidFill>
          <a:latin typeface="+mn-lt"/>
          <a:ea typeface="+mn-ea"/>
          <a:cs typeface="+mn-cs"/>
        </a:defRPr>
      </a:lvl7pPr>
      <a:lvl8pPr marL="2783694" algn="l" defTabSz="795367" rtl="0" eaLnBrk="1" latinLnBrk="0" hangingPunct="1">
        <a:defRPr sz="1600" kern="1200">
          <a:solidFill>
            <a:schemeClr val="tx1"/>
          </a:solidFill>
          <a:latin typeface="+mn-lt"/>
          <a:ea typeface="+mn-ea"/>
          <a:cs typeface="+mn-cs"/>
        </a:defRPr>
      </a:lvl8pPr>
      <a:lvl9pPr marL="3181415" algn="l" defTabSz="795367" rtl="0" eaLnBrk="1" latinLnBrk="0" hangingPunct="1">
        <a:defRPr sz="1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3964175663"/>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969" r:id="rId13"/>
  </p:sldLayoutIdLst>
  <p:timing>
    <p:tnLst>
      <p:par>
        <p:cTn id="1" dur="indefinite" restart="never" nodeType="tmRoot"/>
      </p:par>
    </p:tnLst>
  </p:timing>
  <p:hf hdr="0" ftr="0" dt="0"/>
  <p:txStyles>
    <p:titleStyle>
      <a:lvl1pPr algn="l" defTabSz="795565"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p:titleStyle>
    <p:bodyStyle>
      <a:lvl1pPr marL="149221" indent="-149221" algn="l" defTabSz="795565" rtl="0" eaLnBrk="1" latinLnBrk="0" hangingPunct="1">
        <a:spcBef>
          <a:spcPct val="20000"/>
        </a:spcBef>
        <a:buClr>
          <a:schemeClr val="accent2"/>
        </a:buClr>
        <a:buSzPct val="70000"/>
        <a:buFont typeface="Arial" pitchFamily="34" charset="0"/>
        <a:buChar char="►"/>
        <a:defRPr sz="1100" kern="1200">
          <a:solidFill>
            <a:schemeClr val="bg1"/>
          </a:solidFill>
          <a:latin typeface="EYInterstate" pitchFamily="2" charset="0"/>
          <a:ea typeface="+mn-ea"/>
          <a:cs typeface="+mn-cs"/>
        </a:defRPr>
      </a:lvl1pPr>
      <a:lvl2pPr marL="298351" indent="-146443" algn="l" defTabSz="795565"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2pPr>
      <a:lvl3pPr marL="450281" indent="-160219" algn="l" defTabSz="795565"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3pPr>
      <a:lvl4pPr marL="596671" indent="-146443" algn="l" defTabSz="795565"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4pPr>
      <a:lvl5pPr marL="748615" indent="-151995" algn="l" defTabSz="795565"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5pPr>
      <a:lvl6pPr marL="2187771" indent="-198885" algn="l" defTabSz="795565"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585556" indent="-198885" algn="l" defTabSz="795565"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2983328" indent="-198885" algn="l" defTabSz="795565"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381110" indent="-198885" algn="l" defTabSz="795565"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795565" rtl="0" eaLnBrk="1" latinLnBrk="0" hangingPunct="1">
        <a:defRPr sz="1600" kern="1200">
          <a:solidFill>
            <a:schemeClr val="tx1"/>
          </a:solidFill>
          <a:latin typeface="+mn-lt"/>
          <a:ea typeface="+mn-ea"/>
          <a:cs typeface="+mn-cs"/>
        </a:defRPr>
      </a:lvl1pPr>
      <a:lvl2pPr marL="397779" algn="l" defTabSz="795565" rtl="0" eaLnBrk="1" latinLnBrk="0" hangingPunct="1">
        <a:defRPr sz="1600" kern="1200">
          <a:solidFill>
            <a:schemeClr val="tx1"/>
          </a:solidFill>
          <a:latin typeface="+mn-lt"/>
          <a:ea typeface="+mn-ea"/>
          <a:cs typeface="+mn-cs"/>
        </a:defRPr>
      </a:lvl2pPr>
      <a:lvl3pPr marL="795565" algn="l" defTabSz="795565" rtl="0" eaLnBrk="1" latinLnBrk="0" hangingPunct="1">
        <a:defRPr sz="1600" kern="1200">
          <a:solidFill>
            <a:schemeClr val="tx1"/>
          </a:solidFill>
          <a:latin typeface="+mn-lt"/>
          <a:ea typeface="+mn-ea"/>
          <a:cs typeface="+mn-cs"/>
        </a:defRPr>
      </a:lvl3pPr>
      <a:lvl4pPr marL="1193353" algn="l" defTabSz="795565" rtl="0" eaLnBrk="1" latinLnBrk="0" hangingPunct="1">
        <a:defRPr sz="1600" kern="1200">
          <a:solidFill>
            <a:schemeClr val="tx1"/>
          </a:solidFill>
          <a:latin typeface="+mn-lt"/>
          <a:ea typeface="+mn-ea"/>
          <a:cs typeface="+mn-cs"/>
        </a:defRPr>
      </a:lvl4pPr>
      <a:lvl5pPr marL="1591113" algn="l" defTabSz="795565" rtl="0" eaLnBrk="1" latinLnBrk="0" hangingPunct="1">
        <a:defRPr sz="1600" kern="1200">
          <a:solidFill>
            <a:schemeClr val="tx1"/>
          </a:solidFill>
          <a:latin typeface="+mn-lt"/>
          <a:ea typeface="+mn-ea"/>
          <a:cs typeface="+mn-cs"/>
        </a:defRPr>
      </a:lvl5pPr>
      <a:lvl6pPr marL="1988892" algn="l" defTabSz="795565" rtl="0" eaLnBrk="1" latinLnBrk="0" hangingPunct="1">
        <a:defRPr sz="1600" kern="1200">
          <a:solidFill>
            <a:schemeClr val="tx1"/>
          </a:solidFill>
          <a:latin typeface="+mn-lt"/>
          <a:ea typeface="+mn-ea"/>
          <a:cs typeface="+mn-cs"/>
        </a:defRPr>
      </a:lvl6pPr>
      <a:lvl7pPr marL="2386717" algn="l" defTabSz="795565" rtl="0" eaLnBrk="1" latinLnBrk="0" hangingPunct="1">
        <a:defRPr sz="1600" kern="1200">
          <a:solidFill>
            <a:schemeClr val="tx1"/>
          </a:solidFill>
          <a:latin typeface="+mn-lt"/>
          <a:ea typeface="+mn-ea"/>
          <a:cs typeface="+mn-cs"/>
        </a:defRPr>
      </a:lvl7pPr>
      <a:lvl8pPr marL="2784394" algn="l" defTabSz="795565" rtl="0" eaLnBrk="1" latinLnBrk="0" hangingPunct="1">
        <a:defRPr sz="1600" kern="1200">
          <a:solidFill>
            <a:schemeClr val="tx1"/>
          </a:solidFill>
          <a:latin typeface="+mn-lt"/>
          <a:ea typeface="+mn-ea"/>
          <a:cs typeface="+mn-cs"/>
        </a:defRPr>
      </a:lvl8pPr>
      <a:lvl9pPr marL="3182210" algn="l" defTabSz="795565" rtl="0" eaLnBrk="1" latinLnBrk="0" hangingPunct="1">
        <a:defRPr sz="16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3692113723"/>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Lst>
  <p:timing>
    <p:tnLst>
      <p:par>
        <p:cTn id="1" dur="indefinite" restart="never" nodeType="tmRoot"/>
      </p:par>
    </p:tnLst>
  </p:timing>
  <p:hf hdr="0" ftr="0" dt="0"/>
  <p:txStyles>
    <p:titleStyle>
      <a:lvl1pPr algn="l" defTabSz="795764"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p:titleStyle>
    <p:bodyStyle>
      <a:lvl1pPr marL="149256" indent="-149256" algn="l" defTabSz="795764" rtl="0" eaLnBrk="1" latinLnBrk="0" hangingPunct="1">
        <a:spcBef>
          <a:spcPct val="20000"/>
        </a:spcBef>
        <a:buClr>
          <a:schemeClr val="accent2"/>
        </a:buClr>
        <a:buSzPct val="70000"/>
        <a:buFont typeface="Arial" pitchFamily="34" charset="0"/>
        <a:buChar char="►"/>
        <a:defRPr sz="1100" kern="1200">
          <a:solidFill>
            <a:schemeClr val="bg1"/>
          </a:solidFill>
          <a:latin typeface="EYInterstate" pitchFamily="2" charset="0"/>
          <a:ea typeface="+mn-ea"/>
          <a:cs typeface="+mn-cs"/>
        </a:defRPr>
      </a:lvl1pPr>
      <a:lvl2pPr marL="298421" indent="-146478" algn="l" defTabSz="795764"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2pPr>
      <a:lvl3pPr marL="450393" indent="-160259" algn="l" defTabSz="795764"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3pPr>
      <a:lvl4pPr marL="596820" indent="-146478" algn="l" defTabSz="795764"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4pPr>
      <a:lvl5pPr marL="748801" indent="-152030" algn="l" defTabSz="795764"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5pPr>
      <a:lvl6pPr marL="2188317" indent="-198935" algn="l" defTabSz="795764"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586203" indent="-198935" algn="l" defTabSz="795764"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2984074" indent="-198935" algn="l" defTabSz="795764"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381955" indent="-198935" algn="l" defTabSz="795764"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795764" rtl="0" eaLnBrk="1" latinLnBrk="0" hangingPunct="1">
        <a:defRPr sz="1600" kern="1200">
          <a:solidFill>
            <a:schemeClr val="tx1"/>
          </a:solidFill>
          <a:latin typeface="+mn-lt"/>
          <a:ea typeface="+mn-ea"/>
          <a:cs typeface="+mn-cs"/>
        </a:defRPr>
      </a:lvl1pPr>
      <a:lvl2pPr marL="397878" algn="l" defTabSz="795764" rtl="0" eaLnBrk="1" latinLnBrk="0" hangingPunct="1">
        <a:defRPr sz="1600" kern="1200">
          <a:solidFill>
            <a:schemeClr val="tx1"/>
          </a:solidFill>
          <a:latin typeface="+mn-lt"/>
          <a:ea typeface="+mn-ea"/>
          <a:cs typeface="+mn-cs"/>
        </a:defRPr>
      </a:lvl2pPr>
      <a:lvl3pPr marL="795764" algn="l" defTabSz="795764" rtl="0" eaLnBrk="1" latinLnBrk="0" hangingPunct="1">
        <a:defRPr sz="1600" kern="1200">
          <a:solidFill>
            <a:schemeClr val="tx1"/>
          </a:solidFill>
          <a:latin typeface="+mn-lt"/>
          <a:ea typeface="+mn-ea"/>
          <a:cs typeface="+mn-cs"/>
        </a:defRPr>
      </a:lvl3pPr>
      <a:lvl4pPr marL="1193651" algn="l" defTabSz="795764" rtl="0" eaLnBrk="1" latinLnBrk="0" hangingPunct="1">
        <a:defRPr sz="1600" kern="1200">
          <a:solidFill>
            <a:schemeClr val="tx1"/>
          </a:solidFill>
          <a:latin typeface="+mn-lt"/>
          <a:ea typeface="+mn-ea"/>
          <a:cs typeface="+mn-cs"/>
        </a:defRPr>
      </a:lvl4pPr>
      <a:lvl5pPr marL="1591510" algn="l" defTabSz="795764" rtl="0" eaLnBrk="1" latinLnBrk="0" hangingPunct="1">
        <a:defRPr sz="1600" kern="1200">
          <a:solidFill>
            <a:schemeClr val="tx1"/>
          </a:solidFill>
          <a:latin typeface="+mn-lt"/>
          <a:ea typeface="+mn-ea"/>
          <a:cs typeface="+mn-cs"/>
        </a:defRPr>
      </a:lvl5pPr>
      <a:lvl6pPr marL="1989389" algn="l" defTabSz="795764" rtl="0" eaLnBrk="1" latinLnBrk="0" hangingPunct="1">
        <a:defRPr sz="1600" kern="1200">
          <a:solidFill>
            <a:schemeClr val="tx1"/>
          </a:solidFill>
          <a:latin typeface="+mn-lt"/>
          <a:ea typeface="+mn-ea"/>
          <a:cs typeface="+mn-cs"/>
        </a:defRPr>
      </a:lvl6pPr>
      <a:lvl7pPr marL="2387312" algn="l" defTabSz="795764" rtl="0" eaLnBrk="1" latinLnBrk="0" hangingPunct="1">
        <a:defRPr sz="1600" kern="1200">
          <a:solidFill>
            <a:schemeClr val="tx1"/>
          </a:solidFill>
          <a:latin typeface="+mn-lt"/>
          <a:ea typeface="+mn-ea"/>
          <a:cs typeface="+mn-cs"/>
        </a:defRPr>
      </a:lvl7pPr>
      <a:lvl8pPr marL="2785094" algn="l" defTabSz="795764" rtl="0" eaLnBrk="1" latinLnBrk="0" hangingPunct="1">
        <a:defRPr sz="1600" kern="1200">
          <a:solidFill>
            <a:schemeClr val="tx1"/>
          </a:solidFill>
          <a:latin typeface="+mn-lt"/>
          <a:ea typeface="+mn-ea"/>
          <a:cs typeface="+mn-cs"/>
        </a:defRPr>
      </a:lvl8pPr>
      <a:lvl9pPr marL="3183005" algn="l" defTabSz="795764" rtl="0" eaLnBrk="1" latinLnBrk="0" hangingPunct="1">
        <a:defRPr sz="16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159834464"/>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ransition>
    <p:fade/>
  </p:transition>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4721" algn="l" rtl="0" fontAlgn="base">
        <a:lnSpc>
          <a:spcPct val="85000"/>
        </a:lnSpc>
        <a:spcBef>
          <a:spcPct val="0"/>
        </a:spcBef>
        <a:spcAft>
          <a:spcPct val="0"/>
        </a:spcAft>
        <a:defRPr sz="3000" b="1">
          <a:solidFill>
            <a:srgbClr val="646464"/>
          </a:solidFill>
          <a:latin typeface="Arial" charset="0"/>
        </a:defRPr>
      </a:lvl6pPr>
      <a:lvl7pPr marL="909441" algn="l" rtl="0" fontAlgn="base">
        <a:lnSpc>
          <a:spcPct val="85000"/>
        </a:lnSpc>
        <a:spcBef>
          <a:spcPct val="0"/>
        </a:spcBef>
        <a:spcAft>
          <a:spcPct val="0"/>
        </a:spcAft>
        <a:defRPr sz="3000" b="1">
          <a:solidFill>
            <a:srgbClr val="646464"/>
          </a:solidFill>
          <a:latin typeface="Arial" charset="0"/>
        </a:defRPr>
      </a:lvl7pPr>
      <a:lvl8pPr marL="1364147" algn="l" rtl="0" fontAlgn="base">
        <a:lnSpc>
          <a:spcPct val="85000"/>
        </a:lnSpc>
        <a:spcBef>
          <a:spcPct val="0"/>
        </a:spcBef>
        <a:spcAft>
          <a:spcPct val="0"/>
        </a:spcAft>
        <a:defRPr sz="3000" b="1">
          <a:solidFill>
            <a:srgbClr val="646464"/>
          </a:solidFill>
          <a:latin typeface="Arial" charset="0"/>
        </a:defRPr>
      </a:lvl8pPr>
      <a:lvl9pPr marL="1818881" algn="l" rtl="0" fontAlgn="base">
        <a:lnSpc>
          <a:spcPct val="85000"/>
        </a:lnSpc>
        <a:spcBef>
          <a:spcPct val="0"/>
        </a:spcBef>
        <a:spcAft>
          <a:spcPct val="0"/>
        </a:spcAft>
        <a:defRPr sz="3000" b="1">
          <a:solidFill>
            <a:srgbClr val="646464"/>
          </a:solidFill>
          <a:latin typeface="Arial" charset="0"/>
        </a:defRPr>
      </a:lvl9pPr>
    </p:titleStyle>
    <p:bodyStyle>
      <a:lvl1pPr marL="358411" indent="-358411" algn="l" rtl="0" eaLnBrk="0" fontAlgn="base" hangingPunct="0">
        <a:spcBef>
          <a:spcPct val="20000"/>
        </a:spcBef>
        <a:spcAft>
          <a:spcPct val="0"/>
        </a:spcAft>
        <a:buClr>
          <a:srgbClr val="FFD200"/>
        </a:buClr>
        <a:buSzPct val="75000"/>
        <a:buFont typeface="Arial" charset="0"/>
        <a:buChar char="►"/>
        <a:defRPr sz="2400">
          <a:solidFill>
            <a:srgbClr val="646464"/>
          </a:solidFill>
          <a:latin typeface="+mn-lt"/>
          <a:ea typeface="+mn-ea"/>
          <a:cs typeface="+mn-cs"/>
        </a:defRPr>
      </a:lvl1pPr>
      <a:lvl2pPr marL="713731" indent="-353693" algn="l" rtl="0" eaLnBrk="0" fontAlgn="base" hangingPunct="0">
        <a:spcBef>
          <a:spcPct val="20000"/>
        </a:spcBef>
        <a:spcAft>
          <a:spcPct val="0"/>
        </a:spcAft>
        <a:buClr>
          <a:srgbClr val="FFD200"/>
        </a:buClr>
        <a:buSzPct val="75000"/>
        <a:buFont typeface="Arial" charset="0"/>
        <a:buChar char="►"/>
        <a:defRPr sz="2000">
          <a:solidFill>
            <a:srgbClr val="646464"/>
          </a:solidFill>
          <a:latin typeface="+mn-lt"/>
        </a:defRPr>
      </a:lvl2pPr>
      <a:lvl3pPr marL="1075222" indent="-359988" algn="l" rtl="0" eaLnBrk="0" fontAlgn="base" hangingPunct="0">
        <a:spcBef>
          <a:spcPct val="20000"/>
        </a:spcBef>
        <a:spcAft>
          <a:spcPct val="0"/>
        </a:spcAft>
        <a:buClr>
          <a:srgbClr val="FFD200"/>
        </a:buClr>
        <a:buSzPct val="75000"/>
        <a:buFont typeface="Arial" charset="0"/>
        <a:buChar char="►"/>
        <a:defRPr>
          <a:solidFill>
            <a:srgbClr val="646464"/>
          </a:solidFill>
          <a:latin typeface="+mn-lt"/>
        </a:defRPr>
      </a:lvl3pPr>
      <a:lvl4pPr marL="1433620" indent="-356864" algn="l" rtl="0" eaLnBrk="0" fontAlgn="base" hangingPunct="0">
        <a:spcBef>
          <a:spcPct val="20000"/>
        </a:spcBef>
        <a:spcAft>
          <a:spcPct val="0"/>
        </a:spcAft>
        <a:buClr>
          <a:srgbClr val="FFD200"/>
        </a:buClr>
        <a:buSzPct val="75000"/>
        <a:buFont typeface="Arial" charset="0"/>
        <a:buChar char="►"/>
        <a:defRPr sz="1600">
          <a:solidFill>
            <a:srgbClr val="646464"/>
          </a:solidFill>
          <a:latin typeface="+mn-lt"/>
        </a:defRPr>
      </a:lvl4pPr>
      <a:lvl5pPr marL="1790438" indent="-355278" algn="l" rtl="0" eaLnBrk="0" fontAlgn="base" hangingPunct="0">
        <a:spcBef>
          <a:spcPct val="20000"/>
        </a:spcBef>
        <a:spcAft>
          <a:spcPct val="0"/>
        </a:spcAft>
        <a:buClr>
          <a:srgbClr val="FFD200"/>
        </a:buClr>
        <a:buSzPct val="75000"/>
        <a:buFont typeface="Arial" charset="0"/>
        <a:buChar char="►"/>
        <a:defRPr sz="1600">
          <a:solidFill>
            <a:srgbClr val="646464"/>
          </a:solidFill>
          <a:latin typeface="+mn-lt"/>
        </a:defRPr>
      </a:lvl5pPr>
      <a:lvl6pPr marL="2245212" indent="-35527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699879" indent="-35527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54596" indent="-35527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09283" indent="-355278" algn="l" rtl="0" fontAlgn="base">
        <a:spcBef>
          <a:spcPct val="20000"/>
        </a:spcBef>
        <a:spcAft>
          <a:spcPct val="0"/>
        </a:spcAft>
        <a:buClr>
          <a:srgbClr val="FFD200"/>
        </a:buClr>
        <a:buSzPct val="75000"/>
        <a:buFont typeface="Arial" charset="0"/>
        <a:buChar char="►"/>
        <a:defRPr sz="1600">
          <a:solidFill>
            <a:srgbClr val="646464"/>
          </a:solidFill>
          <a:latin typeface="+mn-lt"/>
        </a:defRPr>
      </a:lvl9pPr>
    </p:bodyStyle>
    <p:otherStyle>
      <a:defPPr>
        <a:defRPr lang="en-US"/>
      </a:defPPr>
      <a:lvl1pPr marL="0" algn="l" defTabSz="909441" rtl="0" eaLnBrk="1" latinLnBrk="0" hangingPunct="1">
        <a:defRPr sz="1800" kern="1200">
          <a:solidFill>
            <a:schemeClr val="tx1"/>
          </a:solidFill>
          <a:latin typeface="+mn-lt"/>
          <a:ea typeface="+mn-ea"/>
          <a:cs typeface="+mn-cs"/>
        </a:defRPr>
      </a:lvl1pPr>
      <a:lvl2pPr marL="454721" algn="l" defTabSz="909441" rtl="0" eaLnBrk="1" latinLnBrk="0" hangingPunct="1">
        <a:defRPr sz="1800" kern="1200">
          <a:solidFill>
            <a:schemeClr val="tx1"/>
          </a:solidFill>
          <a:latin typeface="+mn-lt"/>
          <a:ea typeface="+mn-ea"/>
          <a:cs typeface="+mn-cs"/>
        </a:defRPr>
      </a:lvl2pPr>
      <a:lvl3pPr marL="909441" algn="l" defTabSz="909441" rtl="0" eaLnBrk="1" latinLnBrk="0" hangingPunct="1">
        <a:defRPr sz="1800" kern="1200">
          <a:solidFill>
            <a:schemeClr val="tx1"/>
          </a:solidFill>
          <a:latin typeface="+mn-lt"/>
          <a:ea typeface="+mn-ea"/>
          <a:cs typeface="+mn-cs"/>
        </a:defRPr>
      </a:lvl3pPr>
      <a:lvl4pPr marL="1364147" algn="l" defTabSz="909441" rtl="0" eaLnBrk="1" latinLnBrk="0" hangingPunct="1">
        <a:defRPr sz="1800" kern="1200">
          <a:solidFill>
            <a:schemeClr val="tx1"/>
          </a:solidFill>
          <a:latin typeface="+mn-lt"/>
          <a:ea typeface="+mn-ea"/>
          <a:cs typeface="+mn-cs"/>
        </a:defRPr>
      </a:lvl4pPr>
      <a:lvl5pPr marL="1818881" algn="l" defTabSz="909441" rtl="0" eaLnBrk="1" latinLnBrk="0" hangingPunct="1">
        <a:defRPr sz="1800" kern="1200">
          <a:solidFill>
            <a:schemeClr val="tx1"/>
          </a:solidFill>
          <a:latin typeface="+mn-lt"/>
          <a:ea typeface="+mn-ea"/>
          <a:cs typeface="+mn-cs"/>
        </a:defRPr>
      </a:lvl5pPr>
      <a:lvl6pPr marL="2273581" algn="l" defTabSz="909441" rtl="0" eaLnBrk="1" latinLnBrk="0" hangingPunct="1">
        <a:defRPr sz="1800" kern="1200">
          <a:solidFill>
            <a:schemeClr val="tx1"/>
          </a:solidFill>
          <a:latin typeface="+mn-lt"/>
          <a:ea typeface="+mn-ea"/>
          <a:cs typeface="+mn-cs"/>
        </a:defRPr>
      </a:lvl6pPr>
      <a:lvl7pPr marL="2728303" algn="l" defTabSz="909441" rtl="0" eaLnBrk="1" latinLnBrk="0" hangingPunct="1">
        <a:defRPr sz="1800" kern="1200">
          <a:solidFill>
            <a:schemeClr val="tx1"/>
          </a:solidFill>
          <a:latin typeface="+mn-lt"/>
          <a:ea typeface="+mn-ea"/>
          <a:cs typeface="+mn-cs"/>
        </a:defRPr>
      </a:lvl7pPr>
      <a:lvl8pPr marL="3183005" algn="l" defTabSz="909441" rtl="0" eaLnBrk="1" latinLnBrk="0" hangingPunct="1">
        <a:defRPr sz="1800" kern="1200">
          <a:solidFill>
            <a:schemeClr val="tx1"/>
          </a:solidFill>
          <a:latin typeface="+mn-lt"/>
          <a:ea typeface="+mn-ea"/>
          <a:cs typeface="+mn-cs"/>
        </a:defRPr>
      </a:lvl8pPr>
      <a:lvl9pPr marL="3637757" algn="l" defTabSz="909441"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2" name="TextBox 1"/>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3868334180"/>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ransition>
    <p:fade/>
  </p:transition>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4721" algn="l" rtl="0" fontAlgn="base">
        <a:lnSpc>
          <a:spcPct val="85000"/>
        </a:lnSpc>
        <a:spcBef>
          <a:spcPct val="0"/>
        </a:spcBef>
        <a:spcAft>
          <a:spcPct val="0"/>
        </a:spcAft>
        <a:defRPr sz="3000" b="1">
          <a:solidFill>
            <a:srgbClr val="646464"/>
          </a:solidFill>
          <a:latin typeface="Arial" charset="0"/>
        </a:defRPr>
      </a:lvl6pPr>
      <a:lvl7pPr marL="909441" algn="l" rtl="0" fontAlgn="base">
        <a:lnSpc>
          <a:spcPct val="85000"/>
        </a:lnSpc>
        <a:spcBef>
          <a:spcPct val="0"/>
        </a:spcBef>
        <a:spcAft>
          <a:spcPct val="0"/>
        </a:spcAft>
        <a:defRPr sz="3000" b="1">
          <a:solidFill>
            <a:srgbClr val="646464"/>
          </a:solidFill>
          <a:latin typeface="Arial" charset="0"/>
        </a:defRPr>
      </a:lvl7pPr>
      <a:lvl8pPr marL="1364147" algn="l" rtl="0" fontAlgn="base">
        <a:lnSpc>
          <a:spcPct val="85000"/>
        </a:lnSpc>
        <a:spcBef>
          <a:spcPct val="0"/>
        </a:spcBef>
        <a:spcAft>
          <a:spcPct val="0"/>
        </a:spcAft>
        <a:defRPr sz="3000" b="1">
          <a:solidFill>
            <a:srgbClr val="646464"/>
          </a:solidFill>
          <a:latin typeface="Arial" charset="0"/>
        </a:defRPr>
      </a:lvl8pPr>
      <a:lvl9pPr marL="1818881" algn="l" rtl="0" fontAlgn="base">
        <a:lnSpc>
          <a:spcPct val="85000"/>
        </a:lnSpc>
        <a:spcBef>
          <a:spcPct val="0"/>
        </a:spcBef>
        <a:spcAft>
          <a:spcPct val="0"/>
        </a:spcAft>
        <a:defRPr sz="3000" b="1">
          <a:solidFill>
            <a:srgbClr val="646464"/>
          </a:solidFill>
          <a:latin typeface="Arial" charset="0"/>
        </a:defRPr>
      </a:lvl9pPr>
    </p:titleStyle>
    <p:bodyStyle>
      <a:lvl1pPr marL="358411" indent="-358411" algn="l" rtl="0" eaLnBrk="0" fontAlgn="base" hangingPunct="0">
        <a:spcBef>
          <a:spcPct val="20000"/>
        </a:spcBef>
        <a:spcAft>
          <a:spcPct val="0"/>
        </a:spcAft>
        <a:buClr>
          <a:srgbClr val="FFD200"/>
        </a:buClr>
        <a:buSzPct val="75000"/>
        <a:buFont typeface="Arial" charset="0"/>
        <a:buChar char="►"/>
        <a:defRPr sz="2400">
          <a:solidFill>
            <a:srgbClr val="646464"/>
          </a:solidFill>
          <a:latin typeface="+mn-lt"/>
          <a:ea typeface="+mn-ea"/>
          <a:cs typeface="+mn-cs"/>
        </a:defRPr>
      </a:lvl1pPr>
      <a:lvl2pPr marL="713731" indent="-353693" algn="l" rtl="0" eaLnBrk="0" fontAlgn="base" hangingPunct="0">
        <a:spcBef>
          <a:spcPct val="20000"/>
        </a:spcBef>
        <a:spcAft>
          <a:spcPct val="0"/>
        </a:spcAft>
        <a:buClr>
          <a:srgbClr val="FFD200"/>
        </a:buClr>
        <a:buSzPct val="75000"/>
        <a:buFont typeface="Arial" charset="0"/>
        <a:buChar char="►"/>
        <a:defRPr sz="2000">
          <a:solidFill>
            <a:srgbClr val="646464"/>
          </a:solidFill>
          <a:latin typeface="+mn-lt"/>
        </a:defRPr>
      </a:lvl2pPr>
      <a:lvl3pPr marL="1075222" indent="-359988" algn="l" rtl="0" eaLnBrk="0" fontAlgn="base" hangingPunct="0">
        <a:spcBef>
          <a:spcPct val="20000"/>
        </a:spcBef>
        <a:spcAft>
          <a:spcPct val="0"/>
        </a:spcAft>
        <a:buClr>
          <a:srgbClr val="FFD200"/>
        </a:buClr>
        <a:buSzPct val="75000"/>
        <a:buFont typeface="Arial" charset="0"/>
        <a:buChar char="►"/>
        <a:defRPr>
          <a:solidFill>
            <a:srgbClr val="646464"/>
          </a:solidFill>
          <a:latin typeface="+mn-lt"/>
        </a:defRPr>
      </a:lvl3pPr>
      <a:lvl4pPr marL="1433620" indent="-356864" algn="l" rtl="0" eaLnBrk="0" fontAlgn="base" hangingPunct="0">
        <a:spcBef>
          <a:spcPct val="20000"/>
        </a:spcBef>
        <a:spcAft>
          <a:spcPct val="0"/>
        </a:spcAft>
        <a:buClr>
          <a:srgbClr val="FFD200"/>
        </a:buClr>
        <a:buSzPct val="75000"/>
        <a:buFont typeface="Arial" charset="0"/>
        <a:buChar char="►"/>
        <a:defRPr sz="1600">
          <a:solidFill>
            <a:srgbClr val="646464"/>
          </a:solidFill>
          <a:latin typeface="+mn-lt"/>
        </a:defRPr>
      </a:lvl4pPr>
      <a:lvl5pPr marL="1790438" indent="-355278" algn="l" rtl="0" eaLnBrk="0" fontAlgn="base" hangingPunct="0">
        <a:spcBef>
          <a:spcPct val="20000"/>
        </a:spcBef>
        <a:spcAft>
          <a:spcPct val="0"/>
        </a:spcAft>
        <a:buClr>
          <a:srgbClr val="FFD200"/>
        </a:buClr>
        <a:buSzPct val="75000"/>
        <a:buFont typeface="Arial" charset="0"/>
        <a:buChar char="►"/>
        <a:defRPr sz="1600">
          <a:solidFill>
            <a:srgbClr val="646464"/>
          </a:solidFill>
          <a:latin typeface="+mn-lt"/>
        </a:defRPr>
      </a:lvl5pPr>
      <a:lvl6pPr marL="2245212" indent="-35527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699879" indent="-35527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54596" indent="-35527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09283" indent="-355278" algn="l" rtl="0" fontAlgn="base">
        <a:spcBef>
          <a:spcPct val="20000"/>
        </a:spcBef>
        <a:spcAft>
          <a:spcPct val="0"/>
        </a:spcAft>
        <a:buClr>
          <a:srgbClr val="FFD200"/>
        </a:buClr>
        <a:buSzPct val="75000"/>
        <a:buFont typeface="Arial" charset="0"/>
        <a:buChar char="►"/>
        <a:defRPr sz="1600">
          <a:solidFill>
            <a:srgbClr val="646464"/>
          </a:solidFill>
          <a:latin typeface="+mn-lt"/>
        </a:defRPr>
      </a:lvl9pPr>
    </p:bodyStyle>
    <p:otherStyle>
      <a:defPPr>
        <a:defRPr lang="en-US"/>
      </a:defPPr>
      <a:lvl1pPr marL="0" algn="l" defTabSz="909441" rtl="0" eaLnBrk="1" latinLnBrk="0" hangingPunct="1">
        <a:defRPr sz="1800" kern="1200">
          <a:solidFill>
            <a:schemeClr val="tx1"/>
          </a:solidFill>
          <a:latin typeface="+mn-lt"/>
          <a:ea typeface="+mn-ea"/>
          <a:cs typeface="+mn-cs"/>
        </a:defRPr>
      </a:lvl1pPr>
      <a:lvl2pPr marL="454721" algn="l" defTabSz="909441" rtl="0" eaLnBrk="1" latinLnBrk="0" hangingPunct="1">
        <a:defRPr sz="1800" kern="1200">
          <a:solidFill>
            <a:schemeClr val="tx1"/>
          </a:solidFill>
          <a:latin typeface="+mn-lt"/>
          <a:ea typeface="+mn-ea"/>
          <a:cs typeface="+mn-cs"/>
        </a:defRPr>
      </a:lvl2pPr>
      <a:lvl3pPr marL="909441" algn="l" defTabSz="909441" rtl="0" eaLnBrk="1" latinLnBrk="0" hangingPunct="1">
        <a:defRPr sz="1800" kern="1200">
          <a:solidFill>
            <a:schemeClr val="tx1"/>
          </a:solidFill>
          <a:latin typeface="+mn-lt"/>
          <a:ea typeface="+mn-ea"/>
          <a:cs typeface="+mn-cs"/>
        </a:defRPr>
      </a:lvl3pPr>
      <a:lvl4pPr marL="1364147" algn="l" defTabSz="909441" rtl="0" eaLnBrk="1" latinLnBrk="0" hangingPunct="1">
        <a:defRPr sz="1800" kern="1200">
          <a:solidFill>
            <a:schemeClr val="tx1"/>
          </a:solidFill>
          <a:latin typeface="+mn-lt"/>
          <a:ea typeface="+mn-ea"/>
          <a:cs typeface="+mn-cs"/>
        </a:defRPr>
      </a:lvl4pPr>
      <a:lvl5pPr marL="1818881" algn="l" defTabSz="909441" rtl="0" eaLnBrk="1" latinLnBrk="0" hangingPunct="1">
        <a:defRPr sz="1800" kern="1200">
          <a:solidFill>
            <a:schemeClr val="tx1"/>
          </a:solidFill>
          <a:latin typeface="+mn-lt"/>
          <a:ea typeface="+mn-ea"/>
          <a:cs typeface="+mn-cs"/>
        </a:defRPr>
      </a:lvl5pPr>
      <a:lvl6pPr marL="2273581" algn="l" defTabSz="909441" rtl="0" eaLnBrk="1" latinLnBrk="0" hangingPunct="1">
        <a:defRPr sz="1800" kern="1200">
          <a:solidFill>
            <a:schemeClr val="tx1"/>
          </a:solidFill>
          <a:latin typeface="+mn-lt"/>
          <a:ea typeface="+mn-ea"/>
          <a:cs typeface="+mn-cs"/>
        </a:defRPr>
      </a:lvl6pPr>
      <a:lvl7pPr marL="2728303" algn="l" defTabSz="909441" rtl="0" eaLnBrk="1" latinLnBrk="0" hangingPunct="1">
        <a:defRPr sz="1800" kern="1200">
          <a:solidFill>
            <a:schemeClr val="tx1"/>
          </a:solidFill>
          <a:latin typeface="+mn-lt"/>
          <a:ea typeface="+mn-ea"/>
          <a:cs typeface="+mn-cs"/>
        </a:defRPr>
      </a:lvl7pPr>
      <a:lvl8pPr marL="3183005" algn="l" defTabSz="909441" rtl="0" eaLnBrk="1" latinLnBrk="0" hangingPunct="1">
        <a:defRPr sz="1800" kern="1200">
          <a:solidFill>
            <a:schemeClr val="tx1"/>
          </a:solidFill>
          <a:latin typeface="+mn-lt"/>
          <a:ea typeface="+mn-ea"/>
          <a:cs typeface="+mn-cs"/>
        </a:defRPr>
      </a:lvl8pPr>
      <a:lvl9pPr marL="3637757" algn="l" defTabSz="909441"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588401" y="6422400"/>
            <a:ext cx="3434400" cy="201600"/>
          </a:xfrm>
          <a:prstGeom prst="rect">
            <a:avLst/>
          </a:prstGeom>
        </p:spPr>
        <p:txBody>
          <a:bodyPr vert="horz" lIns="0" tIns="0" rIns="0" bIns="0" rtlCol="0" anchor="t" anchorCtr="0">
            <a:noAutofit/>
          </a:bodyPr>
          <a:lstStyle>
            <a:lvl1pPr algn="l">
              <a:defRPr sz="1000">
                <a:solidFill>
                  <a:schemeClr val="bg1"/>
                </a:solidFill>
                <a:latin typeface="EYInterstate Light" pitchFamily="2" charset="0"/>
              </a:defRPr>
            </a:lvl1pPr>
          </a:lstStyle>
          <a:p>
            <a:pPr defTabSz="795962"/>
            <a:endParaRPr lang="en-GB" dirty="0">
              <a:solidFill>
                <a:srgbClr val="808080"/>
              </a:solidFill>
            </a:endParaRPr>
          </a:p>
        </p:txBody>
      </p:sp>
      <p:sp>
        <p:nvSpPr>
          <p:cNvPr id="7" name="TextBox 6"/>
          <p:cNvSpPr txBox="1"/>
          <p:nvPr userDrawn="1"/>
        </p:nvSpPr>
        <p:spPr>
          <a:xfrm>
            <a:off x="457201" y="6422401"/>
            <a:ext cx="663854" cy="198000"/>
          </a:xfrm>
          <a:prstGeom prst="rect">
            <a:avLst/>
          </a:prstGeom>
          <a:noFill/>
        </p:spPr>
        <p:txBody>
          <a:bodyPr wrap="square" lIns="0" tIns="0" rIns="0" bIns="0" rtlCol="0">
            <a:noAutofit/>
          </a:bodyPr>
          <a:lstStyle/>
          <a:p>
            <a:pPr defTabSz="795962"/>
            <a:r>
              <a:rPr lang="en-GB" sz="1000" dirty="0" smtClean="0">
                <a:solidFill>
                  <a:srgbClr val="808080"/>
                </a:solidFill>
                <a:latin typeface="EYInterstate Light" pitchFamily="2" charset="0"/>
              </a:rPr>
              <a:t>Page </a:t>
            </a:r>
            <a:fld id="{9AE4D82F-B047-469B-AC52-A46321747EAF}" type="slidenum">
              <a:rPr lang="en-GB" sz="1000" smtClean="0">
                <a:solidFill>
                  <a:srgbClr val="808080"/>
                </a:solidFill>
                <a:latin typeface="EYInterstate Light" pitchFamily="2" charset="0"/>
              </a:rPr>
              <a:pPr defTabSz="795962"/>
              <a:t>‹#›</a:t>
            </a:fld>
            <a:endParaRPr lang="en-GB" sz="1000" dirty="0">
              <a:solidFill>
                <a:srgbClr val="808080"/>
              </a:solidFill>
              <a:latin typeface="EYInterstate Light" pitchFamily="2" charset="0"/>
            </a:endParaRPr>
          </a:p>
        </p:txBody>
      </p:sp>
    </p:spTree>
    <p:extLst>
      <p:ext uri="{BB962C8B-B14F-4D97-AF65-F5344CB8AC3E}">
        <p14:creationId xmlns:p14="http://schemas.microsoft.com/office/powerpoint/2010/main" val="868552284"/>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4079" r:id="rId14"/>
  </p:sldLayoutIdLst>
  <p:timing>
    <p:tnLst>
      <p:par>
        <p:cTn id="1" dur="indefinite" restart="never" nodeType="tmRoot"/>
      </p:par>
    </p:tnLst>
  </p:timing>
  <p:hf hdr="0" ftr="0" dt="0"/>
  <p:txStyles>
    <p:titleStyle>
      <a:lvl1pPr algn="l" defTabSz="795962"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p:titleStyle>
    <p:bodyStyle>
      <a:lvl1pPr marL="149291" indent="-149291" algn="l" defTabSz="795962" rtl="0" eaLnBrk="1" latinLnBrk="0" hangingPunct="1">
        <a:spcBef>
          <a:spcPct val="20000"/>
        </a:spcBef>
        <a:buClr>
          <a:schemeClr val="accent2"/>
        </a:buClr>
        <a:buSzPct val="70000"/>
        <a:buFont typeface="Arial" pitchFamily="34" charset="0"/>
        <a:buChar char="►"/>
        <a:defRPr sz="1100" kern="1200">
          <a:solidFill>
            <a:schemeClr val="bg1"/>
          </a:solidFill>
          <a:latin typeface="EYInterstate" pitchFamily="2" charset="0"/>
          <a:ea typeface="+mn-ea"/>
          <a:cs typeface="+mn-cs"/>
        </a:defRPr>
      </a:lvl1pPr>
      <a:lvl2pPr marL="298491" indent="-146513" algn="l" defTabSz="795962"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2pPr>
      <a:lvl3pPr marL="450505" indent="-160299" algn="l" defTabSz="795962"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3pPr>
      <a:lvl4pPr marL="596969" indent="-146513" algn="l" defTabSz="795962"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4pPr>
      <a:lvl5pPr marL="748988" indent="-152065" algn="l" defTabSz="795962"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5pPr>
      <a:lvl6pPr marL="2188864" indent="-198985" algn="l" defTabSz="795962"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586851" indent="-198985" algn="l" defTabSz="795962"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2984821" indent="-198985" algn="l" defTabSz="795962"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382800" indent="-198985" algn="l" defTabSz="795962"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795962" rtl="0" eaLnBrk="1" latinLnBrk="0" hangingPunct="1">
        <a:defRPr sz="1600" kern="1200">
          <a:solidFill>
            <a:schemeClr val="tx1"/>
          </a:solidFill>
          <a:latin typeface="+mn-lt"/>
          <a:ea typeface="+mn-ea"/>
          <a:cs typeface="+mn-cs"/>
        </a:defRPr>
      </a:lvl1pPr>
      <a:lvl2pPr marL="397977" algn="l" defTabSz="795962" rtl="0" eaLnBrk="1" latinLnBrk="0" hangingPunct="1">
        <a:defRPr sz="1600" kern="1200">
          <a:solidFill>
            <a:schemeClr val="tx1"/>
          </a:solidFill>
          <a:latin typeface="+mn-lt"/>
          <a:ea typeface="+mn-ea"/>
          <a:cs typeface="+mn-cs"/>
        </a:defRPr>
      </a:lvl2pPr>
      <a:lvl3pPr marL="795962" algn="l" defTabSz="795962" rtl="0" eaLnBrk="1" latinLnBrk="0" hangingPunct="1">
        <a:defRPr sz="1600" kern="1200">
          <a:solidFill>
            <a:schemeClr val="tx1"/>
          </a:solidFill>
          <a:latin typeface="+mn-lt"/>
          <a:ea typeface="+mn-ea"/>
          <a:cs typeface="+mn-cs"/>
        </a:defRPr>
      </a:lvl3pPr>
      <a:lvl4pPr marL="1193948" algn="l" defTabSz="795962" rtl="0" eaLnBrk="1" latinLnBrk="0" hangingPunct="1">
        <a:defRPr sz="1600" kern="1200">
          <a:solidFill>
            <a:schemeClr val="tx1"/>
          </a:solidFill>
          <a:latin typeface="+mn-lt"/>
          <a:ea typeface="+mn-ea"/>
          <a:cs typeface="+mn-cs"/>
        </a:defRPr>
      </a:lvl4pPr>
      <a:lvl5pPr marL="1591907" algn="l" defTabSz="795962" rtl="0" eaLnBrk="1" latinLnBrk="0" hangingPunct="1">
        <a:defRPr sz="1600" kern="1200">
          <a:solidFill>
            <a:schemeClr val="tx1"/>
          </a:solidFill>
          <a:latin typeface="+mn-lt"/>
          <a:ea typeface="+mn-ea"/>
          <a:cs typeface="+mn-cs"/>
        </a:defRPr>
      </a:lvl5pPr>
      <a:lvl6pPr marL="1989886" algn="l" defTabSz="795962" rtl="0" eaLnBrk="1" latinLnBrk="0" hangingPunct="1">
        <a:defRPr sz="1600" kern="1200">
          <a:solidFill>
            <a:schemeClr val="tx1"/>
          </a:solidFill>
          <a:latin typeface="+mn-lt"/>
          <a:ea typeface="+mn-ea"/>
          <a:cs typeface="+mn-cs"/>
        </a:defRPr>
      </a:lvl6pPr>
      <a:lvl7pPr marL="2387907" algn="l" defTabSz="795962" rtl="0" eaLnBrk="1" latinLnBrk="0" hangingPunct="1">
        <a:defRPr sz="1600" kern="1200">
          <a:solidFill>
            <a:schemeClr val="tx1"/>
          </a:solidFill>
          <a:latin typeface="+mn-lt"/>
          <a:ea typeface="+mn-ea"/>
          <a:cs typeface="+mn-cs"/>
        </a:defRPr>
      </a:lvl7pPr>
      <a:lvl8pPr marL="2785794" algn="l" defTabSz="795962" rtl="0" eaLnBrk="1" latinLnBrk="0" hangingPunct="1">
        <a:defRPr sz="1600" kern="1200">
          <a:solidFill>
            <a:schemeClr val="tx1"/>
          </a:solidFill>
          <a:latin typeface="+mn-lt"/>
          <a:ea typeface="+mn-ea"/>
          <a:cs typeface="+mn-cs"/>
        </a:defRPr>
      </a:lvl8pPr>
      <a:lvl9pPr marL="3183800" algn="l" defTabSz="795962"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5.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37.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37.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8.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8.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8.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28.xml"/></Relationships>
</file>

<file path=ppt/slides/_rels/slide106.xml.rels><?xml version="1.0" encoding="UTF-8" standalone="yes"?>
<Relationships xmlns="http://schemas.openxmlformats.org/package/2006/relationships"><Relationship Id="rId2" Type="http://schemas.openxmlformats.org/officeDocument/2006/relationships/slideLayout" Target="../slideLayouts/slideLayout329.xml"/><Relationship Id="rId1" Type="http://schemas.openxmlformats.org/officeDocument/2006/relationships/themeOverride" Target="../theme/themeOverride1.xml"/></Relationships>
</file>

<file path=ppt/slides/_rels/slide107.xml.rels><?xml version="1.0" encoding="UTF-8" standalone="yes"?>
<Relationships xmlns="http://schemas.openxmlformats.org/package/2006/relationships"><Relationship Id="rId2" Type="http://schemas.openxmlformats.org/officeDocument/2006/relationships/slideLayout" Target="../slideLayouts/slideLayout329.xml"/><Relationship Id="rId1" Type="http://schemas.openxmlformats.org/officeDocument/2006/relationships/themeOverride" Target="../theme/themeOverride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29.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32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85.xml"/></Relationships>
</file>

<file path=ppt/slides/_rels/slide110.xml.rels><?xml version="1.0" encoding="UTF-8" standalone="yes"?>
<Relationships xmlns="http://schemas.openxmlformats.org/package/2006/relationships"><Relationship Id="rId2" Type="http://schemas.openxmlformats.org/officeDocument/2006/relationships/slideLayout" Target="../slideLayouts/slideLayout329.xml"/><Relationship Id="rId1" Type="http://schemas.openxmlformats.org/officeDocument/2006/relationships/themeOverride" Target="../theme/themeOverride3.xml"/></Relationships>
</file>

<file path=ppt/slides/_rels/slide111.xml.rels><?xml version="1.0" encoding="UTF-8" standalone="yes"?>
<Relationships xmlns="http://schemas.openxmlformats.org/package/2006/relationships"><Relationship Id="rId2" Type="http://schemas.openxmlformats.org/officeDocument/2006/relationships/slideLayout" Target="../slideLayouts/slideLayout329.xml"/><Relationship Id="rId1" Type="http://schemas.openxmlformats.org/officeDocument/2006/relationships/themeOverride" Target="../theme/themeOverride4.xml"/></Relationships>
</file>

<file path=ppt/slides/_rels/slide112.xml.rels><?xml version="1.0" encoding="UTF-8" standalone="yes"?>
<Relationships xmlns="http://schemas.openxmlformats.org/package/2006/relationships"><Relationship Id="rId2" Type="http://schemas.openxmlformats.org/officeDocument/2006/relationships/slideLayout" Target="../slideLayouts/slideLayout340.xml"/><Relationship Id="rId1" Type="http://schemas.openxmlformats.org/officeDocument/2006/relationships/themeOverride" Target="../theme/themeOverride5.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328.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35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351.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62.xml"/></Relationships>
</file>

<file path=ppt/slides/_rels/slide117.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362.xml"/><Relationship Id="rId1" Type="http://schemas.openxmlformats.org/officeDocument/2006/relationships/themeOverride" Target="../theme/themeOverride6.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351.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35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85.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351.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339.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56.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56.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56.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73.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73.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9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7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8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85.xml"/></Relationships>
</file>

<file path=ppt/slides/_rels/slide17.xml.rels><?xml version="1.0" encoding="UTF-8" standalone="yes"?>
<Relationships xmlns="http://schemas.openxmlformats.org/package/2006/relationships"><Relationship Id="rId3" Type="http://schemas.openxmlformats.org/officeDocument/2006/relationships/slide" Target="slide95.xml"/><Relationship Id="rId2" Type="http://schemas.openxmlformats.org/officeDocument/2006/relationships/notesSlide" Target="../notesSlides/notesSlide6.xml"/><Relationship Id="rId1" Type="http://schemas.openxmlformats.org/officeDocument/2006/relationships/slideLayout" Target="../slideLayouts/slideLayout28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7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8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8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8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7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8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8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8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8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8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8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8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7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8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89.xml"/><Relationship Id="rId1" Type="http://schemas.openxmlformats.org/officeDocument/2006/relationships/tags" Target="../tags/tag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89.xml"/><Relationship Id="rId1" Type="http://schemas.openxmlformats.org/officeDocument/2006/relationships/tags" Target="../tags/tag2.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89.xml"/><Relationship Id="rId1" Type="http://schemas.openxmlformats.org/officeDocument/2006/relationships/tags" Target="../tags/tag3.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89.xml"/><Relationship Id="rId1" Type="http://schemas.openxmlformats.org/officeDocument/2006/relationships/tags" Target="../tags/tag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8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8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0.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0.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0.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0.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0.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0.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0.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1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1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1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8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85.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40.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40.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7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5.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09.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2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2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2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2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2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2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2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2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85.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2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7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77.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25.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25.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37.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37.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37.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37.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ctrTitle"/>
          </p:nvPr>
        </p:nvSpPr>
        <p:spPr>
          <a:xfrm>
            <a:off x="683568" y="1196752"/>
            <a:ext cx="7992888" cy="908050"/>
          </a:xfrm>
          <a:noFill/>
        </p:spPr>
        <p:txBody>
          <a:bodyPr>
            <a:noAutofit/>
          </a:bodyPr>
          <a:lstStyle/>
          <a:p>
            <a:pPr algn="ctr">
              <a:lnSpc>
                <a:spcPct val="200000"/>
              </a:lnSpc>
            </a:pPr>
            <a:r>
              <a:rPr lang="en-US" sz="2600" dirty="0">
                <a:solidFill>
                  <a:srgbClr val="111111"/>
                </a:solidFill>
                <a:cs typeface="Calibri" panose="020F0502020204030204" pitchFamily="34" charset="0"/>
              </a:rPr>
              <a:t>Western India Regional Council of </a:t>
            </a:r>
            <a:br>
              <a:rPr lang="en-US" sz="2600" dirty="0">
                <a:solidFill>
                  <a:srgbClr val="111111"/>
                </a:solidFill>
                <a:cs typeface="Calibri" panose="020F0502020204030204" pitchFamily="34" charset="0"/>
              </a:rPr>
            </a:br>
            <a:r>
              <a:rPr lang="en-US" sz="2600" dirty="0">
                <a:solidFill>
                  <a:srgbClr val="111111"/>
                </a:solidFill>
                <a:cs typeface="Calibri" panose="020F0502020204030204" pitchFamily="34" charset="0"/>
              </a:rPr>
              <a:t>The Institute of Chartered Accountants of India </a:t>
            </a:r>
            <a:r>
              <a:rPr lang="en-US" sz="2600" b="0" dirty="0">
                <a:solidFill>
                  <a:srgbClr val="111111"/>
                </a:solidFill>
                <a:cs typeface="Calibri" panose="020F0502020204030204" pitchFamily="34" charset="0"/>
              </a:rPr>
              <a:t/>
            </a:r>
            <a:br>
              <a:rPr lang="en-US" sz="2600" b="0" dirty="0">
                <a:solidFill>
                  <a:srgbClr val="111111"/>
                </a:solidFill>
                <a:cs typeface="Calibri" panose="020F0502020204030204" pitchFamily="34" charset="0"/>
              </a:rPr>
            </a:br>
            <a:r>
              <a:rPr lang="en-US" sz="2000" b="0" dirty="0" smtClean="0">
                <a:solidFill>
                  <a:srgbClr val="111111"/>
                </a:solidFill>
                <a:cs typeface="Calibri" panose="020F0502020204030204" pitchFamily="34" charset="0"/>
              </a:rPr>
              <a:t>Intensive </a:t>
            </a:r>
            <a:r>
              <a:rPr lang="en-US" sz="2000" b="0" dirty="0">
                <a:solidFill>
                  <a:srgbClr val="111111"/>
                </a:solidFill>
                <a:cs typeface="Calibri" panose="020F0502020204030204" pitchFamily="34" charset="0"/>
              </a:rPr>
              <a:t>Study Course on </a:t>
            </a:r>
            <a:r>
              <a:rPr lang="en-US" sz="2000" b="0" dirty="0" smtClean="0">
                <a:solidFill>
                  <a:srgbClr val="111111"/>
                </a:solidFill>
                <a:cs typeface="Calibri" panose="020F0502020204030204" pitchFamily="34" charset="0"/>
              </a:rPr>
              <a:t>Income-tax</a:t>
            </a:r>
            <a:br>
              <a:rPr lang="en-US" sz="2000" b="0" dirty="0" smtClean="0">
                <a:solidFill>
                  <a:srgbClr val="111111"/>
                </a:solidFill>
                <a:cs typeface="Calibri" panose="020F0502020204030204" pitchFamily="34" charset="0"/>
              </a:rPr>
            </a:br>
            <a:r>
              <a:rPr lang="en-US" sz="2000" b="0" dirty="0">
                <a:solidFill>
                  <a:srgbClr val="111111"/>
                </a:solidFill>
                <a:cs typeface="Calibri" panose="020F0502020204030204" pitchFamily="34" charset="0"/>
              </a:rPr>
              <a:t/>
            </a:r>
            <a:br>
              <a:rPr lang="en-US" sz="2000" b="0" dirty="0">
                <a:solidFill>
                  <a:srgbClr val="111111"/>
                </a:solidFill>
                <a:cs typeface="Calibri" panose="020F0502020204030204" pitchFamily="34" charset="0"/>
              </a:rPr>
            </a:br>
            <a:endParaRPr lang="en-US" sz="2000" b="0" dirty="0">
              <a:solidFill>
                <a:srgbClr val="111111"/>
              </a:solidFill>
              <a:cs typeface="Calibri" panose="020F0502020204030204" pitchFamily="34" charset="0"/>
            </a:endParaRPr>
          </a:p>
        </p:txBody>
      </p:sp>
      <p:sp>
        <p:nvSpPr>
          <p:cNvPr id="4" name="Subtitle 3"/>
          <p:cNvSpPr>
            <a:spLocks noGrp="1"/>
          </p:cNvSpPr>
          <p:nvPr>
            <p:ph type="subTitle" idx="1"/>
          </p:nvPr>
        </p:nvSpPr>
        <p:spPr>
          <a:xfrm>
            <a:off x="4183462" y="3284984"/>
            <a:ext cx="3975652" cy="745434"/>
          </a:xfrm>
        </p:spPr>
        <p:txBody>
          <a:bodyPr>
            <a:normAutofit/>
          </a:bodyPr>
          <a:lstStyle/>
          <a:p>
            <a:pPr algn="ctr"/>
            <a:endParaRPr lang="en-US" sz="1600" dirty="0" smtClean="0">
              <a:solidFill>
                <a:srgbClr val="111111"/>
              </a:solidFill>
              <a:latin typeface="+mj-lt"/>
              <a:cs typeface="Calibri" panose="020F0502020204030204" pitchFamily="34" charset="0"/>
            </a:endParaRPr>
          </a:p>
          <a:p>
            <a:pPr algn="ctr"/>
            <a:r>
              <a:rPr lang="en-US" sz="1600" dirty="0" smtClean="0">
                <a:solidFill>
                  <a:srgbClr val="111111"/>
                </a:solidFill>
                <a:latin typeface="+mj-lt"/>
                <a:cs typeface="Calibri" panose="020F0502020204030204" pitchFamily="34" charset="0"/>
              </a:rPr>
              <a:t>- 2 </a:t>
            </a:r>
            <a:r>
              <a:rPr lang="en-US" sz="1600" dirty="0">
                <a:solidFill>
                  <a:srgbClr val="111111"/>
                </a:solidFill>
                <a:latin typeface="+mj-lt"/>
                <a:cs typeface="Calibri" panose="020F0502020204030204" pitchFamily="34" charset="0"/>
              </a:rPr>
              <a:t>July 2014</a:t>
            </a:r>
            <a:endParaRPr lang="en-IN" sz="1600" dirty="0">
              <a:solidFill>
                <a:srgbClr val="111111"/>
              </a:solidFill>
              <a:latin typeface="+mj-lt"/>
              <a:cs typeface="Calibri" panose="020F0502020204030204" pitchFamily="34" charset="0"/>
            </a:endParaRPr>
          </a:p>
        </p:txBody>
      </p:sp>
      <p:sp>
        <p:nvSpPr>
          <p:cNvPr id="8197" name="Rectangle 5"/>
          <p:cNvSpPr>
            <a:spLocks noGrp="1" noChangeArrowheads="1"/>
          </p:cNvSpPr>
          <p:nvPr/>
        </p:nvSpPr>
        <p:spPr bwMode="auto">
          <a:xfrm>
            <a:off x="4776771" y="5166321"/>
            <a:ext cx="3582038" cy="1142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defTabSz="912944" eaLnBrk="0" fontAlgn="base" hangingPunct="0">
              <a:spcBef>
                <a:spcPct val="0"/>
              </a:spcBef>
              <a:spcAft>
                <a:spcPts val="400"/>
              </a:spcAft>
            </a:pPr>
            <a:r>
              <a:rPr lang="en-US" sz="2200" dirty="0" smtClean="0">
                <a:solidFill>
                  <a:srgbClr val="111111"/>
                </a:solidFill>
                <a:latin typeface="+mj-lt"/>
                <a:cs typeface="Calibri" panose="020F0502020204030204" pitchFamily="34" charset="0"/>
              </a:rPr>
              <a:t> CA Anish </a:t>
            </a:r>
            <a:r>
              <a:rPr lang="en-US" sz="2200" dirty="0">
                <a:solidFill>
                  <a:srgbClr val="111111"/>
                </a:solidFill>
                <a:latin typeface="+mj-lt"/>
                <a:cs typeface="Calibri" panose="020F0502020204030204" pitchFamily="34" charset="0"/>
              </a:rPr>
              <a:t>Thacker</a:t>
            </a:r>
          </a:p>
          <a:p>
            <a:pPr algn="r" defTabSz="912944" eaLnBrk="0" fontAlgn="base" hangingPunct="0">
              <a:spcBef>
                <a:spcPct val="0"/>
              </a:spcBef>
              <a:spcAft>
                <a:spcPts val="400"/>
              </a:spcAft>
            </a:pPr>
            <a:endParaRPr lang="en-US" sz="2200" dirty="0">
              <a:solidFill>
                <a:srgbClr val="111111"/>
              </a:solidFill>
              <a:latin typeface="+mj-lt"/>
              <a:cs typeface="Calibri" panose="020F0502020204030204" pitchFamily="34" charset="0"/>
            </a:endParaRPr>
          </a:p>
        </p:txBody>
      </p:sp>
    </p:spTree>
    <p:extLst>
      <p:ext uri="{BB962C8B-B14F-4D97-AF65-F5344CB8AC3E}">
        <p14:creationId xmlns:p14="http://schemas.microsoft.com/office/powerpoint/2010/main" val="16165033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chemeClr val="tx1"/>
                </a:solidFill>
                <a:latin typeface="+mj-lt"/>
              </a:rPr>
              <a:t>Residential Status - </a:t>
            </a:r>
            <a:r>
              <a:rPr lang="en-US" sz="4000" dirty="0" smtClean="0">
                <a:solidFill>
                  <a:schemeClr val="tx1"/>
                </a:solidFill>
                <a:latin typeface="+mj-lt"/>
              </a:rPr>
              <a:t>Company</a:t>
            </a:r>
            <a:endParaRPr lang="en-IN" sz="4000" dirty="0">
              <a:latin typeface="+mj-lt"/>
            </a:endParaRPr>
          </a:p>
        </p:txBody>
      </p:sp>
      <p:sp>
        <p:nvSpPr>
          <p:cNvPr id="3" name="Content Placeholder 2"/>
          <p:cNvSpPr>
            <a:spLocks noGrp="1"/>
          </p:cNvSpPr>
          <p:nvPr>
            <p:ph idx="1"/>
          </p:nvPr>
        </p:nvSpPr>
        <p:spPr>
          <a:xfrm>
            <a:off x="467544" y="1268760"/>
            <a:ext cx="8229600" cy="4968552"/>
          </a:xfrm>
        </p:spPr>
        <p:txBody>
          <a:bodyPr/>
          <a:lstStyle/>
          <a:p>
            <a:pPr marL="0" indent="0">
              <a:buNone/>
            </a:pPr>
            <a:r>
              <a:rPr lang="en-IN" sz="1600" dirty="0">
                <a:solidFill>
                  <a:srgbClr val="111111"/>
                </a:solidFill>
                <a:latin typeface="+mj-lt"/>
              </a:rPr>
              <a:t>The Table given below highlights the same proposition </a:t>
            </a:r>
            <a:r>
              <a:rPr lang="en-IN" sz="1600" dirty="0" smtClean="0">
                <a:solidFill>
                  <a:srgbClr val="111111"/>
                </a:solidFill>
                <a:latin typeface="+mj-lt"/>
              </a:rPr>
              <a:t>–</a:t>
            </a:r>
            <a:br>
              <a:rPr lang="en-IN" sz="1600" dirty="0" smtClean="0">
                <a:solidFill>
                  <a:srgbClr val="111111"/>
                </a:solidFill>
                <a:latin typeface="+mj-lt"/>
              </a:rPr>
            </a:br>
            <a:endParaRPr lang="en-IN" sz="1600" dirty="0" smtClean="0">
              <a:solidFill>
                <a:srgbClr val="111111"/>
              </a:solidFill>
              <a:latin typeface="+mj-lt"/>
            </a:endParaRPr>
          </a:p>
          <a:p>
            <a:pPr marL="0" indent="0">
              <a:buNone/>
            </a:pPr>
            <a:r>
              <a:rPr lang="en-US" sz="1600" dirty="0">
                <a:solidFill>
                  <a:srgbClr val="111111"/>
                </a:solidFill>
                <a:latin typeface="+mj-lt"/>
              </a:rPr>
              <a:t/>
            </a:r>
            <a:br>
              <a:rPr lang="en-US" sz="1600" dirty="0">
                <a:solidFill>
                  <a:srgbClr val="111111"/>
                </a:solidFill>
                <a:latin typeface="+mj-lt"/>
              </a:rPr>
            </a:br>
            <a:endParaRPr lang="en-IN" sz="1600" dirty="0" smtClean="0">
              <a:solidFill>
                <a:srgbClr val="111111"/>
              </a:solidFill>
              <a:latin typeface="+mj-lt"/>
            </a:endParaRPr>
          </a:p>
          <a:p>
            <a:endParaRPr lang="en-IN" sz="1600" dirty="0" smtClean="0">
              <a:solidFill>
                <a:srgbClr val="111111"/>
              </a:solidFill>
              <a:latin typeface="+mj-lt"/>
            </a:endParaRPr>
          </a:p>
          <a:p>
            <a:endParaRPr lang="en-IN" sz="1600" dirty="0">
              <a:solidFill>
                <a:srgbClr val="111111"/>
              </a:solidFill>
              <a:latin typeface="+mj-lt"/>
            </a:endParaRPr>
          </a:p>
        </p:txBody>
      </p:sp>
      <p:graphicFrame>
        <p:nvGraphicFramePr>
          <p:cNvPr id="6" name="Table 5"/>
          <p:cNvGraphicFramePr>
            <a:graphicFrameLocks noGrp="1"/>
          </p:cNvGraphicFramePr>
          <p:nvPr>
            <p:extLst>
              <p:ext uri="{D42A27DB-BD31-4B8C-83A1-F6EECF244321}">
                <p14:modId xmlns:p14="http://schemas.microsoft.com/office/powerpoint/2010/main" val="3492789636"/>
              </p:ext>
            </p:extLst>
          </p:nvPr>
        </p:nvGraphicFramePr>
        <p:xfrm>
          <a:off x="539552" y="1700808"/>
          <a:ext cx="8064896" cy="3953232"/>
        </p:xfrm>
        <a:graphic>
          <a:graphicData uri="http://schemas.openxmlformats.org/drawingml/2006/table">
            <a:tbl>
              <a:tblPr firstRow="1" bandRow="1">
                <a:tableStyleId>{F2DE63D5-997A-4646-A377-4702673A728D}</a:tableStyleId>
              </a:tblPr>
              <a:tblGrid>
                <a:gridCol w="4989300"/>
                <a:gridCol w="1571972"/>
                <a:gridCol w="1503624"/>
              </a:tblGrid>
              <a:tr h="576064">
                <a:tc rowSpan="2">
                  <a:txBody>
                    <a:bodyPr/>
                    <a:lstStyle/>
                    <a:p>
                      <a:pPr algn="ctr"/>
                      <a:endParaRPr lang="en-IN" sz="1600" kern="1200" dirty="0" smtClean="0">
                        <a:solidFill>
                          <a:srgbClr val="111111"/>
                        </a:solidFill>
                        <a:latin typeface="+mj-lt"/>
                      </a:endParaRPr>
                    </a:p>
                    <a:p>
                      <a:pPr algn="ctr"/>
                      <a:endParaRPr lang="en-IN" sz="1600" kern="1200" dirty="0" smtClean="0">
                        <a:solidFill>
                          <a:srgbClr val="111111"/>
                        </a:solidFill>
                        <a:latin typeface="+mj-lt"/>
                      </a:endParaRPr>
                    </a:p>
                    <a:p>
                      <a:pPr algn="ctr"/>
                      <a:r>
                        <a:rPr lang="en-IN" sz="1600" kern="1200" dirty="0" smtClean="0">
                          <a:solidFill>
                            <a:srgbClr val="111111"/>
                          </a:solidFill>
                          <a:latin typeface="+mj-lt"/>
                        </a:rPr>
                        <a:t>Place of Control</a:t>
                      </a:r>
                      <a:endParaRPr lang="en-IN" sz="1600" kern="1200" dirty="0">
                        <a:solidFill>
                          <a:srgbClr val="11111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600" kern="1200" dirty="0" smtClean="0">
                          <a:solidFill>
                            <a:srgbClr val="111111"/>
                          </a:solidFill>
                          <a:latin typeface="+mj-lt"/>
                        </a:rPr>
                        <a:t>Residential Status</a:t>
                      </a:r>
                    </a:p>
                    <a:p>
                      <a:endParaRPr lang="en-IN" sz="1600" kern="1200" dirty="0">
                        <a:solidFill>
                          <a:srgbClr val="11111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IN" dirty="0"/>
                    </a:p>
                  </a:txBody>
                  <a:tcPr>
                    <a:noFill/>
                  </a:tcPr>
                </a:tc>
              </a:tr>
              <a:tr h="645016">
                <a:tc vMerge="1">
                  <a:txBody>
                    <a:bodyPr/>
                    <a:lstStyle/>
                    <a:p>
                      <a:endParaRPr lang="en-IN" sz="1600" kern="1200" dirty="0">
                        <a:solidFill>
                          <a:schemeClr val="bg1"/>
                        </a:solidFill>
                        <a:latin typeface="+mn-lt"/>
                        <a:ea typeface="+mn-ea"/>
                        <a:cs typeface="+mn-cs"/>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600" b="1" kern="1200" dirty="0" smtClean="0">
                          <a:solidFill>
                            <a:srgbClr val="111111"/>
                          </a:solidFill>
                          <a:latin typeface="+mj-lt"/>
                          <a:ea typeface="+mn-ea"/>
                          <a:cs typeface="+mn-cs"/>
                        </a:rPr>
                        <a:t>An Indian company </a:t>
                      </a:r>
                    </a:p>
                    <a:p>
                      <a:endParaRPr lang="en-IN" sz="1600" b="1" kern="1200" dirty="0">
                        <a:solidFill>
                          <a:srgbClr val="11111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600" b="1" kern="1200" dirty="0" smtClean="0">
                          <a:solidFill>
                            <a:srgbClr val="111111"/>
                          </a:solidFill>
                          <a:latin typeface="+mj-lt"/>
                          <a:ea typeface="+mn-ea"/>
                          <a:cs typeface="+mn-cs"/>
                        </a:rPr>
                        <a:t>A Company other than an Indian Company </a:t>
                      </a:r>
                      <a:endParaRPr lang="en-IN" sz="1600" b="1" kern="1200" dirty="0">
                        <a:solidFill>
                          <a:srgbClr val="11111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76064">
                <a:tc>
                  <a:txBody>
                    <a:bodyPr/>
                    <a:lstStyle/>
                    <a:p>
                      <a:r>
                        <a:rPr lang="en-IN" sz="1600" kern="1200" dirty="0" smtClean="0">
                          <a:solidFill>
                            <a:srgbClr val="111111"/>
                          </a:solidFill>
                          <a:latin typeface="+mj-lt"/>
                          <a:ea typeface="+mn-ea"/>
                          <a:cs typeface="+mn-cs"/>
                        </a:rPr>
                        <a:t>Control and Management of the affairs of a company is situated:</a:t>
                      </a:r>
                      <a:endParaRPr lang="en-IN" sz="1600" kern="1200" dirty="0">
                        <a:solidFill>
                          <a:srgbClr val="11111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1600" kern="1200" dirty="0">
                        <a:solidFill>
                          <a:srgbClr val="11111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1600" kern="1200" dirty="0">
                        <a:solidFill>
                          <a:srgbClr val="11111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6064">
                <a:tc>
                  <a:txBody>
                    <a:bodyPr/>
                    <a:lstStyle/>
                    <a:p>
                      <a:pPr marL="342900" indent="-342900" algn="l" defTabSz="914400" rtl="0" eaLnBrk="1" latinLnBrk="0" hangingPunct="1">
                        <a:spcBef>
                          <a:spcPct val="20000"/>
                        </a:spcBef>
                        <a:buClrTx/>
                        <a:buSzPct val="100000"/>
                        <a:buFont typeface="Arial" pitchFamily="34" charset="0"/>
                        <a:buChar char="•"/>
                      </a:pPr>
                      <a:r>
                        <a:rPr lang="en-IN" sz="1600" kern="1200" dirty="0" smtClean="0">
                          <a:solidFill>
                            <a:srgbClr val="111111"/>
                          </a:solidFill>
                          <a:latin typeface="+mj-lt"/>
                          <a:ea typeface="+mn-ea"/>
                          <a:cs typeface="+mn-cs"/>
                        </a:rPr>
                        <a:t>Wholly in India</a:t>
                      </a:r>
                      <a:endParaRPr lang="en-IN" sz="1600" kern="1200" dirty="0">
                        <a:solidFill>
                          <a:srgbClr val="11111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00" kern="1200" dirty="0" smtClean="0">
                          <a:solidFill>
                            <a:srgbClr val="111111"/>
                          </a:solidFill>
                          <a:latin typeface="+mj-lt"/>
                          <a:ea typeface="+mn-ea"/>
                          <a:cs typeface="+mn-cs"/>
                        </a:rPr>
                        <a:t>Resident</a:t>
                      </a:r>
                      <a:endParaRPr lang="en-IN" sz="1600" kern="1200" dirty="0">
                        <a:solidFill>
                          <a:srgbClr val="11111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00" kern="1200" dirty="0" smtClean="0">
                          <a:solidFill>
                            <a:srgbClr val="111111"/>
                          </a:solidFill>
                          <a:latin typeface="+mj-lt"/>
                          <a:ea typeface="+mn-ea"/>
                          <a:cs typeface="+mn-cs"/>
                        </a:rPr>
                        <a:t>Resident</a:t>
                      </a:r>
                      <a:endParaRPr lang="en-IN" sz="1600" kern="1200" dirty="0">
                        <a:solidFill>
                          <a:srgbClr val="11111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6064">
                <a:tc>
                  <a:txBody>
                    <a:bodyPr/>
                    <a:lstStyle/>
                    <a:p>
                      <a:pPr marL="342900" marR="0" indent="-342900" algn="l" defTabSz="914400" rtl="0" eaLnBrk="1" fontAlgn="auto" latinLnBrk="0" hangingPunct="1">
                        <a:lnSpc>
                          <a:spcPct val="100000"/>
                        </a:lnSpc>
                        <a:spcBef>
                          <a:spcPct val="20000"/>
                        </a:spcBef>
                        <a:spcAft>
                          <a:spcPts val="0"/>
                        </a:spcAft>
                        <a:buClrTx/>
                        <a:buSzPct val="100000"/>
                        <a:buFont typeface="Arial" pitchFamily="34" charset="0"/>
                        <a:buChar char="•"/>
                        <a:tabLst/>
                        <a:defRPr/>
                      </a:pPr>
                      <a:r>
                        <a:rPr lang="en-IN" sz="1600" kern="1200" dirty="0" smtClean="0">
                          <a:solidFill>
                            <a:srgbClr val="111111"/>
                          </a:solidFill>
                          <a:latin typeface="+mj-lt"/>
                          <a:ea typeface="+mn-ea"/>
                          <a:cs typeface="+mn-cs"/>
                        </a:rPr>
                        <a:t>Wholly outside India</a:t>
                      </a:r>
                      <a:endParaRPr lang="en-IN" sz="1600" kern="1200" dirty="0">
                        <a:solidFill>
                          <a:srgbClr val="11111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00" kern="1200" dirty="0" smtClean="0">
                          <a:solidFill>
                            <a:srgbClr val="111111"/>
                          </a:solidFill>
                          <a:latin typeface="+mj-lt"/>
                          <a:ea typeface="+mn-ea"/>
                          <a:cs typeface="+mn-cs"/>
                        </a:rPr>
                        <a:t>Resident</a:t>
                      </a:r>
                      <a:endParaRPr lang="en-IN" sz="1600" kern="1200" dirty="0">
                        <a:solidFill>
                          <a:srgbClr val="11111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00" kern="1200" dirty="0" smtClean="0">
                          <a:solidFill>
                            <a:srgbClr val="111111"/>
                          </a:solidFill>
                          <a:latin typeface="+mj-lt"/>
                          <a:ea typeface="+mn-ea"/>
                          <a:cs typeface="+mn-cs"/>
                        </a:rPr>
                        <a:t>Non- Resident</a:t>
                      </a:r>
                      <a:endParaRPr lang="en-IN" sz="1600" kern="1200" dirty="0">
                        <a:solidFill>
                          <a:srgbClr val="11111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6064">
                <a:tc>
                  <a:txBody>
                    <a:bodyPr/>
                    <a:lstStyle/>
                    <a:p>
                      <a:pPr marL="342900" marR="0" indent="-342900" algn="l" defTabSz="914400" rtl="0" eaLnBrk="1" fontAlgn="auto" latinLnBrk="0" hangingPunct="1">
                        <a:lnSpc>
                          <a:spcPct val="100000"/>
                        </a:lnSpc>
                        <a:spcBef>
                          <a:spcPct val="20000"/>
                        </a:spcBef>
                        <a:spcAft>
                          <a:spcPts val="0"/>
                        </a:spcAft>
                        <a:buClrTx/>
                        <a:buSzPct val="100000"/>
                        <a:buFont typeface="Arial" pitchFamily="34" charset="0"/>
                        <a:buChar char="•"/>
                        <a:tabLst/>
                        <a:defRPr/>
                      </a:pPr>
                      <a:r>
                        <a:rPr lang="en-IN" sz="1600" kern="1200" dirty="0" smtClean="0">
                          <a:solidFill>
                            <a:srgbClr val="111111"/>
                          </a:solidFill>
                          <a:latin typeface="+mj-lt"/>
                          <a:ea typeface="+mn-ea"/>
                          <a:cs typeface="+mn-cs"/>
                        </a:rPr>
                        <a:t>Partly in India and partly outside India</a:t>
                      </a:r>
                      <a:endParaRPr lang="en-IN" sz="1600" kern="1200" dirty="0">
                        <a:solidFill>
                          <a:srgbClr val="11111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00" kern="1200" dirty="0" smtClean="0">
                          <a:solidFill>
                            <a:srgbClr val="111111"/>
                          </a:solidFill>
                          <a:latin typeface="+mj-lt"/>
                          <a:ea typeface="+mn-ea"/>
                          <a:cs typeface="+mn-cs"/>
                        </a:rPr>
                        <a:t>Resident</a:t>
                      </a:r>
                      <a:endParaRPr lang="en-IN" sz="1600" kern="1200" dirty="0">
                        <a:solidFill>
                          <a:srgbClr val="11111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00" kern="1200" dirty="0" smtClean="0">
                          <a:solidFill>
                            <a:srgbClr val="111111"/>
                          </a:solidFill>
                          <a:latin typeface="+mj-lt"/>
                          <a:ea typeface="+mn-ea"/>
                          <a:cs typeface="+mn-cs"/>
                        </a:rPr>
                        <a:t>Non- Resident</a:t>
                      </a:r>
                      <a:endParaRPr lang="en-IN" sz="1600" kern="1200" dirty="0">
                        <a:solidFill>
                          <a:srgbClr val="11111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080550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a:xfrm>
            <a:off x="457200" y="1181100"/>
            <a:ext cx="8229600" cy="4795838"/>
          </a:xfrm>
        </p:spPr>
        <p:txBody>
          <a:bodyPr/>
          <a:lstStyle/>
          <a:p>
            <a:pPr eaLnBrk="1" hangingPunct="1">
              <a:spcBef>
                <a:spcPts val="0"/>
              </a:spcBef>
              <a:buClr>
                <a:schemeClr val="tx1"/>
              </a:buClr>
              <a:buSzPct val="100000"/>
              <a:buFont typeface="Arial" panose="020B0604020202020204" pitchFamily="34" charset="0"/>
              <a:buChar char="•"/>
              <a:defRPr/>
            </a:pPr>
            <a:r>
              <a:rPr lang="en-IN" sz="1600" b="1" dirty="0">
                <a:solidFill>
                  <a:srgbClr val="111111"/>
                </a:solidFill>
                <a:latin typeface="Arial (Headings)"/>
              </a:rPr>
              <a:t>Meaning of “managerial”</a:t>
            </a:r>
          </a:p>
          <a:p>
            <a:pPr eaLnBrk="1" hangingPunct="1">
              <a:spcBef>
                <a:spcPts val="0"/>
              </a:spcBef>
              <a:buClr>
                <a:schemeClr val="tx1"/>
              </a:buClr>
              <a:buSzPct val="100000"/>
              <a:buFont typeface="Arial" panose="020B0604020202020204" pitchFamily="34" charset="0"/>
              <a:buChar char="•"/>
              <a:defRPr/>
            </a:pPr>
            <a:endParaRPr lang="en-US" sz="800" b="1" kern="0" dirty="0">
              <a:solidFill>
                <a:srgbClr val="111111"/>
              </a:solidFill>
              <a:latin typeface="Arial (Headings)"/>
            </a:endParaRPr>
          </a:p>
          <a:p>
            <a:pPr eaLnBrk="1" hangingPunct="1">
              <a:spcBef>
                <a:spcPts val="0"/>
              </a:spcBef>
              <a:buClr>
                <a:schemeClr val="tx1"/>
              </a:buClr>
              <a:buSzPct val="100000"/>
              <a:buFont typeface="Arial" panose="020B0604020202020204" pitchFamily="34" charset="0"/>
              <a:buChar char="•"/>
              <a:defRPr/>
            </a:pPr>
            <a:r>
              <a:rPr lang="en-US" sz="1400" b="1" kern="0" dirty="0">
                <a:solidFill>
                  <a:srgbClr val="111111"/>
                </a:solidFill>
                <a:latin typeface="Arial (Headings)"/>
              </a:rPr>
              <a:t>M/s UPS SCS (Asia) Limited </a:t>
            </a:r>
            <a:r>
              <a:rPr lang="en-US" sz="1400" b="1" kern="0" dirty="0" err="1">
                <a:solidFill>
                  <a:srgbClr val="111111"/>
                </a:solidFill>
                <a:latin typeface="Arial (Headings)"/>
              </a:rPr>
              <a:t>Vs</a:t>
            </a:r>
            <a:r>
              <a:rPr lang="en-US" sz="1400" b="1" kern="0" dirty="0">
                <a:solidFill>
                  <a:srgbClr val="111111"/>
                </a:solidFill>
                <a:latin typeface="Arial (Headings)"/>
              </a:rPr>
              <a:t> ACIT </a:t>
            </a:r>
            <a:r>
              <a:rPr lang="en-US" sz="1400" b="1" kern="0" dirty="0" smtClean="0">
                <a:solidFill>
                  <a:srgbClr val="111111"/>
                </a:solidFill>
                <a:latin typeface="Arial (Headings)"/>
              </a:rPr>
              <a:t>[(</a:t>
            </a:r>
            <a:r>
              <a:rPr lang="fi-FI" sz="1400" b="1" dirty="0" smtClean="0">
                <a:solidFill>
                  <a:srgbClr val="111111"/>
                </a:solidFill>
              </a:rPr>
              <a:t>2012</a:t>
            </a:r>
            <a:r>
              <a:rPr lang="fi-FI" sz="1400" b="1" dirty="0">
                <a:solidFill>
                  <a:srgbClr val="111111"/>
                </a:solidFill>
              </a:rPr>
              <a:t>)</a:t>
            </a:r>
            <a:r>
              <a:rPr lang="fi-FI" sz="1400" b="1" dirty="0" smtClean="0">
                <a:solidFill>
                  <a:srgbClr val="111111"/>
                </a:solidFill>
              </a:rPr>
              <a:t> </a:t>
            </a:r>
            <a:r>
              <a:rPr lang="fi-FI" sz="1400" b="1" dirty="0">
                <a:solidFill>
                  <a:srgbClr val="111111"/>
                </a:solidFill>
              </a:rPr>
              <a:t>50 SOT 268 (Mum</a:t>
            </a:r>
            <a:r>
              <a:rPr lang="fi-FI" sz="1400" b="1" dirty="0" smtClean="0">
                <a:solidFill>
                  <a:srgbClr val="111111"/>
                </a:solidFill>
              </a:rPr>
              <a:t>)]</a:t>
            </a:r>
            <a:endParaRPr lang="en-US" sz="1400" b="1" kern="0" dirty="0">
              <a:solidFill>
                <a:srgbClr val="111111"/>
              </a:solidFill>
              <a:latin typeface="Arial (Headings)"/>
            </a:endParaRPr>
          </a:p>
          <a:p>
            <a:pPr eaLnBrk="1" hangingPunct="1">
              <a:spcBef>
                <a:spcPts val="0"/>
              </a:spcBef>
              <a:buClr>
                <a:schemeClr val="tx1"/>
              </a:buClr>
              <a:buSzPct val="100000"/>
              <a:buFont typeface="Arial" panose="020B0604020202020204" pitchFamily="34" charset="0"/>
              <a:buChar char="•"/>
              <a:defRPr/>
            </a:pPr>
            <a:endParaRPr lang="en-US" sz="800" kern="0" dirty="0">
              <a:solidFill>
                <a:srgbClr val="111111"/>
              </a:solidFill>
              <a:latin typeface="Arial (Headings)"/>
            </a:endParaRPr>
          </a:p>
          <a:p>
            <a:pPr eaLnBrk="1" hangingPunct="1">
              <a:spcBef>
                <a:spcPts val="0"/>
              </a:spcBef>
              <a:buClr>
                <a:schemeClr val="tx1"/>
              </a:buClr>
              <a:buSzPct val="100000"/>
              <a:buFont typeface="Arial" panose="020B0604020202020204" pitchFamily="34" charset="0"/>
              <a:buChar char="•"/>
              <a:defRPr/>
            </a:pPr>
            <a:r>
              <a:rPr lang="en-US" sz="1400" kern="0" dirty="0">
                <a:solidFill>
                  <a:srgbClr val="111111"/>
                </a:solidFill>
                <a:latin typeface="Arial (Headings)"/>
              </a:rPr>
              <a:t>The word “Technical” is sandwiched between the words “managerial” and “consultancy” in Explanation 2 to Section 9(1)(vii)</a:t>
            </a:r>
          </a:p>
          <a:p>
            <a:pPr eaLnBrk="1" hangingPunct="1">
              <a:spcBef>
                <a:spcPts val="0"/>
              </a:spcBef>
              <a:buClr>
                <a:schemeClr val="tx1"/>
              </a:buClr>
              <a:buSzPct val="100000"/>
              <a:buFont typeface="Arial" panose="020B0604020202020204" pitchFamily="34" charset="0"/>
              <a:buChar char="•"/>
              <a:defRPr/>
            </a:pPr>
            <a:endParaRPr lang="en-US" sz="1400" kern="0" dirty="0">
              <a:solidFill>
                <a:srgbClr val="111111"/>
              </a:solidFill>
              <a:latin typeface="Arial (Headings)"/>
            </a:endParaRPr>
          </a:p>
          <a:p>
            <a:pPr eaLnBrk="1" hangingPunct="1">
              <a:spcBef>
                <a:spcPts val="0"/>
              </a:spcBef>
              <a:buClr>
                <a:schemeClr val="tx1"/>
              </a:buClr>
              <a:buSzPct val="100000"/>
              <a:buFont typeface="Arial" panose="020B0604020202020204" pitchFamily="34" charset="0"/>
              <a:buChar char="•"/>
              <a:defRPr/>
            </a:pPr>
            <a:r>
              <a:rPr lang="en-US" sz="1400" kern="0" dirty="0">
                <a:solidFill>
                  <a:srgbClr val="111111"/>
                </a:solidFill>
                <a:latin typeface="Arial (Headings)"/>
              </a:rPr>
              <a:t>No definition has been assigned to the “technical” services in the relevant provision</a:t>
            </a:r>
          </a:p>
          <a:p>
            <a:pPr eaLnBrk="1" hangingPunct="1">
              <a:spcBef>
                <a:spcPts val="0"/>
              </a:spcBef>
              <a:buClr>
                <a:schemeClr val="tx1"/>
              </a:buClr>
              <a:buSzPct val="100000"/>
              <a:buFont typeface="Arial" panose="020B0604020202020204" pitchFamily="34" charset="0"/>
              <a:buChar char="•"/>
              <a:defRPr/>
            </a:pPr>
            <a:endParaRPr lang="en-US" sz="1400" kern="0" dirty="0">
              <a:solidFill>
                <a:srgbClr val="111111"/>
              </a:solidFill>
              <a:latin typeface="Arial (Headings)"/>
            </a:endParaRPr>
          </a:p>
          <a:p>
            <a:pPr eaLnBrk="1" hangingPunct="1">
              <a:spcBef>
                <a:spcPts val="0"/>
              </a:spcBef>
              <a:buClr>
                <a:schemeClr val="tx1"/>
              </a:buClr>
              <a:buSzPct val="100000"/>
              <a:buFont typeface="Arial" panose="020B0604020202020204" pitchFamily="34" charset="0"/>
              <a:buChar char="•"/>
              <a:defRPr/>
            </a:pPr>
            <a:r>
              <a:rPr lang="en-US" sz="1400" kern="0" dirty="0">
                <a:solidFill>
                  <a:srgbClr val="111111"/>
                </a:solidFill>
                <a:latin typeface="Arial (Headings)"/>
              </a:rPr>
              <a:t>We need to ascertain the meaning of the “technical” services from the overall meaning of the words “managerial” and “consultancy” services by applying the principle of </a:t>
            </a:r>
            <a:r>
              <a:rPr lang="en-US" sz="1400" kern="0" dirty="0" err="1">
                <a:solidFill>
                  <a:srgbClr val="111111"/>
                </a:solidFill>
                <a:latin typeface="Arial (Headings)"/>
              </a:rPr>
              <a:t>nosticur</a:t>
            </a:r>
            <a:r>
              <a:rPr lang="en-US" sz="1400" kern="0" dirty="0">
                <a:solidFill>
                  <a:srgbClr val="111111"/>
                </a:solidFill>
                <a:latin typeface="Arial (Headings)"/>
              </a:rPr>
              <a:t> a </a:t>
            </a:r>
            <a:r>
              <a:rPr lang="en-US" sz="1400" kern="0" dirty="0" err="1">
                <a:solidFill>
                  <a:srgbClr val="111111"/>
                </a:solidFill>
                <a:latin typeface="Arial (Headings)"/>
              </a:rPr>
              <a:t>sociis</a:t>
            </a:r>
            <a:endParaRPr lang="en-US" sz="1400" kern="0" dirty="0">
              <a:solidFill>
                <a:srgbClr val="111111"/>
              </a:solidFill>
              <a:latin typeface="Arial (Headings)"/>
            </a:endParaRPr>
          </a:p>
          <a:p>
            <a:pPr eaLnBrk="1" hangingPunct="1">
              <a:spcBef>
                <a:spcPts val="0"/>
              </a:spcBef>
              <a:buClr>
                <a:schemeClr val="tx1"/>
              </a:buClr>
              <a:buSzPct val="100000"/>
              <a:buFont typeface="Arial" panose="020B0604020202020204" pitchFamily="34" charset="0"/>
              <a:buChar char="•"/>
              <a:defRPr/>
            </a:pPr>
            <a:endParaRPr lang="en-US" sz="1400" kern="0" dirty="0">
              <a:solidFill>
                <a:srgbClr val="111111"/>
              </a:solidFill>
              <a:latin typeface="Arial (Headings)"/>
            </a:endParaRPr>
          </a:p>
          <a:p>
            <a:pPr eaLnBrk="1" hangingPunct="1">
              <a:spcBef>
                <a:spcPts val="0"/>
              </a:spcBef>
              <a:buClr>
                <a:schemeClr val="tx1"/>
              </a:buClr>
              <a:buSzPct val="100000"/>
              <a:buFont typeface="Arial" panose="020B0604020202020204" pitchFamily="34" charset="0"/>
              <a:buChar char="•"/>
              <a:defRPr/>
            </a:pPr>
            <a:r>
              <a:rPr lang="en-US" sz="1400" kern="0" dirty="0">
                <a:solidFill>
                  <a:srgbClr val="111111"/>
                </a:solidFill>
                <a:latin typeface="Arial (Headings)"/>
              </a:rPr>
              <a:t>Managerial and Consultancy services pre-suppose some sort of direct human involvement and cannot be conceived without the direct involvement of human</a:t>
            </a:r>
          </a:p>
          <a:p>
            <a:pPr eaLnBrk="1" hangingPunct="1">
              <a:spcBef>
                <a:spcPts val="0"/>
              </a:spcBef>
              <a:buClr>
                <a:schemeClr val="tx1"/>
              </a:buClr>
              <a:buSzPct val="100000"/>
              <a:buFont typeface="Arial" panose="020B0604020202020204" pitchFamily="34" charset="0"/>
              <a:buChar char="•"/>
              <a:defRPr/>
            </a:pPr>
            <a:endParaRPr lang="en-US" sz="1400" kern="0" dirty="0">
              <a:solidFill>
                <a:srgbClr val="111111"/>
              </a:solidFill>
              <a:latin typeface="Arial (Headings)"/>
            </a:endParaRPr>
          </a:p>
          <a:p>
            <a:pPr eaLnBrk="1" hangingPunct="1">
              <a:spcBef>
                <a:spcPts val="0"/>
              </a:spcBef>
              <a:buClr>
                <a:schemeClr val="tx1"/>
              </a:buClr>
              <a:buSzPct val="100000"/>
              <a:buFont typeface="Arial" panose="020B0604020202020204" pitchFamily="34" charset="0"/>
              <a:buChar char="•"/>
              <a:defRPr/>
            </a:pPr>
            <a:r>
              <a:rPr lang="en-US" sz="1400" kern="0" dirty="0">
                <a:solidFill>
                  <a:srgbClr val="111111"/>
                </a:solidFill>
                <a:latin typeface="Arial (Headings)"/>
              </a:rPr>
              <a:t>These services can be rendered with or without any equipment, but the human involvement is inevitable</a:t>
            </a:r>
          </a:p>
          <a:p>
            <a:pPr eaLnBrk="1" hangingPunct="1">
              <a:spcBef>
                <a:spcPts val="0"/>
              </a:spcBef>
              <a:buClr>
                <a:schemeClr val="tx1"/>
              </a:buClr>
              <a:buSzPct val="100000"/>
              <a:buFont typeface="Arial" panose="020B0604020202020204" pitchFamily="34" charset="0"/>
              <a:buChar char="•"/>
              <a:defRPr/>
            </a:pPr>
            <a:endParaRPr lang="en-US" sz="1400" kern="0" dirty="0">
              <a:solidFill>
                <a:srgbClr val="111111"/>
              </a:solidFill>
              <a:latin typeface="Arial (Headings)"/>
            </a:endParaRPr>
          </a:p>
          <a:p>
            <a:pPr eaLnBrk="1" hangingPunct="1">
              <a:spcBef>
                <a:spcPts val="0"/>
              </a:spcBef>
              <a:buClr>
                <a:schemeClr val="tx1"/>
              </a:buClr>
              <a:buSzPct val="100000"/>
              <a:buFont typeface="Arial" panose="020B0604020202020204" pitchFamily="34" charset="0"/>
              <a:buChar char="•"/>
              <a:defRPr/>
            </a:pPr>
            <a:r>
              <a:rPr lang="en-US" sz="1400" kern="0" dirty="0">
                <a:solidFill>
                  <a:srgbClr val="111111"/>
                </a:solidFill>
                <a:latin typeface="Arial (Headings)"/>
              </a:rPr>
              <a:t>Moving in the light of this rule, there remains no doubt whatsoever that the technical services cannot be contemplated without the direct involvement of human endeavor.</a:t>
            </a:r>
          </a:p>
          <a:p>
            <a:pPr eaLnBrk="1" hangingPunct="1">
              <a:spcBef>
                <a:spcPts val="0"/>
              </a:spcBef>
              <a:buClr>
                <a:schemeClr val="tx1"/>
              </a:buClr>
              <a:buSzPct val="100000"/>
              <a:buFont typeface="Arial" panose="020B0604020202020204" pitchFamily="34" charset="0"/>
              <a:buChar char="•"/>
              <a:defRPr/>
            </a:pPr>
            <a:endParaRPr lang="en-US" sz="1400" kern="0" dirty="0">
              <a:solidFill>
                <a:srgbClr val="111111"/>
              </a:solidFill>
              <a:latin typeface="Arial (Headings)"/>
            </a:endParaRPr>
          </a:p>
          <a:p>
            <a:pPr eaLnBrk="1" hangingPunct="1">
              <a:spcBef>
                <a:spcPts val="0"/>
              </a:spcBef>
              <a:buClr>
                <a:schemeClr val="tx1"/>
              </a:buClr>
              <a:buSzPct val="100000"/>
              <a:buFont typeface="Arial" panose="020B0604020202020204" pitchFamily="34" charset="0"/>
              <a:buChar char="•"/>
              <a:defRPr/>
            </a:pPr>
            <a:r>
              <a:rPr lang="en-IN" sz="1400" kern="0" dirty="0">
                <a:solidFill>
                  <a:srgbClr val="111111"/>
                </a:solidFill>
                <a:latin typeface="Arial (Headings)"/>
              </a:rPr>
              <a:t>Similar view is taken by Mumbai Tribunal in the case of </a:t>
            </a:r>
            <a:r>
              <a:rPr lang="en-IN" sz="1400" b="1" kern="0" dirty="0">
                <a:solidFill>
                  <a:srgbClr val="111111"/>
                </a:solidFill>
                <a:latin typeface="Arial (Headings)"/>
              </a:rPr>
              <a:t>Siemens Limited (ITA no 4356/Mum/2010)</a:t>
            </a:r>
          </a:p>
          <a:p>
            <a:pPr eaLnBrk="1" hangingPunct="1">
              <a:spcBef>
                <a:spcPts val="0"/>
              </a:spcBef>
              <a:buClr>
                <a:schemeClr val="tx1"/>
              </a:buClr>
              <a:buSzPct val="100000"/>
              <a:buFont typeface="Arial" panose="020B0604020202020204" pitchFamily="34" charset="0"/>
              <a:buChar char="•"/>
              <a:defRPr/>
            </a:pPr>
            <a:endParaRPr lang="en-IN" sz="1400" kern="0" dirty="0">
              <a:solidFill>
                <a:srgbClr val="111111"/>
              </a:solidFill>
              <a:latin typeface="Arial (Headings)"/>
            </a:endParaRPr>
          </a:p>
        </p:txBody>
      </p:sp>
      <p:sp>
        <p:nvSpPr>
          <p:cNvPr id="5" name="Rectangle 2"/>
          <p:cNvSpPr txBox="1">
            <a:spLocks noChangeArrowheads="1"/>
          </p:cNvSpPr>
          <p:nvPr/>
        </p:nvSpPr>
        <p:spPr>
          <a:xfrm>
            <a:off x="609671" y="352425"/>
            <a:ext cx="8232775" cy="863600"/>
          </a:xfrm>
          <a:prstGeom prst="rect">
            <a:avLst/>
          </a:prstGeom>
        </p:spPr>
        <p:txBody>
          <a:bodyPr lIns="90960" tIns="45496" rIns="90960" bIns="45496"/>
          <a:lst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5585" algn="l" rtl="0" fontAlgn="base">
              <a:lnSpc>
                <a:spcPct val="85000"/>
              </a:lnSpc>
              <a:spcBef>
                <a:spcPct val="0"/>
              </a:spcBef>
              <a:spcAft>
                <a:spcPct val="0"/>
              </a:spcAft>
              <a:defRPr sz="3000" b="1">
                <a:solidFill>
                  <a:srgbClr val="646464"/>
                </a:solidFill>
                <a:latin typeface="Arial" charset="0"/>
              </a:defRPr>
            </a:lvl6pPr>
            <a:lvl7pPr marL="911170" algn="l" rtl="0" fontAlgn="base">
              <a:lnSpc>
                <a:spcPct val="85000"/>
              </a:lnSpc>
              <a:spcBef>
                <a:spcPct val="0"/>
              </a:spcBef>
              <a:spcAft>
                <a:spcPct val="0"/>
              </a:spcAft>
              <a:defRPr sz="3000" b="1">
                <a:solidFill>
                  <a:srgbClr val="646464"/>
                </a:solidFill>
                <a:latin typeface="Arial" charset="0"/>
              </a:defRPr>
            </a:lvl7pPr>
            <a:lvl8pPr marL="1366740" algn="l" rtl="0" fontAlgn="base">
              <a:lnSpc>
                <a:spcPct val="85000"/>
              </a:lnSpc>
              <a:spcBef>
                <a:spcPct val="0"/>
              </a:spcBef>
              <a:spcAft>
                <a:spcPct val="0"/>
              </a:spcAft>
              <a:defRPr sz="3000" b="1">
                <a:solidFill>
                  <a:srgbClr val="646464"/>
                </a:solidFill>
                <a:latin typeface="Arial" charset="0"/>
              </a:defRPr>
            </a:lvl8pPr>
            <a:lvl9pPr marL="1822339" algn="l" rtl="0" fontAlgn="base">
              <a:lnSpc>
                <a:spcPct val="85000"/>
              </a:lnSpc>
              <a:spcBef>
                <a:spcPct val="0"/>
              </a:spcBef>
              <a:spcAft>
                <a:spcPct val="0"/>
              </a:spcAft>
              <a:defRPr sz="3000" b="1">
                <a:solidFill>
                  <a:srgbClr val="646464"/>
                </a:solidFill>
                <a:latin typeface="Arial" charset="0"/>
              </a:defRPr>
            </a:lvl9pPr>
          </a:lstStyle>
          <a:p>
            <a:pPr defTabSz="914400" eaLnBrk="1" hangingPunct="1"/>
            <a:r>
              <a:rPr lang="en-US" altLang="en-US" sz="4400" kern="0" dirty="0" smtClean="0">
                <a:solidFill>
                  <a:srgbClr val="111111"/>
                </a:solidFill>
              </a:rPr>
              <a:t>Fees for Technical Services</a:t>
            </a:r>
          </a:p>
        </p:txBody>
      </p:sp>
    </p:spTree>
    <p:extLst>
      <p:ext uri="{BB962C8B-B14F-4D97-AF65-F5344CB8AC3E}">
        <p14:creationId xmlns:p14="http://schemas.microsoft.com/office/powerpoint/2010/main" val="39950668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body" idx="1"/>
          </p:nvPr>
        </p:nvSpPr>
        <p:spPr>
          <a:xfrm>
            <a:off x="457200" y="1219200"/>
            <a:ext cx="8229600" cy="279400"/>
          </a:xfrm>
        </p:spPr>
        <p:txBody>
          <a:bodyPr/>
          <a:lstStyle/>
          <a:p>
            <a:pPr marL="0" indent="0" eaLnBrk="1" hangingPunct="1">
              <a:lnSpc>
                <a:spcPct val="85000"/>
              </a:lnSpc>
              <a:spcBef>
                <a:spcPct val="30000"/>
              </a:spcBef>
              <a:buNone/>
            </a:pPr>
            <a:r>
              <a:rPr lang="en-IN" altLang="en-US" sz="1600" b="1" dirty="0">
                <a:solidFill>
                  <a:srgbClr val="111111"/>
                </a:solidFill>
                <a:latin typeface="+mj-lt"/>
              </a:rPr>
              <a:t>Section 44DA and Section 115A of the Act</a:t>
            </a:r>
          </a:p>
        </p:txBody>
      </p:sp>
      <p:sp>
        <p:nvSpPr>
          <p:cNvPr id="4" name="Rectangle 4"/>
          <p:cNvSpPr>
            <a:spLocks noChangeArrowheads="1"/>
          </p:cNvSpPr>
          <p:nvPr/>
        </p:nvSpPr>
        <p:spPr bwMode="auto">
          <a:xfrm>
            <a:off x="3363913" y="1508125"/>
            <a:ext cx="2509837" cy="671513"/>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0960" tIns="45496" rIns="90960" bIns="45496" anchor="ctr"/>
          <a:lstStyle/>
          <a:p>
            <a:pPr algn="ctr" defTabSz="912944" fontAlgn="base">
              <a:spcBef>
                <a:spcPct val="0"/>
              </a:spcBef>
              <a:spcAft>
                <a:spcPct val="0"/>
              </a:spcAft>
              <a:defRPr/>
            </a:pPr>
            <a:r>
              <a:rPr lang="en-US" sz="1200" b="1" kern="0" dirty="0">
                <a:solidFill>
                  <a:srgbClr val="111111"/>
                </a:solidFill>
                <a:latin typeface="+mj-lt"/>
              </a:rPr>
              <a:t>Taxability of FTS paid by an Indian concern or the Indian Government under the Act</a:t>
            </a:r>
          </a:p>
        </p:txBody>
      </p:sp>
      <p:sp>
        <p:nvSpPr>
          <p:cNvPr id="5" name="Rectangle 5"/>
          <p:cNvSpPr>
            <a:spLocks noChangeArrowheads="1"/>
          </p:cNvSpPr>
          <p:nvPr/>
        </p:nvSpPr>
        <p:spPr bwMode="auto">
          <a:xfrm>
            <a:off x="704851" y="2754345"/>
            <a:ext cx="1987550" cy="555625"/>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0960" tIns="45496" rIns="90960" bIns="45496" anchor="ctr"/>
          <a:lstStyle/>
          <a:p>
            <a:pPr algn="ctr" defTabSz="912944" fontAlgn="base">
              <a:lnSpc>
                <a:spcPct val="85000"/>
              </a:lnSpc>
              <a:spcBef>
                <a:spcPct val="0"/>
              </a:spcBef>
              <a:spcAft>
                <a:spcPct val="0"/>
              </a:spcAft>
              <a:defRPr/>
            </a:pPr>
            <a:r>
              <a:rPr lang="en-US" sz="1200" kern="0" dirty="0">
                <a:solidFill>
                  <a:srgbClr val="111111"/>
                </a:solidFill>
                <a:latin typeface="+mj-lt"/>
              </a:rPr>
              <a:t>If effectively connected to a PE in India</a:t>
            </a:r>
          </a:p>
        </p:txBody>
      </p:sp>
      <p:sp>
        <p:nvSpPr>
          <p:cNvPr id="6" name="Rectangle 6"/>
          <p:cNvSpPr>
            <a:spLocks noChangeArrowheads="1"/>
          </p:cNvSpPr>
          <p:nvPr/>
        </p:nvSpPr>
        <p:spPr bwMode="auto">
          <a:xfrm>
            <a:off x="6270625" y="2755932"/>
            <a:ext cx="2281238" cy="555625"/>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0960" tIns="45496" rIns="90960" bIns="45496" anchor="ctr"/>
          <a:lstStyle/>
          <a:p>
            <a:pPr algn="ctr" defTabSz="912944" fontAlgn="base">
              <a:lnSpc>
                <a:spcPct val="85000"/>
              </a:lnSpc>
              <a:spcBef>
                <a:spcPct val="0"/>
              </a:spcBef>
              <a:spcAft>
                <a:spcPct val="0"/>
              </a:spcAft>
              <a:defRPr/>
            </a:pPr>
            <a:r>
              <a:rPr lang="en-US" sz="1200" kern="0" dirty="0">
                <a:solidFill>
                  <a:srgbClr val="111111"/>
                </a:solidFill>
                <a:latin typeface="+mj-lt"/>
              </a:rPr>
              <a:t>If not effectively connected to a PE in India</a:t>
            </a:r>
          </a:p>
        </p:txBody>
      </p:sp>
      <p:sp>
        <p:nvSpPr>
          <p:cNvPr id="7" name="Rectangle 7"/>
          <p:cNvSpPr>
            <a:spLocks noChangeArrowheads="1"/>
          </p:cNvSpPr>
          <p:nvPr/>
        </p:nvSpPr>
        <p:spPr bwMode="auto">
          <a:xfrm>
            <a:off x="704851" y="3625850"/>
            <a:ext cx="1987550" cy="11176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0960" tIns="45496" rIns="90960" bIns="45496" anchor="ctr"/>
          <a:lstStyle/>
          <a:p>
            <a:pPr defTabSz="912944" fontAlgn="base">
              <a:spcBef>
                <a:spcPct val="0"/>
              </a:spcBef>
              <a:spcAft>
                <a:spcPct val="0"/>
              </a:spcAft>
              <a:defRPr/>
            </a:pPr>
            <a:r>
              <a:rPr lang="en-US" sz="1200" b="1" u="sng" kern="0" dirty="0">
                <a:solidFill>
                  <a:srgbClr val="111111"/>
                </a:solidFill>
                <a:latin typeface="+mj-lt"/>
              </a:rPr>
              <a:t>Section 44DA of the Act</a:t>
            </a:r>
            <a:endParaRPr lang="en-US" sz="1200" b="1" kern="0" dirty="0">
              <a:solidFill>
                <a:srgbClr val="111111"/>
              </a:solidFill>
              <a:latin typeface="+mj-lt"/>
            </a:endParaRPr>
          </a:p>
          <a:p>
            <a:pPr defTabSz="912944" fontAlgn="base">
              <a:spcBef>
                <a:spcPct val="0"/>
              </a:spcBef>
              <a:spcAft>
                <a:spcPct val="0"/>
              </a:spcAft>
              <a:defRPr/>
            </a:pPr>
            <a:endParaRPr lang="en-US" sz="800" kern="0" dirty="0">
              <a:solidFill>
                <a:srgbClr val="111111"/>
              </a:solidFill>
              <a:latin typeface="+mj-lt"/>
            </a:endParaRPr>
          </a:p>
          <a:p>
            <a:pPr defTabSz="912944" fontAlgn="base">
              <a:spcBef>
                <a:spcPct val="0"/>
              </a:spcBef>
              <a:spcAft>
                <a:spcPct val="0"/>
              </a:spcAft>
              <a:defRPr/>
            </a:pPr>
            <a:r>
              <a:rPr lang="en-US" sz="1200" kern="0" dirty="0">
                <a:solidFill>
                  <a:srgbClr val="111111"/>
                </a:solidFill>
                <a:latin typeface="+mj-lt"/>
              </a:rPr>
              <a:t>Net basis, taxable at rates applicable to foreign companies subject to certain conditions</a:t>
            </a:r>
          </a:p>
        </p:txBody>
      </p:sp>
      <p:sp>
        <p:nvSpPr>
          <p:cNvPr id="8" name="Rectangle 8"/>
          <p:cNvSpPr>
            <a:spLocks noChangeArrowheads="1"/>
          </p:cNvSpPr>
          <p:nvPr/>
        </p:nvSpPr>
        <p:spPr bwMode="auto">
          <a:xfrm>
            <a:off x="2673350" y="5127625"/>
            <a:ext cx="3333750" cy="842963"/>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0960" tIns="45496" rIns="90960" bIns="45496" anchor="ctr"/>
          <a:lstStyle/>
          <a:p>
            <a:pPr marL="172770" indent="-172770" defTabSz="912944" fontAlgn="base">
              <a:spcBef>
                <a:spcPct val="0"/>
              </a:spcBef>
              <a:spcAft>
                <a:spcPct val="0"/>
              </a:spcAft>
              <a:defRPr/>
            </a:pPr>
            <a:r>
              <a:rPr lang="en-US" sz="1200" b="1" u="sng" kern="0" dirty="0">
                <a:solidFill>
                  <a:srgbClr val="111111"/>
                </a:solidFill>
                <a:latin typeface="+mj-lt"/>
              </a:rPr>
              <a:t>Section 115A of the Act (on gross basis)</a:t>
            </a:r>
          </a:p>
          <a:p>
            <a:pPr marL="172770" indent="-172770" defTabSz="912944" fontAlgn="base">
              <a:spcBef>
                <a:spcPct val="0"/>
              </a:spcBef>
              <a:spcAft>
                <a:spcPct val="0"/>
              </a:spcAft>
              <a:defRPr/>
            </a:pPr>
            <a:endParaRPr lang="en-US" sz="800" b="1" u="sng" kern="0" dirty="0">
              <a:solidFill>
                <a:srgbClr val="111111"/>
              </a:solidFill>
              <a:latin typeface="+mj-lt"/>
            </a:endParaRPr>
          </a:p>
          <a:p>
            <a:pPr marL="232990" indent="-232990" defTabSz="912944" fontAlgn="base">
              <a:spcBef>
                <a:spcPct val="0"/>
              </a:spcBef>
              <a:spcAft>
                <a:spcPct val="0"/>
              </a:spcAft>
              <a:buClr>
                <a:srgbClr val="FFE600"/>
              </a:buClr>
              <a:buFont typeface="Symbol" panose="05050102010706020507" pitchFamily="18" charset="2"/>
              <a:buChar char=""/>
              <a:defRPr/>
            </a:pPr>
            <a:r>
              <a:rPr lang="en-US" sz="1200" kern="0" dirty="0">
                <a:solidFill>
                  <a:srgbClr val="111111"/>
                </a:solidFill>
                <a:latin typeface="+mj-lt"/>
              </a:rPr>
              <a:t>20%* - agreement before 1 June 2005</a:t>
            </a:r>
          </a:p>
          <a:p>
            <a:pPr marL="232990" indent="-232990" defTabSz="912944" fontAlgn="base">
              <a:spcBef>
                <a:spcPct val="0"/>
              </a:spcBef>
              <a:spcAft>
                <a:spcPct val="0"/>
              </a:spcAft>
              <a:buClr>
                <a:srgbClr val="FFE600"/>
              </a:buClr>
              <a:buFont typeface="Symbol" panose="05050102010706020507" pitchFamily="18" charset="2"/>
              <a:buChar char=""/>
              <a:defRPr/>
            </a:pPr>
            <a:r>
              <a:rPr lang="en-US" sz="1200" kern="0" dirty="0">
                <a:solidFill>
                  <a:srgbClr val="111111"/>
                </a:solidFill>
                <a:latin typeface="+mj-lt"/>
              </a:rPr>
              <a:t>10%* - agreement on or after 1 June 2005</a:t>
            </a:r>
          </a:p>
        </p:txBody>
      </p:sp>
      <p:sp>
        <p:nvSpPr>
          <p:cNvPr id="9" name="Rectangle 9"/>
          <p:cNvSpPr>
            <a:spLocks noChangeArrowheads="1"/>
          </p:cNvSpPr>
          <p:nvPr/>
        </p:nvSpPr>
        <p:spPr bwMode="auto">
          <a:xfrm>
            <a:off x="6199220" y="5138770"/>
            <a:ext cx="2306637" cy="744537"/>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0960" tIns="45496" rIns="90960" bIns="45496" anchor="ctr"/>
          <a:lstStyle/>
          <a:p>
            <a:pPr defTabSz="912944" fontAlgn="base">
              <a:spcBef>
                <a:spcPct val="0"/>
              </a:spcBef>
              <a:spcAft>
                <a:spcPct val="0"/>
              </a:spcAft>
              <a:defRPr/>
            </a:pPr>
            <a:r>
              <a:rPr lang="en-US" sz="1200" kern="0" dirty="0">
                <a:solidFill>
                  <a:srgbClr val="111111"/>
                </a:solidFill>
                <a:latin typeface="+mj-lt"/>
              </a:rPr>
              <a:t>At the rate applicable to foreign companies/ non-residents</a:t>
            </a:r>
          </a:p>
        </p:txBody>
      </p:sp>
      <p:cxnSp>
        <p:nvCxnSpPr>
          <p:cNvPr id="75786" name="AutoShape 10"/>
          <p:cNvCxnSpPr>
            <a:cxnSpLocks noChangeShapeType="1"/>
            <a:stCxn id="5" idx="0"/>
            <a:endCxn id="6" idx="0"/>
          </p:cNvCxnSpPr>
          <p:nvPr/>
        </p:nvCxnSpPr>
        <p:spPr bwMode="auto">
          <a:xfrm rot="16200000" flipH="1">
            <a:off x="4554541" y="-101568"/>
            <a:ext cx="1587" cy="5713413"/>
          </a:xfrm>
          <a:prstGeom prst="bentConnector3">
            <a:avLst>
              <a:gd name="adj1" fmla="val -14395468"/>
            </a:avLst>
          </a:prstGeom>
          <a:noFill/>
          <a:ln w="12700">
            <a:solidFill>
              <a:schemeClr val="tx1"/>
            </a:solidFill>
            <a:miter lim="800000"/>
            <a:headEnd type="none" w="sm" len="sm"/>
            <a:tailEnd type="none" w="sm" len="sm"/>
          </a:ln>
          <a:extLst>
            <a:ext uri="{909E8E84-426E-40DD-AFC4-6F175D3DCCD1}">
              <a14:hiddenFill xmlns:a14="http://schemas.microsoft.com/office/drawing/2010/main">
                <a:noFill/>
              </a14:hiddenFill>
            </a:ext>
          </a:extLst>
        </p:spPr>
      </p:cxnSp>
      <p:sp>
        <p:nvSpPr>
          <p:cNvPr id="75787" name="Line 11"/>
          <p:cNvSpPr>
            <a:spLocks noChangeShapeType="1"/>
          </p:cNvSpPr>
          <p:nvPr/>
        </p:nvSpPr>
        <p:spPr bwMode="auto">
          <a:xfrm>
            <a:off x="4560888" y="2187575"/>
            <a:ext cx="0" cy="34448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lIns="90960" tIns="45496" rIns="90960" bIns="45496"/>
          <a:lstStyle/>
          <a:p>
            <a:pPr defTabSz="912944" fontAlgn="base">
              <a:spcBef>
                <a:spcPct val="0"/>
              </a:spcBef>
              <a:spcAft>
                <a:spcPct val="0"/>
              </a:spcAft>
            </a:pPr>
            <a:endParaRPr lang="en-IN" smtClean="0">
              <a:solidFill>
                <a:srgbClr val="111111"/>
              </a:solidFill>
              <a:latin typeface="+mj-lt"/>
              <a:cs typeface="Arial" charset="0"/>
            </a:endParaRPr>
          </a:p>
        </p:txBody>
      </p:sp>
      <p:cxnSp>
        <p:nvCxnSpPr>
          <p:cNvPr id="75788" name="AutoShape 12"/>
          <p:cNvCxnSpPr>
            <a:cxnSpLocks noChangeShapeType="1"/>
            <a:stCxn id="5" idx="2"/>
            <a:endCxn id="7" idx="0"/>
          </p:cNvCxnSpPr>
          <p:nvPr/>
        </p:nvCxnSpPr>
        <p:spPr bwMode="auto">
          <a:xfrm>
            <a:off x="1698625" y="3309938"/>
            <a:ext cx="0" cy="315912"/>
          </a:xfrm>
          <a:prstGeom prst="straightConnector1">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13" name="Rectangle 13"/>
          <p:cNvSpPr>
            <a:spLocks noChangeArrowheads="1"/>
          </p:cNvSpPr>
          <p:nvPr/>
        </p:nvSpPr>
        <p:spPr bwMode="auto">
          <a:xfrm>
            <a:off x="4459289" y="3605217"/>
            <a:ext cx="3324225" cy="1138237"/>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0960" tIns="45496" rIns="90960" bIns="45496" anchor="ctr"/>
          <a:lstStyle/>
          <a:p>
            <a:pPr defTabSz="912944" fontAlgn="base">
              <a:lnSpc>
                <a:spcPct val="85000"/>
              </a:lnSpc>
              <a:spcBef>
                <a:spcPct val="0"/>
              </a:spcBef>
              <a:spcAft>
                <a:spcPct val="0"/>
              </a:spcAft>
              <a:defRPr/>
            </a:pPr>
            <a:r>
              <a:rPr lang="en-US" sz="1200" b="1" u="sng" kern="0" dirty="0">
                <a:solidFill>
                  <a:srgbClr val="111111"/>
                </a:solidFill>
                <a:latin typeface="+mj-lt"/>
              </a:rPr>
              <a:t>Whether the agreement with an Indian concern is</a:t>
            </a:r>
            <a:r>
              <a:rPr lang="en-US" sz="1200" kern="0" dirty="0">
                <a:solidFill>
                  <a:srgbClr val="111111"/>
                </a:solidFill>
                <a:latin typeface="+mj-lt"/>
              </a:rPr>
              <a:t>:</a:t>
            </a:r>
          </a:p>
          <a:p>
            <a:pPr defTabSz="912944" fontAlgn="base">
              <a:lnSpc>
                <a:spcPct val="85000"/>
              </a:lnSpc>
              <a:spcBef>
                <a:spcPct val="0"/>
              </a:spcBef>
              <a:spcAft>
                <a:spcPct val="0"/>
              </a:spcAft>
              <a:defRPr/>
            </a:pPr>
            <a:endParaRPr lang="en-US" sz="800" kern="0" dirty="0">
              <a:solidFill>
                <a:srgbClr val="111111"/>
              </a:solidFill>
              <a:latin typeface="+mj-lt"/>
            </a:endParaRPr>
          </a:p>
          <a:p>
            <a:pPr marL="232990" indent="-232990" defTabSz="912944" fontAlgn="base">
              <a:lnSpc>
                <a:spcPct val="85000"/>
              </a:lnSpc>
              <a:spcBef>
                <a:spcPct val="0"/>
              </a:spcBef>
              <a:spcAft>
                <a:spcPct val="0"/>
              </a:spcAft>
              <a:buClr>
                <a:srgbClr val="FFE600"/>
              </a:buClr>
              <a:buFont typeface="Symbol" panose="05050102010706020507" pitchFamily="18" charset="2"/>
              <a:buChar char="-"/>
              <a:defRPr/>
            </a:pPr>
            <a:r>
              <a:rPr lang="en-US" sz="1200" kern="0" dirty="0">
                <a:solidFill>
                  <a:srgbClr val="111111"/>
                </a:solidFill>
                <a:latin typeface="+mj-lt"/>
              </a:rPr>
              <a:t>Approved by the Central Government, or</a:t>
            </a:r>
          </a:p>
          <a:p>
            <a:pPr marL="232990" indent="-232990" defTabSz="912944" fontAlgn="base">
              <a:lnSpc>
                <a:spcPct val="85000"/>
              </a:lnSpc>
              <a:spcBef>
                <a:spcPct val="0"/>
              </a:spcBef>
              <a:spcAft>
                <a:spcPct val="0"/>
              </a:spcAft>
              <a:buClr>
                <a:srgbClr val="FFE600"/>
              </a:buClr>
              <a:buFont typeface="Symbol" panose="05050102010706020507" pitchFamily="18" charset="2"/>
              <a:buChar char="-"/>
              <a:defRPr/>
            </a:pPr>
            <a:r>
              <a:rPr lang="en-US" sz="1200" kern="0" dirty="0">
                <a:solidFill>
                  <a:srgbClr val="111111"/>
                </a:solidFill>
                <a:latin typeface="+mj-lt"/>
              </a:rPr>
              <a:t>Relates to a matter included in the Industrial Policy</a:t>
            </a:r>
          </a:p>
        </p:txBody>
      </p:sp>
      <p:cxnSp>
        <p:nvCxnSpPr>
          <p:cNvPr id="75790" name="AutoShape 14"/>
          <p:cNvCxnSpPr>
            <a:cxnSpLocks noChangeShapeType="1"/>
            <a:stCxn id="6" idx="2"/>
            <a:endCxn id="13" idx="0"/>
          </p:cNvCxnSpPr>
          <p:nvPr/>
        </p:nvCxnSpPr>
        <p:spPr bwMode="auto">
          <a:xfrm rot="5400000">
            <a:off x="6619875" y="2813050"/>
            <a:ext cx="293688" cy="1290638"/>
          </a:xfrm>
          <a:prstGeom prst="bentConnector3">
            <a:avLst>
              <a:gd name="adj1" fmla="val 50000"/>
            </a:avLst>
          </a:prstGeom>
          <a:noFill/>
          <a:ln w="12700">
            <a:solidFill>
              <a:schemeClr val="tx1"/>
            </a:solidFill>
            <a:miter lim="800000"/>
            <a:headEnd type="none" w="sm" len="sm"/>
            <a:tailEnd type="none" w="sm" len="sm"/>
          </a:ln>
          <a:extLst>
            <a:ext uri="{909E8E84-426E-40DD-AFC4-6F175D3DCCD1}">
              <a14:hiddenFill xmlns:a14="http://schemas.microsoft.com/office/drawing/2010/main">
                <a:noFill/>
              </a14:hiddenFill>
            </a:ext>
          </a:extLst>
        </p:spPr>
      </p:cxnSp>
      <p:cxnSp>
        <p:nvCxnSpPr>
          <p:cNvPr id="75791" name="AutoShape 15"/>
          <p:cNvCxnSpPr>
            <a:cxnSpLocks noChangeShapeType="1"/>
          </p:cNvCxnSpPr>
          <p:nvPr/>
        </p:nvCxnSpPr>
        <p:spPr bwMode="auto">
          <a:xfrm rot="16200000" flipH="1">
            <a:off x="6125369" y="3340894"/>
            <a:ext cx="7938" cy="3581400"/>
          </a:xfrm>
          <a:prstGeom prst="bentConnector3">
            <a:avLst>
              <a:gd name="adj1" fmla="val -3192736"/>
            </a:avLst>
          </a:prstGeom>
          <a:noFill/>
          <a:ln w="12700">
            <a:solidFill>
              <a:schemeClr val="tx1"/>
            </a:solidFill>
            <a:miter lim="800000"/>
            <a:headEnd type="none" w="sm" len="sm"/>
            <a:tailEnd type="none" w="sm" len="sm"/>
          </a:ln>
          <a:extLst>
            <a:ext uri="{909E8E84-426E-40DD-AFC4-6F175D3DCCD1}">
              <a14:hiddenFill xmlns:a14="http://schemas.microsoft.com/office/drawing/2010/main">
                <a:noFill/>
              </a14:hiddenFill>
            </a:ext>
          </a:extLst>
        </p:spPr>
      </p:cxnSp>
      <p:sp>
        <p:nvSpPr>
          <p:cNvPr id="75792" name="Line 16"/>
          <p:cNvSpPr>
            <a:spLocks noChangeShapeType="1"/>
          </p:cNvSpPr>
          <p:nvPr/>
        </p:nvSpPr>
        <p:spPr bwMode="auto">
          <a:xfrm flipH="1">
            <a:off x="6129338" y="4743454"/>
            <a:ext cx="0" cy="125413"/>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lIns="90960" tIns="45496" rIns="90960" bIns="45496"/>
          <a:lstStyle/>
          <a:p>
            <a:pPr defTabSz="912944" fontAlgn="base">
              <a:spcBef>
                <a:spcPct val="0"/>
              </a:spcBef>
              <a:spcAft>
                <a:spcPct val="0"/>
              </a:spcAft>
            </a:pPr>
            <a:endParaRPr lang="en-IN" smtClean="0">
              <a:solidFill>
                <a:srgbClr val="111111"/>
              </a:solidFill>
              <a:latin typeface="+mj-lt"/>
              <a:cs typeface="Arial" charset="0"/>
            </a:endParaRPr>
          </a:p>
        </p:txBody>
      </p:sp>
      <p:sp>
        <p:nvSpPr>
          <p:cNvPr id="17" name="Text Box 17"/>
          <p:cNvSpPr txBox="1">
            <a:spLocks noChangeArrowheads="1"/>
          </p:cNvSpPr>
          <p:nvPr/>
        </p:nvSpPr>
        <p:spPr bwMode="auto">
          <a:xfrm>
            <a:off x="498489" y="5970605"/>
            <a:ext cx="2920023" cy="24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lIns="90960" tIns="45496" rIns="90960" bIns="45496">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2944" eaLnBrk="1" fontAlgn="base" hangingPunct="1">
              <a:spcBef>
                <a:spcPct val="0"/>
              </a:spcBef>
              <a:spcAft>
                <a:spcPct val="0"/>
              </a:spcAft>
              <a:defRPr/>
            </a:pPr>
            <a:r>
              <a:rPr lang="en-US" sz="1000" b="1" kern="0" dirty="0">
                <a:solidFill>
                  <a:srgbClr val="111111"/>
                </a:solidFill>
                <a:latin typeface="+mj-lt"/>
              </a:rPr>
              <a:t>*Surcharge and education </a:t>
            </a:r>
            <a:r>
              <a:rPr lang="en-US" sz="1000" b="1" kern="0" dirty="0" err="1">
                <a:solidFill>
                  <a:srgbClr val="111111"/>
                </a:solidFill>
                <a:latin typeface="+mj-lt"/>
              </a:rPr>
              <a:t>cess</a:t>
            </a:r>
            <a:r>
              <a:rPr lang="en-US" sz="1000" b="1" kern="0" dirty="0">
                <a:solidFill>
                  <a:srgbClr val="111111"/>
                </a:solidFill>
                <a:latin typeface="+mj-lt"/>
              </a:rPr>
              <a:t> as applicable</a:t>
            </a:r>
          </a:p>
        </p:txBody>
      </p:sp>
      <p:sp>
        <p:nvSpPr>
          <p:cNvPr id="18" name="Text Box 18"/>
          <p:cNvSpPr txBox="1">
            <a:spLocks noChangeArrowheads="1"/>
          </p:cNvSpPr>
          <p:nvPr/>
        </p:nvSpPr>
        <p:spPr bwMode="auto">
          <a:xfrm>
            <a:off x="3846545" y="4851418"/>
            <a:ext cx="619125" cy="27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0960" tIns="45496" rIns="90960" bIns="45496">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2944" eaLnBrk="1" fontAlgn="base" hangingPunct="1">
              <a:spcBef>
                <a:spcPct val="50000"/>
              </a:spcBef>
              <a:spcAft>
                <a:spcPct val="0"/>
              </a:spcAft>
              <a:defRPr/>
            </a:pPr>
            <a:r>
              <a:rPr lang="en-US" sz="1200" kern="0" dirty="0">
                <a:solidFill>
                  <a:srgbClr val="111111"/>
                </a:solidFill>
                <a:latin typeface="+mj-lt"/>
              </a:rPr>
              <a:t>Yes</a:t>
            </a:r>
          </a:p>
        </p:txBody>
      </p:sp>
      <p:sp>
        <p:nvSpPr>
          <p:cNvPr id="19" name="Text Box 19"/>
          <p:cNvSpPr txBox="1">
            <a:spLocks noChangeArrowheads="1"/>
          </p:cNvSpPr>
          <p:nvPr/>
        </p:nvSpPr>
        <p:spPr bwMode="auto">
          <a:xfrm>
            <a:off x="7970839" y="4854596"/>
            <a:ext cx="534987" cy="27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0960" tIns="45496" rIns="90960" bIns="45496">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2944" eaLnBrk="1" fontAlgn="base" hangingPunct="1">
              <a:spcBef>
                <a:spcPct val="50000"/>
              </a:spcBef>
              <a:spcAft>
                <a:spcPct val="0"/>
              </a:spcAft>
              <a:defRPr/>
            </a:pPr>
            <a:r>
              <a:rPr lang="en-US" sz="1200" kern="0" dirty="0">
                <a:solidFill>
                  <a:srgbClr val="111111"/>
                </a:solidFill>
                <a:latin typeface="+mj-lt"/>
              </a:rPr>
              <a:t>No</a:t>
            </a:r>
          </a:p>
        </p:txBody>
      </p:sp>
      <p:sp>
        <p:nvSpPr>
          <p:cNvPr id="21" name="Rectangle 2"/>
          <p:cNvSpPr txBox="1">
            <a:spLocks noChangeArrowheads="1"/>
          </p:cNvSpPr>
          <p:nvPr/>
        </p:nvSpPr>
        <p:spPr>
          <a:xfrm>
            <a:off x="609671" y="352425"/>
            <a:ext cx="8232775" cy="863600"/>
          </a:xfrm>
          <a:prstGeom prst="rect">
            <a:avLst/>
          </a:prstGeom>
        </p:spPr>
        <p:txBody>
          <a:bodyPr lIns="90960" tIns="45496" rIns="90960" bIns="45496"/>
          <a:lst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5585" algn="l" rtl="0" fontAlgn="base">
              <a:lnSpc>
                <a:spcPct val="85000"/>
              </a:lnSpc>
              <a:spcBef>
                <a:spcPct val="0"/>
              </a:spcBef>
              <a:spcAft>
                <a:spcPct val="0"/>
              </a:spcAft>
              <a:defRPr sz="3000" b="1">
                <a:solidFill>
                  <a:srgbClr val="646464"/>
                </a:solidFill>
                <a:latin typeface="Arial" charset="0"/>
              </a:defRPr>
            </a:lvl6pPr>
            <a:lvl7pPr marL="911170" algn="l" rtl="0" fontAlgn="base">
              <a:lnSpc>
                <a:spcPct val="85000"/>
              </a:lnSpc>
              <a:spcBef>
                <a:spcPct val="0"/>
              </a:spcBef>
              <a:spcAft>
                <a:spcPct val="0"/>
              </a:spcAft>
              <a:defRPr sz="3000" b="1">
                <a:solidFill>
                  <a:srgbClr val="646464"/>
                </a:solidFill>
                <a:latin typeface="Arial" charset="0"/>
              </a:defRPr>
            </a:lvl7pPr>
            <a:lvl8pPr marL="1366740" algn="l" rtl="0" fontAlgn="base">
              <a:lnSpc>
                <a:spcPct val="85000"/>
              </a:lnSpc>
              <a:spcBef>
                <a:spcPct val="0"/>
              </a:spcBef>
              <a:spcAft>
                <a:spcPct val="0"/>
              </a:spcAft>
              <a:defRPr sz="3000" b="1">
                <a:solidFill>
                  <a:srgbClr val="646464"/>
                </a:solidFill>
                <a:latin typeface="Arial" charset="0"/>
              </a:defRPr>
            </a:lvl8pPr>
            <a:lvl9pPr marL="1822339" algn="l" rtl="0" fontAlgn="base">
              <a:lnSpc>
                <a:spcPct val="85000"/>
              </a:lnSpc>
              <a:spcBef>
                <a:spcPct val="0"/>
              </a:spcBef>
              <a:spcAft>
                <a:spcPct val="0"/>
              </a:spcAft>
              <a:defRPr sz="3000" b="1">
                <a:solidFill>
                  <a:srgbClr val="646464"/>
                </a:solidFill>
                <a:latin typeface="Arial" charset="0"/>
              </a:defRPr>
            </a:lvl9pPr>
          </a:lstStyle>
          <a:p>
            <a:pPr defTabSz="914400" eaLnBrk="1" hangingPunct="1"/>
            <a:r>
              <a:rPr lang="en-US" altLang="en-US" sz="4400" kern="0" dirty="0" smtClean="0">
                <a:solidFill>
                  <a:srgbClr val="111111"/>
                </a:solidFill>
              </a:rPr>
              <a:t>Fees for Technical Services</a:t>
            </a:r>
          </a:p>
        </p:txBody>
      </p:sp>
    </p:spTree>
    <p:extLst>
      <p:ext uri="{BB962C8B-B14F-4D97-AF65-F5344CB8AC3E}">
        <p14:creationId xmlns:p14="http://schemas.microsoft.com/office/powerpoint/2010/main" val="15569001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p:cNvSpPr txBox="1">
            <a:spLocks noChangeArrowheads="1"/>
          </p:cNvSpPr>
          <p:nvPr/>
        </p:nvSpPr>
        <p:spPr bwMode="auto">
          <a:xfrm>
            <a:off x="531440" y="1417513"/>
            <a:ext cx="8001000" cy="3667671"/>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marL="455813" indent="-455813" defTabSz="797707">
              <a:spcBef>
                <a:spcPts val="525"/>
              </a:spcBef>
              <a:spcAft>
                <a:spcPts val="525"/>
              </a:spcAft>
              <a:buClr>
                <a:srgbClr val="111111"/>
              </a:buClr>
              <a:buSzPct val="100000"/>
              <a:buFont typeface="Arial" panose="020B0604020202020204" pitchFamily="34" charset="0"/>
              <a:buChar char="•"/>
            </a:pPr>
            <a:r>
              <a:rPr lang="en-US" dirty="0">
                <a:solidFill>
                  <a:srgbClr val="111111"/>
                </a:solidFill>
                <a:latin typeface="+mj-lt"/>
              </a:rPr>
              <a:t>Protection under Treaty because of:</a:t>
            </a:r>
          </a:p>
          <a:p>
            <a:pPr marL="911624" lvl="1" indent="-455813" defTabSz="797707">
              <a:spcBef>
                <a:spcPts val="525"/>
              </a:spcBef>
              <a:spcAft>
                <a:spcPts val="525"/>
              </a:spcAft>
              <a:buClr>
                <a:srgbClr val="111111"/>
              </a:buClr>
              <a:buSzPct val="100000"/>
              <a:buFont typeface="Arial" panose="020B0604020202020204" pitchFamily="34" charset="0"/>
              <a:buChar char="•"/>
            </a:pPr>
            <a:r>
              <a:rPr lang="en-US" dirty="0">
                <a:solidFill>
                  <a:srgbClr val="111111"/>
                </a:solidFill>
                <a:latin typeface="+mj-lt"/>
              </a:rPr>
              <a:t>Absence of FTS Article</a:t>
            </a:r>
          </a:p>
          <a:p>
            <a:pPr marL="911624" lvl="1" indent="-455813" defTabSz="797707">
              <a:spcBef>
                <a:spcPts val="525"/>
              </a:spcBef>
              <a:spcAft>
                <a:spcPts val="525"/>
              </a:spcAft>
              <a:buClr>
                <a:srgbClr val="111111"/>
              </a:buClr>
              <a:buSzPct val="100000"/>
              <a:buFont typeface="Arial" panose="020B0604020202020204" pitchFamily="34" charset="0"/>
              <a:buChar char="•"/>
            </a:pPr>
            <a:r>
              <a:rPr lang="en-US" dirty="0">
                <a:solidFill>
                  <a:srgbClr val="111111"/>
                </a:solidFill>
                <a:latin typeface="+mj-lt"/>
              </a:rPr>
              <a:t>Override due to IPS Article</a:t>
            </a:r>
          </a:p>
          <a:p>
            <a:pPr marL="911624" lvl="1" indent="-455813" defTabSz="797707">
              <a:spcBef>
                <a:spcPts val="525"/>
              </a:spcBef>
              <a:spcAft>
                <a:spcPts val="525"/>
              </a:spcAft>
              <a:buClr>
                <a:srgbClr val="111111"/>
              </a:buClr>
              <a:buSzPct val="100000"/>
              <a:buFont typeface="Arial" panose="020B0604020202020204" pitchFamily="34" charset="0"/>
              <a:buChar char="•"/>
            </a:pPr>
            <a:r>
              <a:rPr lang="en-US" dirty="0">
                <a:solidFill>
                  <a:srgbClr val="111111"/>
                </a:solidFill>
                <a:latin typeface="+mj-lt"/>
              </a:rPr>
              <a:t>“Narrower” FIS (Make available) concept</a:t>
            </a:r>
          </a:p>
          <a:p>
            <a:pPr marL="911624" lvl="1" indent="-455813" defTabSz="797707">
              <a:spcBef>
                <a:spcPts val="525"/>
              </a:spcBef>
              <a:spcAft>
                <a:spcPts val="525"/>
              </a:spcAft>
              <a:buClr>
                <a:srgbClr val="111111"/>
              </a:buClr>
              <a:buSzPct val="100000"/>
              <a:buFont typeface="Arial" panose="020B0604020202020204" pitchFamily="34" charset="0"/>
              <a:buChar char="•"/>
            </a:pPr>
            <a:r>
              <a:rPr lang="en-US" dirty="0">
                <a:solidFill>
                  <a:srgbClr val="111111"/>
                </a:solidFill>
                <a:latin typeface="+mj-lt"/>
              </a:rPr>
              <a:t>Impact of MFN (Most Favored Nation)</a:t>
            </a:r>
          </a:p>
          <a:p>
            <a:pPr marL="911624" lvl="1" indent="-455813" defTabSz="797707">
              <a:spcBef>
                <a:spcPts val="525"/>
              </a:spcBef>
              <a:spcAft>
                <a:spcPts val="525"/>
              </a:spcAft>
              <a:buClr>
                <a:srgbClr val="111111"/>
              </a:buClr>
              <a:buSzPct val="100000"/>
              <a:buFont typeface="Arial" panose="020B0604020202020204" pitchFamily="34" charset="0"/>
              <a:buChar char="•"/>
            </a:pPr>
            <a:r>
              <a:rPr lang="en-US" dirty="0">
                <a:solidFill>
                  <a:srgbClr val="111111"/>
                </a:solidFill>
                <a:latin typeface="+mj-lt"/>
              </a:rPr>
              <a:t>Restricted Source Rule</a:t>
            </a:r>
          </a:p>
          <a:p>
            <a:pPr marL="455813" indent="-455813" defTabSz="797707">
              <a:spcBef>
                <a:spcPts val="525"/>
              </a:spcBef>
              <a:spcAft>
                <a:spcPts val="525"/>
              </a:spcAft>
              <a:buClr>
                <a:srgbClr val="111111"/>
              </a:buClr>
              <a:buSzPct val="100000"/>
              <a:buFont typeface="Arial" panose="020B0604020202020204" pitchFamily="34" charset="0"/>
              <a:buChar char="•"/>
            </a:pPr>
            <a:r>
              <a:rPr lang="en-US" dirty="0">
                <a:solidFill>
                  <a:srgbClr val="111111"/>
                </a:solidFill>
                <a:latin typeface="+mj-lt"/>
              </a:rPr>
              <a:t>In absence of an FIS/ FTS Article and a PE in India, the income will not be liable for tax in India – Refer the decision of AAR in the case of </a:t>
            </a:r>
            <a:r>
              <a:rPr lang="en-US" b="1" dirty="0" smtClean="0">
                <a:solidFill>
                  <a:srgbClr val="111111"/>
                </a:solidFill>
                <a:latin typeface="+mj-lt"/>
              </a:rPr>
              <a:t>[</a:t>
            </a:r>
            <a:r>
              <a:rPr lang="en-US" b="1" dirty="0" err="1" smtClean="0">
                <a:solidFill>
                  <a:srgbClr val="111111"/>
                </a:solidFill>
                <a:latin typeface="+mj-lt"/>
              </a:rPr>
              <a:t>Tekniskil</a:t>
            </a:r>
            <a:r>
              <a:rPr lang="en-US" b="1" dirty="0" smtClean="0">
                <a:solidFill>
                  <a:srgbClr val="111111"/>
                </a:solidFill>
                <a:latin typeface="+mj-lt"/>
              </a:rPr>
              <a:t> </a:t>
            </a:r>
            <a:r>
              <a:rPr lang="en-US" b="1" dirty="0">
                <a:solidFill>
                  <a:srgbClr val="111111"/>
                </a:solidFill>
                <a:latin typeface="+mj-lt"/>
              </a:rPr>
              <a:t>(Sendirian) Berhard vs. CIT (222 ITR 551) (AAR</a:t>
            </a:r>
            <a:r>
              <a:rPr lang="en-US" b="1" dirty="0" smtClean="0">
                <a:solidFill>
                  <a:srgbClr val="111111"/>
                </a:solidFill>
                <a:latin typeface="+mj-lt"/>
              </a:rPr>
              <a:t>)]</a:t>
            </a:r>
            <a:r>
              <a:rPr lang="en-US" dirty="0" smtClean="0">
                <a:solidFill>
                  <a:srgbClr val="111111"/>
                </a:solidFill>
                <a:latin typeface="+mj-lt"/>
              </a:rPr>
              <a:t> </a:t>
            </a:r>
            <a:endParaRPr lang="en-US" dirty="0">
              <a:solidFill>
                <a:srgbClr val="111111"/>
              </a:solidFill>
              <a:latin typeface="+mj-lt"/>
            </a:endParaRPr>
          </a:p>
          <a:p>
            <a:pPr marL="455813" indent="-455813" defTabSz="797707">
              <a:spcBef>
                <a:spcPts val="525"/>
              </a:spcBef>
              <a:spcAft>
                <a:spcPts val="525"/>
              </a:spcAft>
              <a:buClr>
                <a:srgbClr val="111111"/>
              </a:buClr>
              <a:buSzPct val="100000"/>
              <a:buFont typeface="Arial" panose="020B0604020202020204" pitchFamily="34" charset="0"/>
              <a:buChar char="•"/>
            </a:pPr>
            <a:endParaRPr lang="en-US" kern="0" dirty="0" smtClean="0">
              <a:solidFill>
                <a:srgbClr val="111111"/>
              </a:solidFill>
              <a:latin typeface="+mj-lt"/>
            </a:endParaRPr>
          </a:p>
        </p:txBody>
      </p:sp>
      <p:sp>
        <p:nvSpPr>
          <p:cNvPr id="4" name="Rectangle 7"/>
          <p:cNvSpPr>
            <a:spLocks noGrp="1" noChangeArrowheads="1"/>
          </p:cNvSpPr>
          <p:nvPr>
            <p:ph type="title"/>
          </p:nvPr>
        </p:nvSpPr>
        <p:spPr>
          <a:xfrm>
            <a:off x="457261" y="225425"/>
            <a:ext cx="8232775" cy="863600"/>
          </a:xfrm>
        </p:spPr>
        <p:txBody>
          <a:bodyPr/>
          <a:lstStyle/>
          <a:p>
            <a:pPr eaLnBrk="1" hangingPunct="1"/>
            <a:r>
              <a:rPr lang="en-US" sz="4400" dirty="0" smtClean="0">
                <a:solidFill>
                  <a:srgbClr val="111111"/>
                </a:solidFill>
                <a:latin typeface="+mj-lt"/>
              </a:rPr>
              <a:t>Article 12 of Treaty – Royalty/ FTS/ FIS</a:t>
            </a:r>
          </a:p>
        </p:txBody>
      </p:sp>
    </p:spTree>
    <p:extLst>
      <p:ext uri="{BB962C8B-B14F-4D97-AF65-F5344CB8AC3E}">
        <p14:creationId xmlns:p14="http://schemas.microsoft.com/office/powerpoint/2010/main" val="22464228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title"/>
          </p:nvPr>
        </p:nvSpPr>
        <p:spPr>
          <a:xfrm>
            <a:off x="457261" y="225425"/>
            <a:ext cx="8232775" cy="863600"/>
          </a:xfrm>
        </p:spPr>
        <p:txBody>
          <a:bodyPr/>
          <a:lstStyle/>
          <a:p>
            <a:pPr eaLnBrk="1" hangingPunct="1"/>
            <a:r>
              <a:rPr lang="en-US" sz="4400" dirty="0" smtClean="0">
                <a:solidFill>
                  <a:srgbClr val="111111"/>
                </a:solidFill>
                <a:latin typeface="+mj-lt"/>
              </a:rPr>
              <a:t>Section 9(1)(vi) vs. Article 12</a:t>
            </a:r>
          </a:p>
        </p:txBody>
      </p:sp>
      <p:graphicFrame>
        <p:nvGraphicFramePr>
          <p:cNvPr id="5" name="Table 4"/>
          <p:cNvGraphicFramePr>
            <a:graphicFrameLocks noGrp="1"/>
          </p:cNvGraphicFramePr>
          <p:nvPr>
            <p:extLst>
              <p:ext uri="{D42A27DB-BD31-4B8C-83A1-F6EECF244321}">
                <p14:modId xmlns:p14="http://schemas.microsoft.com/office/powerpoint/2010/main" val="2417798521"/>
              </p:ext>
            </p:extLst>
          </p:nvPr>
        </p:nvGraphicFramePr>
        <p:xfrm>
          <a:off x="492429" y="1152722"/>
          <a:ext cx="8088923" cy="4884858"/>
        </p:xfrm>
        <a:graphic>
          <a:graphicData uri="http://schemas.openxmlformats.org/drawingml/2006/table">
            <a:tbl>
              <a:tblPr firstRow="1" bandRow="1">
                <a:tableStyleId>{5C22544A-7EE6-4342-B048-85BDC9FD1C3A}</a:tableStyleId>
              </a:tblPr>
              <a:tblGrid>
                <a:gridCol w="1969478"/>
                <a:gridCol w="2743200"/>
                <a:gridCol w="3376245"/>
              </a:tblGrid>
              <a:tr h="5871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111111"/>
                          </a:solidFill>
                          <a:latin typeface="+mj-lt"/>
                          <a:ea typeface="+mn-ea"/>
                          <a:cs typeface="+mn-cs"/>
                        </a:rPr>
                        <a:t>Particulars</a:t>
                      </a:r>
                      <a:endParaRPr lang="en-US" sz="1400" kern="1200" dirty="0">
                        <a:solidFill>
                          <a:srgbClr val="111111"/>
                        </a:solidFill>
                        <a:latin typeface="+mj-lt"/>
                        <a:ea typeface="+mn-ea"/>
                        <a:cs typeface="+mn-cs"/>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111111"/>
                          </a:solidFill>
                          <a:latin typeface="+mj-lt"/>
                          <a:ea typeface="+mn-ea"/>
                          <a:cs typeface="+mn-cs"/>
                        </a:rPr>
                        <a:t>Royalty as per Section 9(1)(vi)</a:t>
                      </a:r>
                      <a:endParaRPr lang="en-US" sz="1400" kern="1200" dirty="0">
                        <a:solidFill>
                          <a:srgbClr val="111111"/>
                        </a:solidFill>
                        <a:latin typeface="+mj-lt"/>
                        <a:ea typeface="+mn-ea"/>
                        <a:cs typeface="+mn-cs"/>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111111"/>
                          </a:solidFill>
                          <a:latin typeface="+mj-lt"/>
                          <a:ea typeface="+mn-ea"/>
                          <a:cs typeface="+mn-cs"/>
                        </a:rPr>
                        <a:t>Royalty as per Article 12</a:t>
                      </a:r>
                      <a:endParaRPr lang="en-US" sz="1400" kern="1200" dirty="0">
                        <a:solidFill>
                          <a:srgbClr val="111111"/>
                        </a:solidFill>
                        <a:latin typeface="+mj-lt"/>
                        <a:ea typeface="+mn-ea"/>
                        <a:cs typeface="+mn-cs"/>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181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111111"/>
                          </a:solidFill>
                          <a:latin typeface="+mj-lt"/>
                          <a:ea typeface="+mn-ea"/>
                          <a:cs typeface="+mn-cs"/>
                        </a:rPr>
                        <a:t>Definition of Royalty</a:t>
                      </a:r>
                      <a:endParaRPr lang="en-US" sz="1400" kern="1200" dirty="0">
                        <a:solidFill>
                          <a:srgbClr val="111111"/>
                        </a:solidFill>
                        <a:latin typeface="+mj-lt"/>
                        <a:ea typeface="+mn-ea"/>
                        <a:cs typeface="+mn-cs"/>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111111"/>
                          </a:solidFill>
                          <a:latin typeface="+mj-lt"/>
                          <a:ea typeface="+mn-ea"/>
                          <a:cs typeface="+mn-cs"/>
                        </a:rPr>
                        <a:t>The term Royalty is defined very broadly in the Act</a:t>
                      </a: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111111"/>
                          </a:solidFill>
                          <a:latin typeface="+mj-lt"/>
                          <a:ea typeface="+mn-ea"/>
                          <a:cs typeface="+mn-cs"/>
                        </a:rPr>
                        <a:t>The term Royalty is defined in an exhaustive manner in the Treaty </a:t>
                      </a:r>
                      <a:endParaRPr lang="en-US" sz="1400" kern="1200" dirty="0">
                        <a:solidFill>
                          <a:srgbClr val="111111"/>
                        </a:solidFill>
                        <a:latin typeface="+mj-lt"/>
                        <a:ea typeface="+mn-ea"/>
                        <a:cs typeface="+mn-cs"/>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5181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111111"/>
                          </a:solidFill>
                          <a:latin typeface="+mj-lt"/>
                          <a:ea typeface="+mn-ea"/>
                          <a:cs typeface="+mn-cs"/>
                        </a:rPr>
                        <a:t>Scope</a:t>
                      </a:r>
                      <a:endParaRPr lang="en-US" sz="1400" kern="1200" dirty="0">
                        <a:solidFill>
                          <a:srgbClr val="111111"/>
                        </a:solidFill>
                        <a:latin typeface="+mj-lt"/>
                        <a:ea typeface="+mn-ea"/>
                        <a:cs typeface="+mn-cs"/>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111111"/>
                          </a:solidFill>
                          <a:latin typeface="+mj-lt"/>
                          <a:ea typeface="+mn-ea"/>
                          <a:cs typeface="+mn-cs"/>
                        </a:rPr>
                        <a:t>Wide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kern="1200" dirty="0">
                        <a:solidFill>
                          <a:srgbClr val="111111"/>
                        </a:solidFill>
                        <a:latin typeface="+mj-lt"/>
                        <a:ea typeface="+mn-ea"/>
                        <a:cs typeface="+mn-cs"/>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111111"/>
                          </a:solidFill>
                          <a:latin typeface="+mj-lt"/>
                          <a:ea typeface="+mn-ea"/>
                          <a:cs typeface="+mn-cs"/>
                        </a:rPr>
                        <a:t>Narrow</a:t>
                      </a:r>
                      <a:endParaRPr lang="en-US" sz="1400" kern="1200" dirty="0">
                        <a:solidFill>
                          <a:srgbClr val="111111"/>
                        </a:solidFill>
                        <a:latin typeface="+mj-lt"/>
                        <a:ea typeface="+mn-ea"/>
                        <a:cs typeface="+mn-cs"/>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1158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111111"/>
                          </a:solidFill>
                          <a:latin typeface="+mj-lt"/>
                          <a:ea typeface="+mn-ea"/>
                          <a:cs typeface="+mn-cs"/>
                        </a:rPr>
                        <a:t>Impact of FA 2012</a:t>
                      </a:r>
                      <a:endParaRPr lang="en-US" sz="1400" kern="1200" dirty="0">
                        <a:solidFill>
                          <a:srgbClr val="111111"/>
                        </a:solidFill>
                        <a:latin typeface="+mj-lt"/>
                        <a:ea typeface="+mn-ea"/>
                        <a:cs typeface="+mn-cs"/>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111111"/>
                          </a:solidFill>
                          <a:latin typeface="+mj-lt"/>
                          <a:ea typeface="+mn-ea"/>
                          <a:cs typeface="+mn-cs"/>
                        </a:rPr>
                        <a:t>Explanation 4 to 6 inserted into Section 9(1)(vi) of the Act vide the FA 2012 has broadened the meaning of the term Royalty</a:t>
                      </a: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111111"/>
                          </a:solidFill>
                          <a:latin typeface="+mj-lt"/>
                          <a:ea typeface="+mn-ea"/>
                          <a:cs typeface="+mn-cs"/>
                        </a:rPr>
                        <a:t>The meaning of the term Royalty under the respective</a:t>
                      </a:r>
                      <a:r>
                        <a:rPr lang="en-US" sz="1400" kern="1200" baseline="0" dirty="0" smtClean="0">
                          <a:solidFill>
                            <a:srgbClr val="111111"/>
                          </a:solidFill>
                          <a:latin typeface="+mj-lt"/>
                          <a:ea typeface="+mn-ea"/>
                          <a:cs typeface="+mn-cs"/>
                        </a:rPr>
                        <a:t> treaties </a:t>
                      </a:r>
                      <a:r>
                        <a:rPr lang="en-US" sz="1400" kern="1200" dirty="0" smtClean="0">
                          <a:solidFill>
                            <a:srgbClr val="111111"/>
                          </a:solidFill>
                          <a:latin typeface="+mj-lt"/>
                          <a:ea typeface="+mn-ea"/>
                          <a:cs typeface="+mn-cs"/>
                        </a:rPr>
                        <a:t>remain unaffected by the amendment introduced by the FA 2012.  Thus, benefit under Treaty could still available</a:t>
                      </a: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944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111111"/>
                          </a:solidFill>
                          <a:latin typeface="+mj-lt"/>
                          <a:ea typeface="+mn-ea"/>
                          <a:cs typeface="+mn-cs"/>
                        </a:rPr>
                        <a:t>Rate of taxation</a:t>
                      </a:r>
                      <a:endParaRPr lang="en-US" sz="1400" kern="1200" dirty="0">
                        <a:solidFill>
                          <a:srgbClr val="111111"/>
                        </a:solidFill>
                        <a:latin typeface="+mj-lt"/>
                        <a:ea typeface="+mn-ea"/>
                        <a:cs typeface="+mn-cs"/>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111111"/>
                          </a:solidFill>
                          <a:latin typeface="+mj-lt"/>
                          <a:ea typeface="+mn-ea"/>
                          <a:cs typeface="+mn-cs"/>
                        </a:rPr>
                        <a:t>25%</a:t>
                      </a: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111111"/>
                          </a:solidFill>
                          <a:latin typeface="+mj-lt"/>
                          <a:ea typeface="+mn-ea"/>
                          <a:cs typeface="+mn-cs"/>
                        </a:rPr>
                        <a:t>Varies for different countries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111111"/>
                          </a:solidFill>
                          <a:latin typeface="+mj-lt"/>
                          <a:ea typeface="+mn-ea"/>
                          <a:cs typeface="+mn-cs"/>
                        </a:rPr>
                        <a:t>India – USA Tax Treaty – 15% to 20%</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111111"/>
                          </a:solidFill>
                          <a:latin typeface="+mj-lt"/>
                          <a:ea typeface="+mn-ea"/>
                          <a:cs typeface="+mn-cs"/>
                        </a:rPr>
                        <a:t>Usually below the rate mentioned in the Act</a:t>
                      </a:r>
                      <a:endParaRPr lang="en-US" sz="1400" kern="1200" dirty="0">
                        <a:solidFill>
                          <a:srgbClr val="111111"/>
                        </a:solidFill>
                        <a:latin typeface="+mj-lt"/>
                        <a:ea typeface="+mn-ea"/>
                        <a:cs typeface="+mn-cs"/>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1158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111111"/>
                          </a:solidFill>
                          <a:latin typeface="+mj-lt"/>
                          <a:ea typeface="+mn-ea"/>
                          <a:cs typeface="+mn-cs"/>
                        </a:rPr>
                        <a:t>Example</a:t>
                      </a:r>
                      <a:endParaRPr lang="en-US" sz="1400" kern="1200" dirty="0">
                        <a:solidFill>
                          <a:srgbClr val="111111"/>
                        </a:solidFill>
                        <a:latin typeface="+mj-lt"/>
                        <a:ea typeface="+mn-ea"/>
                        <a:cs typeface="+mn-cs"/>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111111"/>
                          </a:solidFill>
                          <a:latin typeface="+mj-lt"/>
                          <a:ea typeface="+mn-ea"/>
                          <a:cs typeface="+mn-cs"/>
                        </a:rPr>
                        <a:t>Royalty paid by a US company in respect of a property utilized for the purpose of earning income in India is deemed to arise in India </a:t>
                      </a: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111111"/>
                          </a:solidFill>
                          <a:latin typeface="+mj-lt"/>
                          <a:ea typeface="+mn-ea"/>
                          <a:cs typeface="+mn-cs"/>
                        </a:rPr>
                        <a:t>Royalty taxed in the state in which the recipient is a resident</a:t>
                      </a:r>
                      <a:endParaRPr lang="en-US" sz="1400" kern="1200" dirty="0">
                        <a:solidFill>
                          <a:srgbClr val="111111"/>
                        </a:solidFill>
                        <a:latin typeface="+mj-lt"/>
                        <a:ea typeface="+mn-ea"/>
                        <a:cs typeface="+mn-cs"/>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bl>
          </a:graphicData>
        </a:graphic>
      </p:graphicFrame>
    </p:spTree>
    <p:extLst>
      <p:ext uri="{BB962C8B-B14F-4D97-AF65-F5344CB8AC3E}">
        <p14:creationId xmlns:p14="http://schemas.microsoft.com/office/powerpoint/2010/main" val="38756795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title"/>
          </p:nvPr>
        </p:nvSpPr>
        <p:spPr>
          <a:xfrm>
            <a:off x="457261" y="225425"/>
            <a:ext cx="8232775" cy="863600"/>
          </a:xfrm>
        </p:spPr>
        <p:txBody>
          <a:bodyPr/>
          <a:lstStyle/>
          <a:p>
            <a:pPr eaLnBrk="1" hangingPunct="1"/>
            <a:r>
              <a:rPr lang="en-US" sz="4400" dirty="0" smtClean="0">
                <a:solidFill>
                  <a:srgbClr val="111111"/>
                </a:solidFill>
                <a:latin typeface="+mj-lt"/>
              </a:rPr>
              <a:t>Section 9(1)(vii) vs. Article 12</a:t>
            </a:r>
          </a:p>
        </p:txBody>
      </p:sp>
      <p:graphicFrame>
        <p:nvGraphicFramePr>
          <p:cNvPr id="5" name="Table 4"/>
          <p:cNvGraphicFramePr>
            <a:graphicFrameLocks noGrp="1"/>
          </p:cNvGraphicFramePr>
          <p:nvPr>
            <p:extLst>
              <p:ext uri="{D42A27DB-BD31-4B8C-83A1-F6EECF244321}">
                <p14:modId xmlns:p14="http://schemas.microsoft.com/office/powerpoint/2010/main" val="14902349"/>
              </p:ext>
            </p:extLst>
          </p:nvPr>
        </p:nvGraphicFramePr>
        <p:xfrm>
          <a:off x="492429" y="1181883"/>
          <a:ext cx="8088923" cy="4175760"/>
        </p:xfrm>
        <a:graphic>
          <a:graphicData uri="http://schemas.openxmlformats.org/drawingml/2006/table">
            <a:tbl>
              <a:tblPr firstRow="1" bandRow="1">
                <a:tableStyleId>{5C22544A-7EE6-4342-B048-85BDC9FD1C3A}</a:tableStyleId>
              </a:tblPr>
              <a:tblGrid>
                <a:gridCol w="1969478"/>
                <a:gridCol w="2743200"/>
                <a:gridCol w="3376245"/>
              </a:tblGrid>
              <a:tr h="579120">
                <a:tc>
                  <a:txBody>
                    <a:bodyPr/>
                    <a:lstStyle/>
                    <a:p>
                      <a:pPr algn="ctr"/>
                      <a:r>
                        <a:rPr lang="en-US" sz="1600" dirty="0" smtClean="0">
                          <a:solidFill>
                            <a:srgbClr val="111111"/>
                          </a:solidFill>
                        </a:rPr>
                        <a:t>Particulars</a:t>
                      </a:r>
                      <a:endParaRPr lang="en-US" sz="1600" dirty="0">
                        <a:solidFill>
                          <a:srgbClr val="111111"/>
                        </a:solidFill>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600" dirty="0" smtClean="0">
                          <a:solidFill>
                            <a:srgbClr val="111111"/>
                          </a:solidFill>
                        </a:rPr>
                        <a:t>FTS as per</a:t>
                      </a:r>
                      <a:r>
                        <a:rPr lang="en-US" sz="1600" baseline="0" dirty="0" smtClean="0">
                          <a:solidFill>
                            <a:srgbClr val="111111"/>
                          </a:solidFill>
                        </a:rPr>
                        <a:t> </a:t>
                      </a:r>
                      <a:r>
                        <a:rPr lang="en-US" sz="1600" dirty="0" smtClean="0">
                          <a:solidFill>
                            <a:srgbClr val="111111"/>
                          </a:solidFill>
                        </a:rPr>
                        <a:t>Section 9(1)(vii)</a:t>
                      </a:r>
                      <a:endParaRPr lang="en-US" sz="1600" dirty="0">
                        <a:solidFill>
                          <a:srgbClr val="111111"/>
                        </a:solidFill>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600" dirty="0" smtClean="0">
                          <a:solidFill>
                            <a:srgbClr val="111111"/>
                          </a:solidFill>
                        </a:rPr>
                        <a:t>FTS/ FIS as per</a:t>
                      </a:r>
                      <a:r>
                        <a:rPr lang="en-US" sz="1600" baseline="0" dirty="0" smtClean="0">
                          <a:solidFill>
                            <a:srgbClr val="111111"/>
                          </a:solidFill>
                        </a:rPr>
                        <a:t> </a:t>
                      </a:r>
                      <a:r>
                        <a:rPr lang="en-US" sz="1600" dirty="0" smtClean="0">
                          <a:solidFill>
                            <a:srgbClr val="111111"/>
                          </a:solidFill>
                        </a:rPr>
                        <a:t>Article 12</a:t>
                      </a:r>
                      <a:endParaRPr lang="en-US" sz="1600" dirty="0">
                        <a:solidFill>
                          <a:srgbClr val="111111"/>
                        </a:solidFill>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44880">
                <a:tc>
                  <a:txBody>
                    <a:bodyPr/>
                    <a:lstStyle/>
                    <a:p>
                      <a:r>
                        <a:rPr lang="en-US" sz="1400" b="0" dirty="0" smtClean="0">
                          <a:solidFill>
                            <a:srgbClr val="111111"/>
                          </a:solidFill>
                        </a:rPr>
                        <a:t>Scope</a:t>
                      </a:r>
                      <a:endParaRPr lang="en-US" sz="1400" b="0" dirty="0">
                        <a:solidFill>
                          <a:srgbClr val="111111"/>
                        </a:solidFill>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400" dirty="0" smtClean="0">
                          <a:solidFill>
                            <a:srgbClr val="111111"/>
                          </a:solidFill>
                        </a:rPr>
                        <a:t>The scope of FTS is wide</a:t>
                      </a:r>
                      <a:r>
                        <a:rPr lang="en-US" sz="1400" baseline="0" dirty="0" smtClean="0">
                          <a:solidFill>
                            <a:srgbClr val="111111"/>
                          </a:solidFill>
                        </a:rPr>
                        <a:t> as per the Act</a:t>
                      </a:r>
                      <a:endParaRPr lang="en-US" sz="1400" dirty="0">
                        <a:solidFill>
                          <a:srgbClr val="111111"/>
                        </a:solidFill>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400" dirty="0" smtClean="0">
                          <a:solidFill>
                            <a:srgbClr val="111111"/>
                          </a:solidFill>
                        </a:rPr>
                        <a:t>The scope of FTS/ FIS may be narrow as per Treaty on account of requirement</a:t>
                      </a:r>
                      <a:r>
                        <a:rPr lang="en-US" sz="1400" baseline="0" dirty="0" smtClean="0">
                          <a:solidFill>
                            <a:srgbClr val="111111"/>
                          </a:solidFill>
                        </a:rPr>
                        <a:t> of ‘make available’.  Eg. India-US Treaty</a:t>
                      </a:r>
                    </a:p>
                    <a:p>
                      <a:endParaRPr lang="en-US" sz="1400" dirty="0">
                        <a:solidFill>
                          <a:srgbClr val="111111"/>
                        </a:solidFill>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2651760">
                <a:tc>
                  <a:txBody>
                    <a:bodyPr/>
                    <a:lstStyle/>
                    <a:p>
                      <a:r>
                        <a:rPr lang="en-US" sz="1400" b="0" dirty="0" smtClean="0">
                          <a:solidFill>
                            <a:srgbClr val="111111"/>
                          </a:solidFill>
                        </a:rPr>
                        <a:t>Example</a:t>
                      </a:r>
                      <a:endParaRPr lang="en-US" sz="1400" b="0" dirty="0">
                        <a:solidFill>
                          <a:srgbClr val="111111"/>
                        </a:solidFill>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400" dirty="0" smtClean="0">
                          <a:solidFill>
                            <a:srgbClr val="111111"/>
                          </a:solidFill>
                        </a:rPr>
                        <a:t>Fees received by a US company</a:t>
                      </a:r>
                      <a:r>
                        <a:rPr lang="en-US" sz="1400" baseline="0" dirty="0" smtClean="0">
                          <a:solidFill>
                            <a:srgbClr val="111111"/>
                          </a:solidFill>
                        </a:rPr>
                        <a:t> for providing technical service to an Indian company may be liable for tax in India</a:t>
                      </a:r>
                    </a:p>
                    <a:p>
                      <a:endParaRPr lang="en-US" sz="1400" baseline="0" dirty="0" smtClean="0">
                        <a:solidFill>
                          <a:srgbClr val="111111"/>
                        </a:solidFill>
                      </a:endParaRPr>
                    </a:p>
                    <a:p>
                      <a:endParaRPr lang="en-US" sz="1400" baseline="0" dirty="0" smtClean="0">
                        <a:solidFill>
                          <a:srgbClr val="11111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baseline="0" dirty="0" smtClean="0">
                          <a:solidFill>
                            <a:srgbClr val="111111"/>
                          </a:solidFill>
                        </a:rPr>
                        <a:t>Impact:</a:t>
                      </a:r>
                      <a:r>
                        <a:rPr lang="en-US" sz="1400" baseline="0" dirty="0" smtClean="0">
                          <a:solidFill>
                            <a:srgbClr val="111111"/>
                          </a:solidFill>
                        </a:rPr>
                        <a:t> Fees received for provision of service may be liable for tax in India on account of application of section 9(1)(vii) of the Act</a:t>
                      </a:r>
                      <a:endParaRPr lang="en-US" sz="1400" dirty="0" smtClean="0">
                        <a:solidFill>
                          <a:srgbClr val="111111"/>
                        </a:solidFill>
                      </a:endParaRPr>
                    </a:p>
                    <a:p>
                      <a:endParaRPr lang="en-US" sz="1400" dirty="0" smtClean="0">
                        <a:solidFill>
                          <a:srgbClr val="111111"/>
                        </a:solidFill>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400" dirty="0" smtClean="0">
                          <a:solidFill>
                            <a:srgbClr val="111111"/>
                          </a:solidFill>
                        </a:rPr>
                        <a:t>Fees received by a US company for providing technical service shall not be liable for tax in India</a:t>
                      </a:r>
                      <a:r>
                        <a:rPr lang="en-US" sz="1400" baseline="0" dirty="0" smtClean="0">
                          <a:solidFill>
                            <a:srgbClr val="111111"/>
                          </a:solidFill>
                        </a:rPr>
                        <a:t> unless the services rendered are made available to the service recipient in India</a:t>
                      </a:r>
                    </a:p>
                    <a:p>
                      <a:endParaRPr lang="en-US" sz="1400" baseline="0" dirty="0" smtClean="0">
                        <a:solidFill>
                          <a:srgbClr val="111111"/>
                        </a:solidFill>
                      </a:endParaRPr>
                    </a:p>
                    <a:p>
                      <a:r>
                        <a:rPr lang="en-US" sz="1400" b="1" baseline="0" dirty="0" smtClean="0">
                          <a:solidFill>
                            <a:srgbClr val="111111"/>
                          </a:solidFill>
                        </a:rPr>
                        <a:t>Impact:</a:t>
                      </a:r>
                      <a:r>
                        <a:rPr lang="en-US" sz="1400" baseline="0" dirty="0" smtClean="0">
                          <a:solidFill>
                            <a:srgbClr val="111111"/>
                          </a:solidFill>
                        </a:rPr>
                        <a:t> Fees received for provision of service may not be liable for tax in India on account of application of section 90(2) of the Act read with Article 12 of India-US treaty</a:t>
                      </a:r>
                      <a:endParaRPr lang="en-US" sz="1400" dirty="0">
                        <a:solidFill>
                          <a:srgbClr val="111111"/>
                        </a:solidFill>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bl>
          </a:graphicData>
        </a:graphic>
      </p:graphicFrame>
    </p:spTree>
    <p:extLst>
      <p:ext uri="{BB962C8B-B14F-4D97-AF65-F5344CB8AC3E}">
        <p14:creationId xmlns:p14="http://schemas.microsoft.com/office/powerpoint/2010/main" val="25415817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a:latin typeface="Arial" panose="020B0604020202020204" pitchFamily="34" charset="0"/>
                <a:cs typeface="Arial" panose="020B0604020202020204" pitchFamily="34" charset="0"/>
              </a:rPr>
              <a:t>METHOD OF ACCOUNTING</a:t>
            </a:r>
            <a:endParaRPr lang="en-IN"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019375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b="1" dirty="0" smtClean="0">
                <a:latin typeface="Arial" panose="020B0604020202020204" pitchFamily="34" charset="0"/>
                <a:cs typeface="Arial" panose="020B0604020202020204" pitchFamily="34" charset="0"/>
              </a:rPr>
              <a:t>Method of Accounting under </a:t>
            </a:r>
            <a:br>
              <a:rPr lang="en-US" b="1" dirty="0" smtClean="0">
                <a:latin typeface="Arial" panose="020B0604020202020204" pitchFamily="34" charset="0"/>
                <a:cs typeface="Arial" panose="020B0604020202020204" pitchFamily="34" charset="0"/>
              </a:rPr>
            </a:br>
            <a:r>
              <a:rPr lang="en-US" b="1" dirty="0" smtClean="0">
                <a:latin typeface="Arial" panose="020B0604020202020204" pitchFamily="34" charset="0"/>
                <a:cs typeface="Arial" panose="020B0604020202020204" pitchFamily="34" charset="0"/>
              </a:rPr>
              <a:t>section 145 of the Act</a:t>
            </a:r>
            <a:endParaRPr lang="en-IN"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639341"/>
            <a:ext cx="8229600" cy="4525963"/>
          </a:xfrm>
        </p:spPr>
        <p:txBody>
          <a:bodyPr/>
          <a:lstStyle/>
          <a:p>
            <a:pPr marL="446088" lvl="1" indent="-446088" fontAlgn="base">
              <a:spcBef>
                <a:spcPts val="1800"/>
              </a:spcBef>
              <a:spcAft>
                <a:spcPct val="0"/>
              </a:spcAft>
              <a:buSzPct val="100000"/>
              <a:buFont typeface="Arial" panose="020B0604020202020204" pitchFamily="34" charset="0"/>
              <a:buChar char="•"/>
            </a:pPr>
            <a:r>
              <a:rPr lang="en-US" sz="1600" dirty="0" smtClean="0">
                <a:solidFill>
                  <a:srgbClr val="0A0A0A"/>
                </a:solidFill>
                <a:latin typeface="Arial" panose="020B0604020202020204" pitchFamily="34" charset="0"/>
                <a:cs typeface="Arial" panose="020B0604020202020204" pitchFamily="34" charset="0"/>
              </a:rPr>
              <a:t>As per section 145 of the Act, income </a:t>
            </a:r>
            <a:r>
              <a:rPr lang="en-US" sz="1600" dirty="0">
                <a:solidFill>
                  <a:srgbClr val="0A0A0A"/>
                </a:solidFill>
                <a:latin typeface="Arial" panose="020B0604020202020204" pitchFamily="34" charset="0"/>
                <a:cs typeface="Arial" panose="020B0604020202020204" pitchFamily="34" charset="0"/>
              </a:rPr>
              <a:t>chargeable under the head “Profits and gains of business or profession” or “Income from other sources” </a:t>
            </a:r>
            <a:r>
              <a:rPr lang="en-US" sz="1600" dirty="0" smtClean="0">
                <a:solidFill>
                  <a:srgbClr val="0A0A0A"/>
                </a:solidFill>
                <a:latin typeface="Arial" panose="020B0604020202020204" pitchFamily="34" charset="0"/>
                <a:cs typeface="Arial" panose="020B0604020202020204" pitchFamily="34" charset="0"/>
              </a:rPr>
              <a:t>shall be computed by either of the following two methods of accounting regularly employed by the </a:t>
            </a:r>
            <a:r>
              <a:rPr lang="en-US" sz="1600" dirty="0" err="1" smtClean="0">
                <a:solidFill>
                  <a:srgbClr val="0A0A0A"/>
                </a:solidFill>
                <a:latin typeface="Arial" panose="020B0604020202020204" pitchFamily="34" charset="0"/>
                <a:cs typeface="Arial" panose="020B0604020202020204" pitchFamily="34" charset="0"/>
              </a:rPr>
              <a:t>asseessee</a:t>
            </a:r>
            <a:r>
              <a:rPr lang="en-US" sz="1600" dirty="0" smtClean="0">
                <a:solidFill>
                  <a:srgbClr val="0A0A0A"/>
                </a:solidFill>
                <a:latin typeface="Arial" panose="020B0604020202020204" pitchFamily="34" charset="0"/>
                <a:cs typeface="Arial" panose="020B0604020202020204" pitchFamily="34" charset="0"/>
              </a:rPr>
              <a:t>:</a:t>
            </a:r>
            <a:endParaRPr lang="en-US" sz="1600" dirty="0">
              <a:solidFill>
                <a:srgbClr val="0A0A0A"/>
              </a:solidFill>
              <a:latin typeface="Arial" panose="020B0604020202020204" pitchFamily="34" charset="0"/>
              <a:cs typeface="Arial" panose="020B0604020202020204" pitchFamily="34" charset="0"/>
            </a:endParaRPr>
          </a:p>
          <a:p>
            <a:pPr marL="892175" lvl="3" indent="-434975" fontAlgn="base">
              <a:spcBef>
                <a:spcPts val="1800"/>
              </a:spcBef>
              <a:spcAft>
                <a:spcPct val="0"/>
              </a:spcAft>
              <a:buSzPct val="100000"/>
              <a:buFont typeface="Arial" panose="020B0604020202020204" pitchFamily="34" charset="0"/>
              <a:buChar char="•"/>
            </a:pPr>
            <a:r>
              <a:rPr lang="en-US" sz="1600" dirty="0">
                <a:solidFill>
                  <a:srgbClr val="0A0A0A"/>
                </a:solidFill>
                <a:latin typeface="Arial" panose="020B0604020202020204" pitchFamily="34" charset="0"/>
                <a:cs typeface="Arial" panose="020B0604020202020204" pitchFamily="34" charset="0"/>
              </a:rPr>
              <a:t>Cash </a:t>
            </a:r>
            <a:r>
              <a:rPr lang="en-US" sz="1600" dirty="0" smtClean="0">
                <a:solidFill>
                  <a:srgbClr val="0A0A0A"/>
                </a:solidFill>
                <a:latin typeface="Arial" panose="020B0604020202020204" pitchFamily="34" charset="0"/>
                <a:cs typeface="Arial" panose="020B0604020202020204" pitchFamily="34" charset="0"/>
              </a:rPr>
              <a:t>method of </a:t>
            </a:r>
            <a:r>
              <a:rPr lang="en-US" sz="1600" dirty="0">
                <a:solidFill>
                  <a:srgbClr val="0A0A0A"/>
                </a:solidFill>
                <a:latin typeface="Arial" panose="020B0604020202020204" pitchFamily="34" charset="0"/>
                <a:cs typeface="Arial" panose="020B0604020202020204" pitchFamily="34" charset="0"/>
              </a:rPr>
              <a:t>accounting; </a:t>
            </a:r>
            <a:r>
              <a:rPr lang="en-US" sz="1600" dirty="0" smtClean="0">
                <a:solidFill>
                  <a:srgbClr val="0A0A0A"/>
                </a:solidFill>
                <a:latin typeface="Arial" panose="020B0604020202020204" pitchFamily="34" charset="0"/>
                <a:cs typeface="Arial" panose="020B0604020202020204" pitchFamily="34" charset="0"/>
              </a:rPr>
              <a:t>or</a:t>
            </a:r>
            <a:endParaRPr lang="en-US" sz="1600" dirty="0">
              <a:solidFill>
                <a:srgbClr val="0A0A0A"/>
              </a:solidFill>
              <a:latin typeface="Arial" panose="020B0604020202020204" pitchFamily="34" charset="0"/>
              <a:cs typeface="Arial" panose="020B0604020202020204" pitchFamily="34" charset="0"/>
            </a:endParaRPr>
          </a:p>
          <a:p>
            <a:pPr marL="892175" lvl="3" indent="-434975" fontAlgn="base">
              <a:spcBef>
                <a:spcPts val="1800"/>
              </a:spcBef>
              <a:spcAft>
                <a:spcPct val="0"/>
              </a:spcAft>
              <a:buSzPct val="100000"/>
              <a:buFont typeface="Arial" panose="020B0604020202020204" pitchFamily="34" charset="0"/>
              <a:buChar char="•"/>
            </a:pPr>
            <a:r>
              <a:rPr lang="en-US" sz="1600" dirty="0">
                <a:solidFill>
                  <a:srgbClr val="0A0A0A"/>
                </a:solidFill>
                <a:latin typeface="Arial" panose="020B0604020202020204" pitchFamily="34" charset="0"/>
                <a:cs typeface="Arial" panose="020B0604020202020204" pitchFamily="34" charset="0"/>
              </a:rPr>
              <a:t>Mercantile </a:t>
            </a:r>
            <a:r>
              <a:rPr lang="en-US" sz="1600" dirty="0" smtClean="0">
                <a:solidFill>
                  <a:srgbClr val="0A0A0A"/>
                </a:solidFill>
                <a:latin typeface="Arial" panose="020B0604020202020204" pitchFamily="34" charset="0"/>
                <a:cs typeface="Arial" panose="020B0604020202020204" pitchFamily="34" charset="0"/>
              </a:rPr>
              <a:t>system </a:t>
            </a:r>
            <a:r>
              <a:rPr lang="en-US" sz="1600" dirty="0">
                <a:solidFill>
                  <a:srgbClr val="0A0A0A"/>
                </a:solidFill>
                <a:latin typeface="Arial" panose="020B0604020202020204" pitchFamily="34" charset="0"/>
                <a:cs typeface="Arial" panose="020B0604020202020204" pitchFamily="34" charset="0"/>
              </a:rPr>
              <a:t>of </a:t>
            </a:r>
            <a:r>
              <a:rPr lang="en-US" sz="1600" dirty="0" smtClean="0">
                <a:solidFill>
                  <a:srgbClr val="0A0A0A"/>
                </a:solidFill>
                <a:latin typeface="Arial" panose="020B0604020202020204" pitchFamily="34" charset="0"/>
                <a:cs typeface="Arial" panose="020B0604020202020204" pitchFamily="34" charset="0"/>
              </a:rPr>
              <a:t>Accounting.</a:t>
            </a:r>
            <a:endParaRPr lang="en-US" sz="1600" dirty="0">
              <a:solidFill>
                <a:srgbClr val="0A0A0A"/>
              </a:solidFill>
              <a:latin typeface="Arial" panose="020B0604020202020204" pitchFamily="34" charset="0"/>
              <a:cs typeface="Arial" panose="020B0604020202020204" pitchFamily="34" charset="0"/>
            </a:endParaRPr>
          </a:p>
          <a:p>
            <a:pPr marL="446088" lvl="3" indent="-446088" fontAlgn="base">
              <a:spcBef>
                <a:spcPts val="1800"/>
              </a:spcBef>
              <a:spcAft>
                <a:spcPct val="0"/>
              </a:spcAft>
              <a:buSzPct val="100000"/>
              <a:buFont typeface="Arial" panose="020B0604020202020204" pitchFamily="34" charset="0"/>
              <a:buChar char="•"/>
            </a:pPr>
            <a:r>
              <a:rPr lang="en-US" sz="1600" dirty="0" smtClean="0">
                <a:solidFill>
                  <a:srgbClr val="0A0A0A"/>
                </a:solidFill>
                <a:latin typeface="Arial" panose="020B0604020202020204" pitchFamily="34" charset="0"/>
                <a:cs typeface="Arial" panose="020B0604020202020204" pitchFamily="34" charset="0"/>
              </a:rPr>
              <a:t>The Central Government may notify the accounting standards to be followed from time to time.</a:t>
            </a:r>
          </a:p>
          <a:p>
            <a:pPr marL="446088" lvl="3" indent="-446088" fontAlgn="base">
              <a:spcBef>
                <a:spcPts val="1800"/>
              </a:spcBef>
              <a:spcAft>
                <a:spcPct val="0"/>
              </a:spcAft>
              <a:buSzPct val="100000"/>
              <a:buFont typeface="Arial" panose="020B0604020202020204" pitchFamily="34" charset="0"/>
              <a:buChar char="•"/>
            </a:pPr>
            <a:r>
              <a:rPr lang="en-US" sz="1600" dirty="0" smtClean="0">
                <a:solidFill>
                  <a:srgbClr val="0A0A0A"/>
                </a:solidFill>
                <a:latin typeface="Arial" panose="020B0604020202020204" pitchFamily="34" charset="0"/>
                <a:cs typeface="Arial" panose="020B0604020202020204" pitchFamily="34" charset="0"/>
              </a:rPr>
              <a:t>The AO</a:t>
            </a:r>
            <a:r>
              <a:rPr lang="en-IN" sz="1600" dirty="0" smtClean="0">
                <a:latin typeface="Arial" panose="020B0604020202020204" pitchFamily="34" charset="0"/>
                <a:cs typeface="Arial" panose="020B0604020202020204" pitchFamily="34" charset="0"/>
              </a:rPr>
              <a:t> may invoke section 144 of the Act if he </a:t>
            </a:r>
            <a:r>
              <a:rPr lang="en-IN" sz="1600" dirty="0">
                <a:latin typeface="Arial" panose="020B0604020202020204" pitchFamily="34" charset="0"/>
                <a:cs typeface="Arial" panose="020B0604020202020204" pitchFamily="34" charset="0"/>
              </a:rPr>
              <a:t>is not satisfied about the correctness or completeness of the accounts of the </a:t>
            </a:r>
            <a:r>
              <a:rPr lang="en-IN" sz="1600" dirty="0" smtClean="0">
                <a:latin typeface="Arial" panose="020B0604020202020204" pitchFamily="34" charset="0"/>
                <a:cs typeface="Arial" panose="020B0604020202020204" pitchFamily="34" charset="0"/>
              </a:rPr>
              <a:t>assessee.</a:t>
            </a:r>
            <a:endParaRPr lang="en-US" sz="1600" dirty="0" smtClean="0">
              <a:solidFill>
                <a:srgbClr val="0A0A0A"/>
              </a:solidFill>
              <a:latin typeface="Arial" panose="020B0604020202020204" pitchFamily="34" charset="0"/>
              <a:cs typeface="Arial" panose="020B0604020202020204" pitchFamily="34" charset="0"/>
            </a:endParaRPr>
          </a:p>
          <a:p>
            <a:pPr marL="446088" lvl="3" indent="-446088" fontAlgn="base">
              <a:spcBef>
                <a:spcPts val="1800"/>
              </a:spcBef>
              <a:spcAft>
                <a:spcPct val="0"/>
              </a:spcAft>
              <a:buSzPct val="100000"/>
              <a:buFont typeface="Arial" panose="020B0604020202020204" pitchFamily="34" charset="0"/>
              <a:buChar char="•"/>
            </a:pPr>
            <a:endParaRPr lang="en-US" sz="1600" dirty="0" smtClean="0">
              <a:solidFill>
                <a:srgbClr val="0A0A0A"/>
              </a:solidFill>
              <a:latin typeface="Arial" panose="020B0604020202020204" pitchFamily="34" charset="0"/>
              <a:cs typeface="Arial" panose="020B0604020202020204" pitchFamily="34" charset="0"/>
            </a:endParaRPr>
          </a:p>
          <a:p>
            <a:pPr marL="892175" lvl="3" indent="-434975" fontAlgn="base">
              <a:spcBef>
                <a:spcPts val="1800"/>
              </a:spcBef>
              <a:spcAft>
                <a:spcPct val="0"/>
              </a:spcAft>
              <a:buSzPct val="100000"/>
              <a:buFont typeface="Arial" panose="020B0604020202020204" pitchFamily="34" charset="0"/>
              <a:buChar char="•"/>
            </a:pPr>
            <a:endParaRPr lang="en-US" sz="1600" dirty="0">
              <a:solidFill>
                <a:srgbClr val="0A0A0A"/>
              </a:solidFill>
              <a:latin typeface="Arial" panose="020B0604020202020204" pitchFamily="34" charset="0"/>
              <a:cs typeface="Arial" panose="020B0604020202020204" pitchFamily="34" charset="0"/>
            </a:endParaRPr>
          </a:p>
          <a:p>
            <a:pPr lvl="1">
              <a:buSzPct val="100000"/>
              <a:buFont typeface="Arial" panose="020B0604020202020204" pitchFamily="34" charset="0"/>
              <a:buChar char="•"/>
            </a:pPr>
            <a:endParaRPr lang="en-IN" sz="1600" dirty="0">
              <a:solidFill>
                <a:srgbClr val="0A0A0A"/>
              </a:solidFill>
              <a:latin typeface="Arial" panose="020B0604020202020204" pitchFamily="34" charset="0"/>
              <a:cs typeface="Arial" panose="020B0604020202020204" pitchFamily="34" charset="0"/>
            </a:endParaRPr>
          </a:p>
        </p:txBody>
      </p:sp>
      <p:sp>
        <p:nvSpPr>
          <p:cNvPr id="4" name="Line 11"/>
          <p:cNvSpPr>
            <a:spLocks noChangeShapeType="1"/>
          </p:cNvSpPr>
          <p:nvPr/>
        </p:nvSpPr>
        <p:spPr bwMode="auto">
          <a:xfrm>
            <a:off x="457201" y="6242400"/>
            <a:ext cx="8229600" cy="0"/>
          </a:xfrm>
          <a:prstGeom prst="line">
            <a:avLst/>
          </a:prstGeom>
          <a:noFill/>
          <a:ln w="3175">
            <a:solidFill>
              <a:srgbClr val="808080"/>
            </a:solidFill>
            <a:round/>
            <a:headEnd/>
            <a:tailEnd/>
          </a:ln>
          <a:effectLst/>
        </p:spPr>
        <p:txBody>
          <a:bodyPr wrap="none" lIns="79224" tIns="39587" rIns="79224" bIns="3958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9338107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b="1" dirty="0" smtClean="0">
                <a:latin typeface="Arial" panose="020B0604020202020204" pitchFamily="34" charset="0"/>
                <a:cs typeface="Arial" panose="020B0604020202020204" pitchFamily="34" charset="0"/>
              </a:rPr>
              <a:t>Accounting Standards</a:t>
            </a:r>
            <a:endParaRPr lang="en-IN"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67544" y="1412776"/>
            <a:ext cx="8229600" cy="4525963"/>
          </a:xfrm>
        </p:spPr>
        <p:txBody>
          <a:bodyPr>
            <a:normAutofit/>
          </a:bodyPr>
          <a:lstStyle/>
          <a:p>
            <a:r>
              <a:rPr lang="en-US" sz="1600" dirty="0">
                <a:solidFill>
                  <a:srgbClr val="0A0A0A"/>
                </a:solidFill>
                <a:latin typeface="Arial" panose="020B0604020202020204" pitchFamily="34" charset="0"/>
                <a:cs typeface="Arial" panose="020B0604020202020204" pitchFamily="34" charset="0"/>
              </a:rPr>
              <a:t>In exercise of the powers conferred by sub-section (2) of section 145 of the Act, the Central Government vide Notification S.O.69(E) dated  25 January 1996, has notified the following accounting standards to be followed by all </a:t>
            </a:r>
            <a:r>
              <a:rPr lang="en-US" sz="1600" dirty="0" err="1">
                <a:solidFill>
                  <a:srgbClr val="0A0A0A"/>
                </a:solidFill>
                <a:latin typeface="Arial" panose="020B0604020202020204" pitchFamily="34" charset="0"/>
                <a:cs typeface="Arial" panose="020B0604020202020204" pitchFamily="34" charset="0"/>
              </a:rPr>
              <a:t>assessees</a:t>
            </a:r>
            <a:r>
              <a:rPr lang="en-US" sz="1600" dirty="0">
                <a:solidFill>
                  <a:srgbClr val="0A0A0A"/>
                </a:solidFill>
                <a:latin typeface="Arial" panose="020B0604020202020204" pitchFamily="34" charset="0"/>
                <a:cs typeface="Arial" panose="020B0604020202020204" pitchFamily="34" charset="0"/>
              </a:rPr>
              <a:t> following the mercantile system of accounting, namely:</a:t>
            </a:r>
          </a:p>
          <a:p>
            <a:pPr marL="0" indent="0">
              <a:buNone/>
            </a:pPr>
            <a:endParaRPr lang="en-US" sz="1600" dirty="0">
              <a:solidFill>
                <a:srgbClr val="0A0A0A"/>
              </a:solidFill>
              <a:latin typeface="Arial" panose="020B0604020202020204" pitchFamily="34" charset="0"/>
              <a:cs typeface="Arial" panose="020B0604020202020204" pitchFamily="34" charset="0"/>
            </a:endParaRPr>
          </a:p>
          <a:p>
            <a:pPr marL="712788" indent="-350838"/>
            <a:r>
              <a:rPr lang="en-US" sz="1600" dirty="0">
                <a:solidFill>
                  <a:srgbClr val="0A0A0A"/>
                </a:solidFill>
                <a:latin typeface="Arial" panose="020B0604020202020204" pitchFamily="34" charset="0"/>
                <a:cs typeface="Arial" panose="020B0604020202020204" pitchFamily="34" charset="0"/>
              </a:rPr>
              <a:t>Accounting Standard I relating to disclosure of accounting policies; and</a:t>
            </a:r>
          </a:p>
          <a:p>
            <a:pPr marL="712788" indent="-350838"/>
            <a:r>
              <a:rPr lang="en-US" sz="1600" dirty="0">
                <a:solidFill>
                  <a:srgbClr val="0A0A0A"/>
                </a:solidFill>
                <a:latin typeface="Arial" panose="020B0604020202020204" pitchFamily="34" charset="0"/>
                <a:cs typeface="Arial" panose="020B0604020202020204" pitchFamily="34" charset="0"/>
              </a:rPr>
              <a:t>Accounting standard II relating to disclosure of prior period and extraordinary items and changes in accounting </a:t>
            </a:r>
            <a:r>
              <a:rPr lang="en-US" sz="1600" dirty="0" smtClean="0">
                <a:solidFill>
                  <a:srgbClr val="0A0A0A"/>
                </a:solidFill>
                <a:latin typeface="Arial" panose="020B0604020202020204" pitchFamily="34" charset="0"/>
                <a:cs typeface="Arial" panose="020B0604020202020204" pitchFamily="34" charset="0"/>
              </a:rPr>
              <a:t>policies.</a:t>
            </a:r>
            <a:endParaRPr lang="en-US" sz="1600" dirty="0">
              <a:solidFill>
                <a:srgbClr val="0A0A0A"/>
              </a:solidFill>
              <a:latin typeface="Arial" panose="020B0604020202020204" pitchFamily="34" charset="0"/>
              <a:cs typeface="Arial" panose="020B0604020202020204" pitchFamily="34" charset="0"/>
            </a:endParaRPr>
          </a:p>
          <a:p>
            <a:pPr marL="446088" lvl="1" indent="-446088" fontAlgn="base">
              <a:spcBef>
                <a:spcPts val="1800"/>
              </a:spcBef>
              <a:spcAft>
                <a:spcPct val="0"/>
              </a:spcAft>
              <a:buSzPct val="100000"/>
              <a:buFont typeface="Arial" panose="020B0604020202020204" pitchFamily="34" charset="0"/>
              <a:buChar char="•"/>
            </a:pPr>
            <a:endParaRPr lang="en-US" sz="1600" dirty="0" smtClean="0">
              <a:solidFill>
                <a:srgbClr val="0A0A0A"/>
              </a:solidFill>
              <a:latin typeface="Arial" panose="020B0604020202020204" pitchFamily="34" charset="0"/>
              <a:cs typeface="Arial" panose="020B0604020202020204" pitchFamily="34" charset="0"/>
            </a:endParaRPr>
          </a:p>
          <a:p>
            <a:pPr marL="892175" lvl="3" indent="-434975" fontAlgn="base">
              <a:spcBef>
                <a:spcPts val="1800"/>
              </a:spcBef>
              <a:spcAft>
                <a:spcPct val="0"/>
              </a:spcAft>
              <a:buSzPct val="100000"/>
              <a:buFont typeface="Arial" panose="020B0604020202020204" pitchFamily="34" charset="0"/>
              <a:buChar char="•"/>
            </a:pPr>
            <a:endParaRPr lang="en-US" sz="1600" dirty="0">
              <a:solidFill>
                <a:srgbClr val="0A0A0A"/>
              </a:solidFill>
              <a:latin typeface="Arial" panose="020B0604020202020204" pitchFamily="34" charset="0"/>
              <a:cs typeface="Arial" panose="020B0604020202020204" pitchFamily="34" charset="0"/>
            </a:endParaRPr>
          </a:p>
          <a:p>
            <a:pPr lvl="1">
              <a:buSzPct val="100000"/>
              <a:buFont typeface="Arial" panose="020B0604020202020204" pitchFamily="34" charset="0"/>
              <a:buChar char="•"/>
            </a:pPr>
            <a:endParaRPr lang="en-IN" sz="1600" dirty="0">
              <a:solidFill>
                <a:srgbClr val="0A0A0A"/>
              </a:solidFill>
              <a:latin typeface="Arial" panose="020B0604020202020204" pitchFamily="34" charset="0"/>
              <a:cs typeface="Arial" panose="020B0604020202020204" pitchFamily="34" charset="0"/>
            </a:endParaRPr>
          </a:p>
        </p:txBody>
      </p:sp>
      <p:sp>
        <p:nvSpPr>
          <p:cNvPr id="4" name="Line 11"/>
          <p:cNvSpPr>
            <a:spLocks noChangeShapeType="1"/>
          </p:cNvSpPr>
          <p:nvPr/>
        </p:nvSpPr>
        <p:spPr bwMode="auto">
          <a:xfrm>
            <a:off x="457201" y="6242400"/>
            <a:ext cx="8229600" cy="0"/>
          </a:xfrm>
          <a:prstGeom prst="line">
            <a:avLst/>
          </a:prstGeom>
          <a:noFill/>
          <a:ln w="3175">
            <a:solidFill>
              <a:srgbClr val="808080"/>
            </a:solidFill>
            <a:round/>
            <a:headEnd/>
            <a:tailEnd/>
          </a:ln>
          <a:effectLst/>
        </p:spPr>
        <p:txBody>
          <a:bodyPr wrap="none" lIns="79224" tIns="39587" rIns="79224" bIns="3958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80587713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74638"/>
            <a:ext cx="8424936" cy="1143000"/>
          </a:xfrm>
        </p:spPr>
        <p:txBody>
          <a:bodyPr>
            <a:normAutofit fontScale="90000"/>
          </a:bodyPr>
          <a:lstStyle/>
          <a:p>
            <a:pPr algn="l"/>
            <a:r>
              <a:rPr lang="en-US" b="1" dirty="0" smtClean="0">
                <a:latin typeface="Arial" panose="020B0604020202020204" pitchFamily="34" charset="0"/>
                <a:cs typeface="Arial" panose="020B0604020202020204" pitchFamily="34" charset="0"/>
              </a:rPr>
              <a:t>Accounting Standard 1 – Disclosure of Accounting Policies</a:t>
            </a:r>
            <a:endParaRPr lang="en-IN"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67544" y="1484784"/>
            <a:ext cx="8229600" cy="4525963"/>
          </a:xfrm>
        </p:spPr>
        <p:txBody>
          <a:bodyPr>
            <a:noAutofit/>
          </a:bodyPr>
          <a:lstStyle/>
          <a:p>
            <a:pPr marL="265113" lvl="1" indent="-265113" fontAlgn="base">
              <a:spcAft>
                <a:spcPct val="0"/>
              </a:spcAft>
              <a:buClr>
                <a:srgbClr val="0A0A0A"/>
              </a:buClr>
              <a:buSzPct val="100000"/>
              <a:buFont typeface="Arial" panose="020B0604020202020204" pitchFamily="34" charset="0"/>
              <a:buChar char="•"/>
            </a:pPr>
            <a:r>
              <a:rPr lang="en-US" sz="1450" dirty="0">
                <a:solidFill>
                  <a:srgbClr val="0A0A0A"/>
                </a:solidFill>
                <a:latin typeface="Arial" panose="020B0604020202020204" pitchFamily="34" charset="0"/>
                <a:cs typeface="Arial" panose="020B0604020202020204" pitchFamily="34" charset="0"/>
              </a:rPr>
              <a:t>All significant accounting policies adopted in the preparation and presentation of financial statements shall be disclosed. </a:t>
            </a:r>
            <a:endParaRPr lang="en-US" sz="1450" dirty="0" smtClean="0">
              <a:solidFill>
                <a:srgbClr val="0A0A0A"/>
              </a:solidFill>
              <a:latin typeface="Arial" panose="020B0604020202020204" pitchFamily="34" charset="0"/>
              <a:cs typeface="Arial" panose="020B0604020202020204" pitchFamily="34" charset="0"/>
            </a:endParaRPr>
          </a:p>
          <a:p>
            <a:pPr marL="0" lvl="1" indent="0" fontAlgn="base">
              <a:spcAft>
                <a:spcPct val="0"/>
              </a:spcAft>
              <a:buClr>
                <a:srgbClr val="0A0A0A"/>
              </a:buClr>
              <a:buSzPct val="100000"/>
              <a:buNone/>
            </a:pPr>
            <a:endParaRPr lang="en-US" sz="1450" dirty="0">
              <a:solidFill>
                <a:srgbClr val="0A0A0A"/>
              </a:solidFill>
              <a:latin typeface="Arial" panose="020B0604020202020204" pitchFamily="34" charset="0"/>
              <a:cs typeface="Arial" panose="020B0604020202020204" pitchFamily="34" charset="0"/>
            </a:endParaRPr>
          </a:p>
          <a:p>
            <a:pPr marL="265113" lvl="1" indent="-265113" fontAlgn="base">
              <a:spcAft>
                <a:spcPct val="0"/>
              </a:spcAft>
              <a:buClr>
                <a:srgbClr val="0A0A0A"/>
              </a:buClr>
              <a:buSzPct val="100000"/>
              <a:buFont typeface="Arial" panose="020B0604020202020204" pitchFamily="34" charset="0"/>
              <a:buChar char="•"/>
            </a:pPr>
            <a:r>
              <a:rPr lang="en-US" sz="1450" dirty="0">
                <a:solidFill>
                  <a:srgbClr val="0A0A0A"/>
                </a:solidFill>
                <a:latin typeface="Arial" panose="020B0604020202020204" pitchFamily="34" charset="0"/>
                <a:cs typeface="Arial" panose="020B0604020202020204" pitchFamily="34" charset="0"/>
              </a:rPr>
              <a:t>The  disclosure of the significant accounting policies shall form part of the financial statements and the significant accounting policies shall normally be disclosed in one place.</a:t>
            </a:r>
          </a:p>
          <a:p>
            <a:pPr marL="265113" lvl="1" indent="-265113" fontAlgn="base">
              <a:spcAft>
                <a:spcPct val="0"/>
              </a:spcAft>
              <a:buClr>
                <a:srgbClr val="0A0A0A"/>
              </a:buClr>
              <a:buSzPct val="100000"/>
              <a:buFont typeface="Arial" panose="020B0604020202020204" pitchFamily="34" charset="0"/>
              <a:buChar char="•"/>
            </a:pPr>
            <a:endParaRPr lang="en-US" sz="1450" dirty="0" smtClean="0">
              <a:solidFill>
                <a:srgbClr val="0A0A0A"/>
              </a:solidFill>
              <a:latin typeface="Arial" panose="020B0604020202020204" pitchFamily="34" charset="0"/>
              <a:cs typeface="Arial" panose="020B0604020202020204" pitchFamily="34" charset="0"/>
            </a:endParaRPr>
          </a:p>
          <a:p>
            <a:pPr marL="265113" lvl="1" indent="-265113" fontAlgn="base">
              <a:spcAft>
                <a:spcPct val="0"/>
              </a:spcAft>
              <a:buClr>
                <a:srgbClr val="0A0A0A"/>
              </a:buClr>
              <a:buSzPct val="100000"/>
              <a:buFont typeface="Arial" panose="020B0604020202020204" pitchFamily="34" charset="0"/>
              <a:buChar char="•"/>
            </a:pPr>
            <a:r>
              <a:rPr lang="en-US" sz="1450" dirty="0" smtClean="0">
                <a:solidFill>
                  <a:srgbClr val="0A0A0A"/>
                </a:solidFill>
                <a:latin typeface="Arial" panose="020B0604020202020204" pitchFamily="34" charset="0"/>
                <a:cs typeface="Arial" panose="020B0604020202020204" pitchFamily="34" charset="0"/>
              </a:rPr>
              <a:t>Accounting </a:t>
            </a:r>
            <a:r>
              <a:rPr lang="en-US" sz="1450" dirty="0">
                <a:solidFill>
                  <a:srgbClr val="0A0A0A"/>
                </a:solidFill>
                <a:latin typeface="Arial" panose="020B0604020202020204" pitchFamily="34" charset="0"/>
                <a:cs typeface="Arial" panose="020B0604020202020204" pitchFamily="34" charset="0"/>
              </a:rPr>
              <a:t>policies adopted by an </a:t>
            </a:r>
            <a:r>
              <a:rPr lang="en-US" sz="1450" dirty="0" err="1">
                <a:solidFill>
                  <a:srgbClr val="0A0A0A"/>
                </a:solidFill>
                <a:latin typeface="Arial" panose="020B0604020202020204" pitchFamily="34" charset="0"/>
                <a:cs typeface="Arial" panose="020B0604020202020204" pitchFamily="34" charset="0"/>
              </a:rPr>
              <a:t>assessee</a:t>
            </a:r>
            <a:r>
              <a:rPr lang="en-US" sz="1450" dirty="0">
                <a:solidFill>
                  <a:srgbClr val="0A0A0A"/>
                </a:solidFill>
                <a:latin typeface="Arial" panose="020B0604020202020204" pitchFamily="34" charset="0"/>
                <a:cs typeface="Arial" panose="020B0604020202020204" pitchFamily="34" charset="0"/>
              </a:rPr>
              <a:t> should be such so as to represent a true and fair view of the state of affairs of the business, profession or vocation in the financial statements prepared and presented on the basis of such accounting policies. For this purpose, the major considerations governing the selection and application of accounting policies are as under</a:t>
            </a:r>
            <a:r>
              <a:rPr lang="en-US" sz="1450" dirty="0" smtClean="0">
                <a:solidFill>
                  <a:srgbClr val="0A0A0A"/>
                </a:solidFill>
                <a:latin typeface="Arial" panose="020B0604020202020204" pitchFamily="34" charset="0"/>
                <a:cs typeface="Arial" panose="020B0604020202020204" pitchFamily="34" charset="0"/>
              </a:rPr>
              <a:t>:</a:t>
            </a:r>
            <a:br>
              <a:rPr lang="en-US" sz="1450" dirty="0" smtClean="0">
                <a:solidFill>
                  <a:srgbClr val="0A0A0A"/>
                </a:solidFill>
                <a:latin typeface="Arial" panose="020B0604020202020204" pitchFamily="34" charset="0"/>
                <a:cs typeface="Arial" panose="020B0604020202020204" pitchFamily="34" charset="0"/>
              </a:rPr>
            </a:br>
            <a:endParaRPr lang="en-US" sz="1450" dirty="0">
              <a:solidFill>
                <a:srgbClr val="0A0A0A"/>
              </a:solidFill>
              <a:latin typeface="Arial" panose="020B0604020202020204" pitchFamily="34" charset="0"/>
              <a:cs typeface="Arial" panose="020B0604020202020204" pitchFamily="34" charset="0"/>
            </a:endParaRPr>
          </a:p>
          <a:p>
            <a:pPr marL="542925" lvl="2" indent="-277813" fontAlgn="base">
              <a:spcAft>
                <a:spcPct val="0"/>
              </a:spcAft>
              <a:buClr>
                <a:srgbClr val="0A0A0A"/>
              </a:buClr>
              <a:buSzPct val="100000"/>
            </a:pPr>
            <a:r>
              <a:rPr lang="en-US" sz="1450" dirty="0" smtClean="0">
                <a:solidFill>
                  <a:srgbClr val="0A0A0A"/>
                </a:solidFill>
                <a:latin typeface="Arial" panose="020B0604020202020204" pitchFamily="34" charset="0"/>
                <a:cs typeface="Arial" panose="020B0604020202020204" pitchFamily="34" charset="0"/>
              </a:rPr>
              <a:t>Prudence;</a:t>
            </a:r>
          </a:p>
          <a:p>
            <a:pPr marL="542925" lvl="2" indent="-277813" fontAlgn="base">
              <a:spcAft>
                <a:spcPct val="0"/>
              </a:spcAft>
              <a:buClr>
                <a:srgbClr val="0A0A0A"/>
              </a:buClr>
              <a:buSzPct val="100000"/>
            </a:pPr>
            <a:r>
              <a:rPr lang="en-US" sz="1450" dirty="0" smtClean="0">
                <a:solidFill>
                  <a:srgbClr val="0A0A0A"/>
                </a:solidFill>
                <a:latin typeface="Arial" panose="020B0604020202020204" pitchFamily="34" charset="0"/>
                <a:cs typeface="Arial" panose="020B0604020202020204" pitchFamily="34" charset="0"/>
              </a:rPr>
              <a:t>Substance </a:t>
            </a:r>
            <a:r>
              <a:rPr lang="en-US" sz="1450" dirty="0">
                <a:solidFill>
                  <a:srgbClr val="0A0A0A"/>
                </a:solidFill>
                <a:latin typeface="Arial" panose="020B0604020202020204" pitchFamily="34" charset="0"/>
                <a:cs typeface="Arial" panose="020B0604020202020204" pitchFamily="34" charset="0"/>
              </a:rPr>
              <a:t>over form; and</a:t>
            </a:r>
          </a:p>
          <a:p>
            <a:pPr marL="542925" lvl="2" indent="-277813" fontAlgn="base">
              <a:spcAft>
                <a:spcPct val="0"/>
              </a:spcAft>
              <a:buClr>
                <a:srgbClr val="0A0A0A"/>
              </a:buClr>
              <a:buSzPct val="100000"/>
            </a:pPr>
            <a:r>
              <a:rPr lang="en-US" sz="1450" dirty="0" smtClean="0">
                <a:solidFill>
                  <a:srgbClr val="0A0A0A"/>
                </a:solidFill>
                <a:latin typeface="Arial" panose="020B0604020202020204" pitchFamily="34" charset="0"/>
                <a:cs typeface="Arial" panose="020B0604020202020204" pitchFamily="34" charset="0"/>
              </a:rPr>
              <a:t>Materiality</a:t>
            </a:r>
          </a:p>
          <a:p>
            <a:pPr marL="542925" lvl="2" indent="-277813" fontAlgn="base">
              <a:spcAft>
                <a:spcPct val="0"/>
              </a:spcAft>
              <a:buClr>
                <a:srgbClr val="0A0A0A"/>
              </a:buClr>
              <a:buSzPct val="100000"/>
            </a:pPr>
            <a:endParaRPr lang="en-US" sz="1450" dirty="0" smtClean="0">
              <a:solidFill>
                <a:srgbClr val="0A0A0A"/>
              </a:solidFill>
              <a:latin typeface="Arial" panose="020B0604020202020204" pitchFamily="34" charset="0"/>
              <a:cs typeface="Arial" panose="020B0604020202020204" pitchFamily="34" charset="0"/>
            </a:endParaRPr>
          </a:p>
          <a:p>
            <a:pPr marL="265113" lvl="1" indent="-265113" fontAlgn="base">
              <a:spcAft>
                <a:spcPct val="0"/>
              </a:spcAft>
              <a:buClr>
                <a:srgbClr val="0A0A0A"/>
              </a:buClr>
              <a:buSzPct val="100000"/>
              <a:buFont typeface="Arial" panose="020B0604020202020204" pitchFamily="34" charset="0"/>
              <a:buChar char="•"/>
            </a:pPr>
            <a:r>
              <a:rPr lang="en-US" altLang="en-US" sz="1450" dirty="0" smtClean="0">
                <a:solidFill>
                  <a:srgbClr val="0A0A0A"/>
                </a:solidFill>
                <a:latin typeface="Arial" panose="020B0604020202020204" pitchFamily="34" charset="0"/>
                <a:cs typeface="Arial" panose="020B0604020202020204" pitchFamily="34" charset="0"/>
              </a:rPr>
              <a:t>If </a:t>
            </a:r>
            <a:r>
              <a:rPr lang="en-US" altLang="en-US" sz="1450" dirty="0">
                <a:solidFill>
                  <a:srgbClr val="0A0A0A"/>
                </a:solidFill>
                <a:latin typeface="Arial" panose="020B0604020202020204" pitchFamily="34" charset="0"/>
                <a:cs typeface="Arial" panose="020B0604020202020204" pitchFamily="34" charset="0"/>
              </a:rPr>
              <a:t>the fundamental accounting assumptions, viz., going concern, consistency and accrual are followed in financial statements, specific disclosure is not required.  If a fundamental accounting assumption is not followed, the fact should be disclosed.</a:t>
            </a:r>
          </a:p>
          <a:p>
            <a:pPr marL="446088" lvl="1" indent="-446088" fontAlgn="base">
              <a:spcBef>
                <a:spcPts val="1800"/>
              </a:spcBef>
              <a:spcAft>
                <a:spcPct val="0"/>
              </a:spcAft>
              <a:buClr>
                <a:srgbClr val="0A0A0A"/>
              </a:buClr>
              <a:buSzPct val="100000"/>
              <a:buFont typeface="Arial" panose="020B0604020202020204" pitchFamily="34" charset="0"/>
              <a:buChar char="•"/>
            </a:pPr>
            <a:endParaRPr lang="en-US" sz="1450" dirty="0">
              <a:latin typeface="Arial" panose="020B0604020202020204" pitchFamily="34" charset="0"/>
              <a:cs typeface="Arial" panose="020B0604020202020204" pitchFamily="34" charset="0"/>
            </a:endParaRPr>
          </a:p>
          <a:p>
            <a:pPr marL="285750" lvl="1" fontAlgn="base">
              <a:spcBef>
                <a:spcPts val="1800"/>
              </a:spcBef>
              <a:spcAft>
                <a:spcPct val="0"/>
              </a:spcAft>
              <a:buClr>
                <a:srgbClr val="0A0A0A"/>
              </a:buClr>
              <a:buSzPct val="100000"/>
              <a:buFont typeface="Arial" panose="020B0604020202020204" pitchFamily="34" charset="0"/>
              <a:buChar char="•"/>
            </a:pPr>
            <a:endParaRPr lang="en-IN" sz="1450" dirty="0">
              <a:latin typeface="Arial" panose="020B0604020202020204" pitchFamily="34" charset="0"/>
              <a:cs typeface="Arial" panose="020B0604020202020204" pitchFamily="34" charset="0"/>
            </a:endParaRPr>
          </a:p>
        </p:txBody>
      </p:sp>
      <p:sp>
        <p:nvSpPr>
          <p:cNvPr id="4" name="Line 11"/>
          <p:cNvSpPr>
            <a:spLocks noChangeShapeType="1"/>
          </p:cNvSpPr>
          <p:nvPr/>
        </p:nvSpPr>
        <p:spPr bwMode="auto">
          <a:xfrm>
            <a:off x="457201" y="6242400"/>
            <a:ext cx="8229600" cy="0"/>
          </a:xfrm>
          <a:prstGeom prst="line">
            <a:avLst/>
          </a:prstGeom>
          <a:noFill/>
          <a:ln w="3175">
            <a:solidFill>
              <a:srgbClr val="808080"/>
            </a:solidFill>
            <a:round/>
            <a:headEnd/>
            <a:tailEnd/>
          </a:ln>
          <a:effectLst/>
        </p:spPr>
        <p:txBody>
          <a:bodyPr wrap="none" lIns="79224" tIns="39587" rIns="79224" bIns="3958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9203488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b="1" dirty="0" smtClean="0">
                <a:latin typeface="Arial" panose="020B0604020202020204" pitchFamily="34" charset="0"/>
                <a:cs typeface="Arial" panose="020B0604020202020204" pitchFamily="34" charset="0"/>
              </a:rPr>
              <a:t>Accounting Standard 2 – Disclosure of prior period items </a:t>
            </a:r>
            <a:r>
              <a:rPr lang="en-US" sz="2800" b="1" dirty="0">
                <a:latin typeface="Arial" panose="020B0604020202020204" pitchFamily="34" charset="0"/>
                <a:cs typeface="Arial" panose="020B0604020202020204" pitchFamily="34" charset="0"/>
              </a:rPr>
              <a:t>and extraordinary items </a:t>
            </a:r>
            <a:r>
              <a:rPr lang="en-US" sz="2800" b="1" dirty="0" smtClean="0">
                <a:latin typeface="Arial" panose="020B0604020202020204" pitchFamily="34" charset="0"/>
                <a:cs typeface="Arial" panose="020B0604020202020204" pitchFamily="34" charset="0"/>
              </a:rPr>
              <a:t>and changes in accounting policies</a:t>
            </a:r>
            <a:endParaRPr lang="en-IN" sz="28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Autofit/>
          </a:bodyPr>
          <a:lstStyle/>
          <a:p>
            <a:pPr marL="446088" lvl="1" indent="-446088" fontAlgn="base">
              <a:spcBef>
                <a:spcPts val="1800"/>
              </a:spcBef>
              <a:spcAft>
                <a:spcPct val="0"/>
              </a:spcAft>
              <a:buClr>
                <a:srgbClr val="0A0A0A"/>
              </a:buClr>
              <a:buSzPct val="100000"/>
              <a:buFont typeface="Arial" panose="020B0604020202020204" pitchFamily="34" charset="0"/>
              <a:buChar char="•"/>
            </a:pPr>
            <a:r>
              <a:rPr lang="en-US" sz="1600" dirty="0" smtClean="0">
                <a:latin typeface="Arial" panose="020B0604020202020204" pitchFamily="34" charset="0"/>
                <a:cs typeface="Arial" panose="020B0604020202020204" pitchFamily="34" charset="0"/>
              </a:rPr>
              <a:t>Prior Period Items shall be separately disclosed in the profit and loss account in the previous year together with their nature and amount in the manner so that their impact on profit or loss in the previous year  can be perceived.</a:t>
            </a:r>
          </a:p>
          <a:p>
            <a:pPr marL="446088" lvl="1" indent="-446088" fontAlgn="base">
              <a:spcBef>
                <a:spcPts val="1800"/>
              </a:spcBef>
              <a:spcAft>
                <a:spcPct val="0"/>
              </a:spcAft>
              <a:buClr>
                <a:srgbClr val="0A0A0A"/>
              </a:buClr>
              <a:buSzPct val="100000"/>
              <a:buFont typeface="Arial" panose="020B0604020202020204" pitchFamily="34" charset="0"/>
              <a:buChar char="•"/>
            </a:pPr>
            <a:r>
              <a:rPr lang="en-US" sz="1600" dirty="0" smtClean="0">
                <a:latin typeface="Arial" panose="020B0604020202020204" pitchFamily="34" charset="0"/>
                <a:cs typeface="Arial" panose="020B0604020202020204" pitchFamily="34" charset="0"/>
              </a:rPr>
              <a:t>Extraordinary items of the enterprise during the previous year shall be disclosed in the profit and loss account  as part of taxable income. The nature and amount of each such item shall be separately disclosed in a manner so that their relative significance and effect on the operating results of the previous year can be perceived.</a:t>
            </a:r>
          </a:p>
          <a:p>
            <a:pPr marL="446088" lvl="1" indent="-446088" fontAlgn="base">
              <a:spcBef>
                <a:spcPts val="1800"/>
              </a:spcBef>
              <a:spcAft>
                <a:spcPct val="0"/>
              </a:spcAft>
              <a:buClr>
                <a:srgbClr val="0A0A0A"/>
              </a:buClr>
              <a:buSzPct val="100000"/>
              <a:buFont typeface="Arial" panose="020B0604020202020204" pitchFamily="34" charset="0"/>
              <a:buChar char="•"/>
            </a:pPr>
            <a:r>
              <a:rPr lang="en-US" sz="1600" dirty="0" smtClean="0">
                <a:latin typeface="Arial" panose="020B0604020202020204" pitchFamily="34" charset="0"/>
                <a:cs typeface="Arial" panose="020B0604020202020204" pitchFamily="34" charset="0"/>
              </a:rPr>
              <a:t>A change in an accounting policy shall be made only if the adoption of a different accounting policy is required by statue or if it is considered that the change wil</a:t>
            </a:r>
            <a:r>
              <a:rPr lang="en-US" sz="1600" dirty="0">
                <a:latin typeface="Arial" panose="020B0604020202020204" pitchFamily="34" charset="0"/>
                <a:cs typeface="Arial" panose="020B0604020202020204" pitchFamily="34" charset="0"/>
              </a:rPr>
              <a:t>l</a:t>
            </a:r>
            <a:r>
              <a:rPr lang="en-US" sz="1600" dirty="0" smtClean="0">
                <a:latin typeface="Arial" panose="020B0604020202020204" pitchFamily="34" charset="0"/>
                <a:cs typeface="Arial" panose="020B0604020202020204" pitchFamily="34" charset="0"/>
              </a:rPr>
              <a:t> result in a more appropriate preparation or presentation of the financial statements by an assessee.</a:t>
            </a:r>
          </a:p>
          <a:p>
            <a:pPr marL="446088" lvl="1" indent="-446088" fontAlgn="base">
              <a:spcBef>
                <a:spcPts val="1800"/>
              </a:spcBef>
              <a:spcAft>
                <a:spcPct val="0"/>
              </a:spcAft>
              <a:buClr>
                <a:srgbClr val="0A0A0A"/>
              </a:buClr>
              <a:buSzPct val="100000"/>
              <a:buFont typeface="Arial" panose="020B0604020202020204" pitchFamily="34" charset="0"/>
              <a:buChar char="•"/>
            </a:pPr>
            <a:r>
              <a:rPr lang="en-US" sz="1600" dirty="0">
                <a:latin typeface="Arial" panose="020B0604020202020204" pitchFamily="34" charset="0"/>
                <a:cs typeface="Arial" panose="020B0604020202020204" pitchFamily="34" charset="0"/>
              </a:rPr>
              <a:t>A change in the accounting estimate that has a material effect in the previous year shall be disclosed and quantified. Any change in an accounting estimate which is reasonably expected to have a material effect in the years subsequent to the previous year shall also be disclosed</a:t>
            </a:r>
            <a:r>
              <a:rPr lang="en-US" sz="1600" dirty="0" smtClean="0">
                <a:latin typeface="Arial" panose="020B0604020202020204" pitchFamily="34" charset="0"/>
                <a:cs typeface="Arial" panose="020B0604020202020204" pitchFamily="34" charset="0"/>
              </a:rPr>
              <a:t>.</a:t>
            </a:r>
            <a:endParaRPr lang="en-US" sz="1600" dirty="0">
              <a:latin typeface="Arial" panose="020B0604020202020204" pitchFamily="34" charset="0"/>
              <a:cs typeface="Arial" panose="020B0604020202020204" pitchFamily="34" charset="0"/>
            </a:endParaRPr>
          </a:p>
        </p:txBody>
      </p:sp>
      <p:sp>
        <p:nvSpPr>
          <p:cNvPr id="4" name="Line 11"/>
          <p:cNvSpPr>
            <a:spLocks noChangeShapeType="1"/>
          </p:cNvSpPr>
          <p:nvPr/>
        </p:nvSpPr>
        <p:spPr bwMode="auto">
          <a:xfrm>
            <a:off x="457201" y="6242400"/>
            <a:ext cx="8229600" cy="0"/>
          </a:xfrm>
          <a:prstGeom prst="line">
            <a:avLst/>
          </a:prstGeom>
          <a:noFill/>
          <a:ln w="3175">
            <a:solidFill>
              <a:srgbClr val="808080"/>
            </a:solidFill>
            <a:round/>
            <a:headEnd/>
            <a:tailEnd/>
          </a:ln>
          <a:effectLst/>
        </p:spPr>
        <p:txBody>
          <a:bodyPr wrap="none" lIns="79224" tIns="39587" rIns="79224" bIns="3958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32686906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chemeClr val="tx1"/>
                </a:solidFill>
                <a:latin typeface="+mj-lt"/>
              </a:rPr>
              <a:t>Control and Management</a:t>
            </a:r>
            <a:endParaRPr lang="en-IN" sz="4000" dirty="0">
              <a:latin typeface="+mj-lt"/>
            </a:endParaRPr>
          </a:p>
        </p:txBody>
      </p:sp>
      <p:sp>
        <p:nvSpPr>
          <p:cNvPr id="3" name="Content Placeholder 2"/>
          <p:cNvSpPr>
            <a:spLocks noGrp="1"/>
          </p:cNvSpPr>
          <p:nvPr>
            <p:ph idx="1"/>
          </p:nvPr>
        </p:nvSpPr>
        <p:spPr>
          <a:xfrm>
            <a:off x="467544" y="1268760"/>
            <a:ext cx="8229600" cy="4968552"/>
          </a:xfrm>
        </p:spPr>
        <p:txBody>
          <a:bodyPr/>
          <a:lstStyle/>
          <a:p>
            <a:pPr>
              <a:buClr>
                <a:srgbClr val="111111"/>
              </a:buClr>
              <a:buSzPct val="100000"/>
              <a:buFont typeface="Arial" panose="020B0604020202020204" pitchFamily="34" charset="0"/>
              <a:buChar char="•"/>
            </a:pPr>
            <a:r>
              <a:rPr lang="en-IN" sz="1500" dirty="0" smtClean="0">
                <a:solidFill>
                  <a:srgbClr val="111111"/>
                </a:solidFill>
                <a:latin typeface="Arial (Headings)"/>
              </a:rPr>
              <a:t>The phrase ‘control and management of affairs’ has a technical meaning. It refers to the controlling and directing power, ‘the head and brain’.</a:t>
            </a:r>
          </a:p>
          <a:p>
            <a:pPr>
              <a:buClr>
                <a:srgbClr val="111111"/>
              </a:buClr>
              <a:buSzPct val="100000"/>
              <a:buFont typeface="Arial" panose="020B0604020202020204" pitchFamily="34" charset="0"/>
              <a:buChar char="•"/>
            </a:pPr>
            <a:endParaRPr lang="en-IN" sz="1500" dirty="0">
              <a:solidFill>
                <a:srgbClr val="111111"/>
              </a:solidFill>
              <a:latin typeface="Arial (Headings)"/>
            </a:endParaRPr>
          </a:p>
          <a:p>
            <a:pPr>
              <a:buClr>
                <a:srgbClr val="111111"/>
              </a:buClr>
              <a:buSzPct val="100000"/>
              <a:buFont typeface="Arial" panose="020B0604020202020204" pitchFamily="34" charset="0"/>
              <a:buChar char="•"/>
            </a:pPr>
            <a:r>
              <a:rPr lang="en-IN" sz="1500" dirty="0" smtClean="0">
                <a:solidFill>
                  <a:srgbClr val="111111"/>
                </a:solidFill>
                <a:latin typeface="Arial (Headings)"/>
              </a:rPr>
              <a:t>The ‘head and brain’ is situate where decisions are taken concerning the vital policies of the institution, such as expansion or contraction of business (territories) or extension thereof (to new activities), raising of finances and their appropriations for specific purposes, the appointment and removal of staff etc. </a:t>
            </a:r>
            <a:r>
              <a:rPr lang="en-IN" sz="1500" b="1" dirty="0" smtClean="0">
                <a:solidFill>
                  <a:srgbClr val="111111"/>
                </a:solidFill>
                <a:latin typeface="Arial (Headings)"/>
              </a:rPr>
              <a:t>[San Paulo (Brazilian) Railway Co Ltd </a:t>
            </a:r>
            <a:r>
              <a:rPr lang="en-IN" sz="1500" b="1" dirty="0" err="1" smtClean="0">
                <a:solidFill>
                  <a:srgbClr val="111111"/>
                </a:solidFill>
                <a:latin typeface="Arial (Headings)"/>
              </a:rPr>
              <a:t>vs</a:t>
            </a:r>
            <a:r>
              <a:rPr lang="en-IN" sz="1500" b="1" dirty="0" smtClean="0">
                <a:solidFill>
                  <a:srgbClr val="111111"/>
                </a:solidFill>
                <a:latin typeface="Arial (Headings)"/>
              </a:rPr>
              <a:t> Carter (1896) AC 31:3 TC 407]</a:t>
            </a:r>
          </a:p>
          <a:p>
            <a:pPr>
              <a:buClr>
                <a:srgbClr val="111111"/>
              </a:buClr>
              <a:buSzPct val="100000"/>
              <a:buFont typeface="Arial" panose="020B0604020202020204" pitchFamily="34" charset="0"/>
              <a:buChar char="•"/>
            </a:pPr>
            <a:endParaRPr lang="en-IN" sz="1500" b="1" dirty="0">
              <a:solidFill>
                <a:srgbClr val="111111"/>
              </a:solidFill>
              <a:latin typeface="Arial (Headings)"/>
            </a:endParaRPr>
          </a:p>
          <a:p>
            <a:pPr>
              <a:buClr>
                <a:srgbClr val="111111"/>
              </a:buClr>
              <a:buSzPct val="100000"/>
              <a:buFont typeface="Arial" panose="020B0604020202020204" pitchFamily="34" charset="0"/>
              <a:buChar char="•"/>
            </a:pPr>
            <a:r>
              <a:rPr lang="en-IN" sz="1500" dirty="0" smtClean="0">
                <a:solidFill>
                  <a:srgbClr val="111111"/>
                </a:solidFill>
                <a:latin typeface="Arial (Headings)"/>
              </a:rPr>
              <a:t>The ‘control and management’ mentioned in not theoretical control or power which exists but a </a:t>
            </a:r>
            <a:r>
              <a:rPr lang="en-IN" sz="1500" i="1" dirty="0" smtClean="0">
                <a:solidFill>
                  <a:srgbClr val="111111"/>
                </a:solidFill>
                <a:latin typeface="Arial (Headings)"/>
              </a:rPr>
              <a:t>de facto</a:t>
            </a:r>
            <a:r>
              <a:rPr lang="en-IN" sz="1500" dirty="0" smtClean="0">
                <a:solidFill>
                  <a:srgbClr val="111111"/>
                </a:solidFill>
                <a:latin typeface="Arial (Headings)"/>
              </a:rPr>
              <a:t> control and management actually exercised in the course of the conduct and management of affairs of the company. </a:t>
            </a:r>
          </a:p>
          <a:p>
            <a:pPr>
              <a:buClr>
                <a:srgbClr val="111111"/>
              </a:buClr>
              <a:buSzPct val="100000"/>
              <a:buFont typeface="Arial" panose="020B0604020202020204" pitchFamily="34" charset="0"/>
              <a:buChar char="•"/>
            </a:pPr>
            <a:endParaRPr lang="en-IN" sz="1500" dirty="0">
              <a:solidFill>
                <a:srgbClr val="111111"/>
              </a:solidFill>
              <a:latin typeface="Arial (Headings)"/>
            </a:endParaRPr>
          </a:p>
          <a:p>
            <a:pPr>
              <a:buClr>
                <a:srgbClr val="111111"/>
              </a:buClr>
              <a:buSzPct val="100000"/>
              <a:buFont typeface="Arial" panose="020B0604020202020204" pitchFamily="34" charset="0"/>
              <a:buChar char="•"/>
            </a:pPr>
            <a:r>
              <a:rPr lang="en-IN" sz="1500" dirty="0" smtClean="0">
                <a:solidFill>
                  <a:srgbClr val="111111"/>
                </a:solidFill>
                <a:latin typeface="Arial (Headings)"/>
              </a:rPr>
              <a:t>Registration of the entity has been considered irrelevant for the inference either way. Indian law as to the interpretation of these expressions has followed the English concept in </a:t>
            </a:r>
            <a:r>
              <a:rPr lang="en-IN" sz="1500" b="1" dirty="0" smtClean="0">
                <a:solidFill>
                  <a:srgbClr val="111111"/>
                </a:solidFill>
                <a:latin typeface="Arial (Headings)"/>
              </a:rPr>
              <a:t>Todd </a:t>
            </a:r>
            <a:r>
              <a:rPr lang="en-IN" sz="1500" b="1" dirty="0" err="1" smtClean="0">
                <a:solidFill>
                  <a:srgbClr val="111111"/>
                </a:solidFill>
                <a:latin typeface="Arial (Headings)"/>
              </a:rPr>
              <a:t>vs</a:t>
            </a:r>
            <a:r>
              <a:rPr lang="en-IN" sz="1500" b="1" dirty="0" smtClean="0">
                <a:solidFill>
                  <a:srgbClr val="111111"/>
                </a:solidFill>
                <a:latin typeface="Arial (Headings)"/>
              </a:rPr>
              <a:t> Egyptian Delta &amp; Land Investment Co Ltd [(1928) 14 TC 119 (HL)]</a:t>
            </a:r>
            <a:r>
              <a:rPr lang="en-IN" sz="1500" dirty="0" smtClean="0">
                <a:solidFill>
                  <a:srgbClr val="111111"/>
                </a:solidFill>
                <a:latin typeface="Arial (Headings)"/>
              </a:rPr>
              <a:t>, where it was pointed out that place of control itself may not be determinative, because what is required is a finding of </a:t>
            </a:r>
            <a:r>
              <a:rPr lang="en-IN" sz="1500" dirty="0" err="1" smtClean="0">
                <a:solidFill>
                  <a:srgbClr val="111111"/>
                </a:solidFill>
                <a:latin typeface="Arial (Headings)"/>
              </a:rPr>
              <a:t>situs</a:t>
            </a:r>
            <a:r>
              <a:rPr lang="en-IN" sz="1500" dirty="0" smtClean="0">
                <a:solidFill>
                  <a:srgbClr val="111111"/>
                </a:solidFill>
                <a:latin typeface="Arial (Headings)"/>
              </a:rPr>
              <a:t> of both control and management inferable as central or effective management both </a:t>
            </a:r>
            <a:r>
              <a:rPr lang="en-IN" sz="1500" i="1" dirty="0" smtClean="0">
                <a:solidFill>
                  <a:srgbClr val="111111"/>
                </a:solidFill>
                <a:latin typeface="Arial (Headings)"/>
              </a:rPr>
              <a:t>de jure</a:t>
            </a:r>
            <a:r>
              <a:rPr lang="en-IN" sz="1500" dirty="0" smtClean="0">
                <a:solidFill>
                  <a:srgbClr val="111111"/>
                </a:solidFill>
                <a:latin typeface="Arial (Headings)"/>
              </a:rPr>
              <a:t> and </a:t>
            </a:r>
            <a:r>
              <a:rPr lang="en-IN" sz="1500" i="1" dirty="0" smtClean="0">
                <a:solidFill>
                  <a:srgbClr val="111111"/>
                </a:solidFill>
                <a:latin typeface="Arial (Headings)"/>
              </a:rPr>
              <a:t>de facto</a:t>
            </a:r>
            <a:r>
              <a:rPr lang="en-IN" sz="1500" dirty="0" smtClean="0">
                <a:solidFill>
                  <a:srgbClr val="111111"/>
                </a:solidFill>
                <a:latin typeface="Arial (Headings)"/>
              </a:rPr>
              <a:t> control or in other words as both head and brain.</a:t>
            </a:r>
            <a:endParaRPr lang="en-IN" sz="1500" dirty="0">
              <a:solidFill>
                <a:srgbClr val="111111"/>
              </a:solidFill>
              <a:latin typeface="Arial (Headings)"/>
            </a:endParaRPr>
          </a:p>
        </p:txBody>
      </p:sp>
    </p:spTree>
    <p:extLst>
      <p:ext uri="{BB962C8B-B14F-4D97-AF65-F5344CB8AC3E}">
        <p14:creationId xmlns:p14="http://schemas.microsoft.com/office/powerpoint/2010/main" val="40844665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3554" name="Title 2"/>
          <p:cNvSpPr>
            <a:spLocks noGrp="1"/>
          </p:cNvSpPr>
          <p:nvPr>
            <p:ph type="title"/>
          </p:nvPr>
        </p:nvSpPr>
        <p:spPr/>
        <p:txBody>
          <a:bodyPr>
            <a:normAutofit fontScale="90000"/>
          </a:bodyPr>
          <a:lstStyle/>
          <a:p>
            <a:pPr algn="l" eaLnBrk="1" hangingPunct="1"/>
            <a:r>
              <a:rPr lang="en-US" altLang="en-US" b="1" dirty="0" smtClean="0">
                <a:latin typeface="Arial" panose="020B0604020202020204" pitchFamily="34" charset="0"/>
                <a:cs typeface="Arial" panose="020B0604020202020204" pitchFamily="34" charset="0"/>
              </a:rPr>
              <a:t>Accounting Standard 2 – Valuation of Inventories</a:t>
            </a:r>
          </a:p>
        </p:txBody>
      </p:sp>
      <p:sp>
        <p:nvSpPr>
          <p:cNvPr id="23555" name="Content Placeholder 3"/>
          <p:cNvSpPr>
            <a:spLocks noGrp="1"/>
          </p:cNvSpPr>
          <p:nvPr>
            <p:ph idx="1"/>
          </p:nvPr>
        </p:nvSpPr>
        <p:spPr>
          <a:xfrm>
            <a:off x="455613" y="1501675"/>
            <a:ext cx="8234362" cy="4519613"/>
          </a:xfrm>
        </p:spPr>
        <p:txBody>
          <a:bodyPr/>
          <a:lstStyle/>
          <a:p>
            <a:pPr marL="446088" lvl="1" indent="-446088" fontAlgn="base">
              <a:spcBef>
                <a:spcPts val="1800"/>
              </a:spcBef>
              <a:spcAft>
                <a:spcPct val="0"/>
              </a:spcAft>
              <a:buSzPct val="100000"/>
              <a:buFont typeface="Arial" panose="020B0604020202020204" pitchFamily="34" charset="0"/>
              <a:buChar char="•"/>
            </a:pPr>
            <a:r>
              <a:rPr lang="en-US" altLang="en-US" sz="1600" dirty="0">
                <a:solidFill>
                  <a:srgbClr val="0A0A0A"/>
                </a:solidFill>
                <a:latin typeface="Arial" panose="020B0604020202020204" pitchFamily="34" charset="0"/>
                <a:cs typeface="Arial" panose="020B0604020202020204" pitchFamily="34" charset="0"/>
              </a:rPr>
              <a:t>Valuation of inventories</a:t>
            </a:r>
          </a:p>
          <a:p>
            <a:pPr marL="892175" lvl="3" indent="-434975" fontAlgn="base">
              <a:spcBef>
                <a:spcPts val="1800"/>
              </a:spcBef>
              <a:spcAft>
                <a:spcPct val="0"/>
              </a:spcAft>
              <a:buSzPct val="100000"/>
              <a:buFont typeface="Arial" panose="020B0604020202020204" pitchFamily="34" charset="0"/>
              <a:buChar char="•"/>
            </a:pPr>
            <a:r>
              <a:rPr lang="en-US" altLang="en-US" sz="1600" dirty="0">
                <a:solidFill>
                  <a:srgbClr val="0A0A0A"/>
                </a:solidFill>
                <a:latin typeface="Arial" panose="020B0604020202020204" pitchFamily="34" charset="0"/>
                <a:cs typeface="Arial" panose="020B0604020202020204" pitchFamily="34" charset="0"/>
              </a:rPr>
              <a:t>Inventory to be valued at lower of cost or net realizable value</a:t>
            </a:r>
          </a:p>
          <a:p>
            <a:pPr marL="892175" lvl="3" indent="-434975" fontAlgn="base">
              <a:spcBef>
                <a:spcPts val="1800"/>
              </a:spcBef>
              <a:spcAft>
                <a:spcPct val="0"/>
              </a:spcAft>
              <a:buSzPct val="100000"/>
              <a:buFont typeface="Arial" panose="020B0604020202020204" pitchFamily="34" charset="0"/>
              <a:buChar char="•"/>
            </a:pPr>
            <a:r>
              <a:rPr lang="en-US" altLang="en-US" sz="1600" dirty="0">
                <a:solidFill>
                  <a:srgbClr val="0A0A0A"/>
                </a:solidFill>
                <a:latin typeface="Arial" panose="020B0604020202020204" pitchFamily="34" charset="0"/>
                <a:cs typeface="Arial" panose="020B0604020202020204" pitchFamily="34" charset="0"/>
              </a:rPr>
              <a:t>Method of valuation</a:t>
            </a:r>
          </a:p>
          <a:p>
            <a:pPr marL="892175" lvl="3" indent="-434975" fontAlgn="base">
              <a:spcBef>
                <a:spcPts val="1800"/>
              </a:spcBef>
              <a:spcAft>
                <a:spcPct val="0"/>
              </a:spcAft>
              <a:buSzPct val="100000"/>
              <a:buFont typeface="Arial" panose="020B0604020202020204" pitchFamily="34" charset="0"/>
              <a:buChar char="•"/>
            </a:pPr>
            <a:r>
              <a:rPr lang="en-US" altLang="en-US" sz="1600" dirty="0">
                <a:solidFill>
                  <a:srgbClr val="0A0A0A"/>
                </a:solidFill>
                <a:latin typeface="Arial" panose="020B0604020202020204" pitchFamily="34" charset="0"/>
                <a:cs typeface="Arial" panose="020B0604020202020204" pitchFamily="34" charset="0"/>
              </a:rPr>
              <a:t>Raw material valuation</a:t>
            </a:r>
          </a:p>
        </p:txBody>
      </p:sp>
      <p:sp>
        <p:nvSpPr>
          <p:cNvPr id="4" name="Line 11"/>
          <p:cNvSpPr>
            <a:spLocks noChangeShapeType="1"/>
          </p:cNvSpPr>
          <p:nvPr/>
        </p:nvSpPr>
        <p:spPr bwMode="auto">
          <a:xfrm>
            <a:off x="457201" y="6242400"/>
            <a:ext cx="8229600" cy="0"/>
          </a:xfrm>
          <a:prstGeom prst="line">
            <a:avLst/>
          </a:prstGeom>
          <a:noFill/>
          <a:ln w="3175">
            <a:solidFill>
              <a:srgbClr val="808080"/>
            </a:solidFill>
            <a:round/>
            <a:headEnd/>
            <a:tailEnd/>
          </a:ln>
          <a:effectLst/>
        </p:spPr>
        <p:txBody>
          <a:bodyPr wrap="none" lIns="79224" tIns="39587" rIns="79224" bIns="3958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14453995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578" name="Title 1"/>
          <p:cNvSpPr>
            <a:spLocks noGrp="1"/>
          </p:cNvSpPr>
          <p:nvPr>
            <p:ph type="title"/>
          </p:nvPr>
        </p:nvSpPr>
        <p:spPr>
          <a:xfrm>
            <a:off x="461963" y="269875"/>
            <a:ext cx="8077200" cy="1143000"/>
          </a:xfrm>
        </p:spPr>
        <p:txBody>
          <a:bodyPr>
            <a:normAutofit fontScale="90000"/>
          </a:bodyPr>
          <a:lstStyle/>
          <a:p>
            <a:pPr algn="l" eaLnBrk="1" hangingPunct="1"/>
            <a:r>
              <a:rPr lang="en-US" altLang="en-US" b="1" dirty="0" smtClean="0">
                <a:solidFill>
                  <a:srgbClr val="0A0A0A"/>
                </a:solidFill>
                <a:latin typeface="Arial" panose="020B0604020202020204" pitchFamily="34" charset="0"/>
                <a:cs typeface="Arial" panose="020B0604020202020204" pitchFamily="34" charset="0"/>
              </a:rPr>
              <a:t>Accounting Standard 2 and Section 145A – Contd..</a:t>
            </a:r>
          </a:p>
        </p:txBody>
      </p:sp>
      <p:sp>
        <p:nvSpPr>
          <p:cNvPr id="4" name="Content Placeholder 3"/>
          <p:cNvSpPr>
            <a:spLocks noGrp="1"/>
          </p:cNvSpPr>
          <p:nvPr>
            <p:ph idx="1"/>
          </p:nvPr>
        </p:nvSpPr>
        <p:spPr>
          <a:xfrm>
            <a:off x="447675" y="1435893"/>
            <a:ext cx="8077200" cy="4297363"/>
          </a:xfrm>
        </p:spPr>
        <p:txBody>
          <a:bodyPr>
            <a:noAutofit/>
          </a:bodyPr>
          <a:lstStyle/>
          <a:p>
            <a:pPr marL="446088" lvl="1" indent="-446088" fontAlgn="base">
              <a:spcBef>
                <a:spcPts val="1800"/>
              </a:spcBef>
              <a:spcAft>
                <a:spcPct val="0"/>
              </a:spcAft>
              <a:buSzPct val="100000"/>
              <a:buFont typeface="Arial" panose="020B0604020202020204" pitchFamily="34" charset="0"/>
              <a:buChar char="•"/>
            </a:pPr>
            <a:r>
              <a:rPr lang="en-US" altLang="en-US" sz="1500" dirty="0" smtClean="0">
                <a:solidFill>
                  <a:srgbClr val="0A0A0A"/>
                </a:solidFill>
                <a:latin typeface="Arial" panose="020B0604020202020204" pitchFamily="34" charset="0"/>
                <a:cs typeface="Arial" panose="020B0604020202020204" pitchFamily="34" charset="0"/>
              </a:rPr>
              <a:t>Section 145A</a:t>
            </a:r>
            <a:r>
              <a:rPr lang="en-US" altLang="en-US" sz="1500" dirty="0">
                <a:solidFill>
                  <a:srgbClr val="0A0A0A"/>
                </a:solidFill>
                <a:latin typeface="Arial" panose="020B0604020202020204" pitchFamily="34" charset="0"/>
                <a:cs typeface="Arial" panose="020B0604020202020204" pitchFamily="34" charset="0"/>
              </a:rPr>
              <a:t>: Notwithstanding anything to the contrary contained in section 145, the valuation of </a:t>
            </a:r>
            <a:r>
              <a:rPr lang="en-US" altLang="en-US" sz="1500" u="sng" dirty="0">
                <a:solidFill>
                  <a:srgbClr val="0A0A0A"/>
                </a:solidFill>
                <a:latin typeface="Arial" panose="020B0604020202020204" pitchFamily="34" charset="0"/>
                <a:cs typeface="Arial" panose="020B0604020202020204" pitchFamily="34" charset="0"/>
              </a:rPr>
              <a:t>purchase and sale of goods and inventory </a:t>
            </a:r>
            <a:r>
              <a:rPr lang="en-US" altLang="en-US" sz="1500" dirty="0">
                <a:solidFill>
                  <a:srgbClr val="0A0A0A"/>
                </a:solidFill>
                <a:latin typeface="Arial" panose="020B0604020202020204" pitchFamily="34" charset="0"/>
                <a:cs typeface="Arial" panose="020B0604020202020204" pitchFamily="34" charset="0"/>
              </a:rPr>
              <a:t>………………….. shall be </a:t>
            </a:r>
          </a:p>
          <a:p>
            <a:pPr marL="892175" lvl="3" indent="-434975" fontAlgn="base">
              <a:spcBef>
                <a:spcPts val="1800"/>
              </a:spcBef>
              <a:spcAft>
                <a:spcPct val="0"/>
              </a:spcAft>
              <a:buSzPct val="100000"/>
              <a:buFont typeface="Arial" panose="020B0604020202020204" pitchFamily="34" charset="0"/>
              <a:buChar char="•"/>
            </a:pPr>
            <a:r>
              <a:rPr lang="en-US" altLang="en-US" sz="1500" dirty="0" smtClean="0">
                <a:solidFill>
                  <a:srgbClr val="0A0A0A"/>
                </a:solidFill>
                <a:latin typeface="Arial" panose="020B0604020202020204" pitchFamily="34" charset="0"/>
                <a:cs typeface="Arial" panose="020B0604020202020204" pitchFamily="34" charset="0"/>
              </a:rPr>
              <a:t>(a</a:t>
            </a:r>
            <a:r>
              <a:rPr lang="en-US" altLang="en-US" sz="1500" dirty="0">
                <a:solidFill>
                  <a:srgbClr val="0A0A0A"/>
                </a:solidFill>
                <a:latin typeface="Arial" panose="020B0604020202020204" pitchFamily="34" charset="0"/>
                <a:cs typeface="Arial" panose="020B0604020202020204" pitchFamily="34" charset="0"/>
              </a:rPr>
              <a:t>) ………</a:t>
            </a:r>
          </a:p>
          <a:p>
            <a:pPr marL="892175" lvl="3" indent="-434975" fontAlgn="base">
              <a:spcBef>
                <a:spcPts val="1800"/>
              </a:spcBef>
              <a:spcAft>
                <a:spcPct val="0"/>
              </a:spcAft>
              <a:buSzPct val="100000"/>
              <a:buFont typeface="Arial" panose="020B0604020202020204" pitchFamily="34" charset="0"/>
              <a:buChar char="•"/>
            </a:pPr>
            <a:r>
              <a:rPr lang="en-US" altLang="en-US" sz="1500" dirty="0">
                <a:solidFill>
                  <a:srgbClr val="0A0A0A"/>
                </a:solidFill>
                <a:latin typeface="Arial" panose="020B0604020202020204" pitchFamily="34" charset="0"/>
                <a:cs typeface="Arial" panose="020B0604020202020204" pitchFamily="34" charset="0"/>
              </a:rPr>
              <a:t>(b) further adjusted to </a:t>
            </a:r>
            <a:r>
              <a:rPr lang="en-US" altLang="en-US" sz="1500" u="sng" dirty="0">
                <a:solidFill>
                  <a:srgbClr val="0A0A0A"/>
                </a:solidFill>
                <a:latin typeface="Arial" panose="020B0604020202020204" pitchFamily="34" charset="0"/>
                <a:cs typeface="Arial" panose="020B0604020202020204" pitchFamily="34" charset="0"/>
              </a:rPr>
              <a:t>include the amount of any tax, duty, </a:t>
            </a:r>
            <a:r>
              <a:rPr lang="en-US" altLang="en-US" sz="1500" u="sng" dirty="0" err="1">
                <a:solidFill>
                  <a:srgbClr val="0A0A0A"/>
                </a:solidFill>
                <a:latin typeface="Arial" panose="020B0604020202020204" pitchFamily="34" charset="0"/>
                <a:cs typeface="Arial" panose="020B0604020202020204" pitchFamily="34" charset="0"/>
              </a:rPr>
              <a:t>cess</a:t>
            </a:r>
            <a:r>
              <a:rPr lang="en-US" altLang="en-US" sz="1500" u="sng" dirty="0">
                <a:solidFill>
                  <a:srgbClr val="0A0A0A"/>
                </a:solidFill>
                <a:latin typeface="Arial" panose="020B0604020202020204" pitchFamily="34" charset="0"/>
                <a:cs typeface="Arial" panose="020B0604020202020204" pitchFamily="34" charset="0"/>
              </a:rPr>
              <a:t> or fee </a:t>
            </a:r>
            <a:r>
              <a:rPr lang="en-US" altLang="en-US" sz="1500" dirty="0">
                <a:solidFill>
                  <a:srgbClr val="0A0A0A"/>
                </a:solidFill>
                <a:latin typeface="Arial" panose="020B0604020202020204" pitchFamily="34" charset="0"/>
                <a:cs typeface="Arial" panose="020B0604020202020204" pitchFamily="34" charset="0"/>
              </a:rPr>
              <a:t>…………………….. </a:t>
            </a:r>
            <a:r>
              <a:rPr lang="en-US" altLang="en-US" sz="1500" u="sng" dirty="0">
                <a:solidFill>
                  <a:srgbClr val="0A0A0A"/>
                </a:solidFill>
                <a:latin typeface="Arial" panose="020B0604020202020204" pitchFamily="34" charset="0"/>
                <a:cs typeface="Arial" panose="020B0604020202020204" pitchFamily="34" charset="0"/>
              </a:rPr>
              <a:t>actually paid or incurred</a:t>
            </a:r>
            <a:r>
              <a:rPr lang="en-US" altLang="en-US" sz="1500" dirty="0">
                <a:solidFill>
                  <a:srgbClr val="0A0A0A"/>
                </a:solidFill>
                <a:latin typeface="Arial" panose="020B0604020202020204" pitchFamily="34" charset="0"/>
                <a:cs typeface="Arial" panose="020B0604020202020204" pitchFamily="34" charset="0"/>
              </a:rPr>
              <a:t> ………………. date of valuation.</a:t>
            </a:r>
          </a:p>
          <a:p>
            <a:pPr marL="446088" lvl="1" indent="-446088" fontAlgn="base">
              <a:spcBef>
                <a:spcPts val="1800"/>
              </a:spcBef>
              <a:spcAft>
                <a:spcPct val="0"/>
              </a:spcAft>
              <a:buSzPct val="100000"/>
              <a:buFont typeface="Arial" panose="020B0604020202020204" pitchFamily="34" charset="0"/>
              <a:buChar char="•"/>
            </a:pPr>
            <a:r>
              <a:rPr lang="en-US" altLang="en-US" sz="1500" dirty="0">
                <a:solidFill>
                  <a:srgbClr val="0A0A0A"/>
                </a:solidFill>
                <a:latin typeface="Arial" panose="020B0604020202020204" pitchFamily="34" charset="0"/>
                <a:cs typeface="Arial" panose="020B0604020202020204" pitchFamily="34" charset="0"/>
              </a:rPr>
              <a:t>AS-2 </a:t>
            </a:r>
            <a:r>
              <a:rPr lang="en-US" altLang="en-US" sz="1500" dirty="0" smtClean="0">
                <a:solidFill>
                  <a:srgbClr val="0A0A0A"/>
                </a:solidFill>
                <a:latin typeface="Arial" panose="020B0604020202020204" pitchFamily="34" charset="0"/>
                <a:cs typeface="Arial" panose="020B0604020202020204" pitchFamily="34" charset="0"/>
              </a:rPr>
              <a:t>of ICAI</a:t>
            </a:r>
            <a:r>
              <a:rPr lang="en-US" altLang="en-US" sz="1500" dirty="0">
                <a:solidFill>
                  <a:srgbClr val="0A0A0A"/>
                </a:solidFill>
                <a:latin typeface="Arial" panose="020B0604020202020204" pitchFamily="34" charset="0"/>
                <a:cs typeface="Arial" panose="020B0604020202020204" pitchFamily="34" charset="0"/>
              </a:rPr>
              <a:t>: Valuation of Inventory</a:t>
            </a:r>
          </a:p>
          <a:p>
            <a:pPr marL="846138" lvl="2" indent="-446088" fontAlgn="base">
              <a:spcBef>
                <a:spcPts val="1800"/>
              </a:spcBef>
              <a:spcAft>
                <a:spcPct val="0"/>
              </a:spcAft>
              <a:buSzPct val="100000"/>
            </a:pPr>
            <a:r>
              <a:rPr lang="en-US" altLang="en-US" sz="1500" dirty="0">
                <a:solidFill>
                  <a:srgbClr val="0A0A0A"/>
                </a:solidFill>
                <a:latin typeface="Arial" panose="020B0604020202020204" pitchFamily="34" charset="0"/>
                <a:cs typeface="Arial" panose="020B0604020202020204" pitchFamily="34" charset="0"/>
              </a:rPr>
              <a:t>Cost of Purchase</a:t>
            </a:r>
          </a:p>
          <a:p>
            <a:pPr marL="1349375" lvl="4" indent="-434975" fontAlgn="base">
              <a:spcBef>
                <a:spcPts val="1800"/>
              </a:spcBef>
              <a:spcAft>
                <a:spcPct val="0"/>
              </a:spcAft>
              <a:buSzPct val="100000"/>
              <a:buFont typeface="Arial" panose="020B0604020202020204" pitchFamily="34" charset="0"/>
              <a:buChar char="•"/>
            </a:pPr>
            <a:r>
              <a:rPr lang="en-US" altLang="en-US" sz="1500" dirty="0">
                <a:solidFill>
                  <a:srgbClr val="0A0A0A"/>
                </a:solidFill>
                <a:latin typeface="Arial" panose="020B0604020202020204" pitchFamily="34" charset="0"/>
                <a:cs typeface="Arial" panose="020B0604020202020204" pitchFamily="34" charset="0"/>
              </a:rPr>
              <a:t>7. The costs of purchase consist of the purchase price including duties and taxes (other than those subsequently recoverable by the enterprise from the taxing authorities), ……..</a:t>
            </a:r>
          </a:p>
          <a:p>
            <a:pPr marL="846138" lvl="2" indent="-446088" fontAlgn="base">
              <a:spcBef>
                <a:spcPts val="1800"/>
              </a:spcBef>
              <a:spcAft>
                <a:spcPct val="0"/>
              </a:spcAft>
              <a:buSzPct val="100000"/>
            </a:pPr>
            <a:r>
              <a:rPr lang="en-US" altLang="en-US" sz="1500" dirty="0">
                <a:solidFill>
                  <a:srgbClr val="0A0A0A"/>
                </a:solidFill>
                <a:latin typeface="Arial" panose="020B0604020202020204" pitchFamily="34" charset="0"/>
                <a:cs typeface="Arial" panose="020B0604020202020204" pitchFamily="34" charset="0"/>
              </a:rPr>
              <a:t>Cost of Inventories</a:t>
            </a:r>
          </a:p>
          <a:p>
            <a:pPr marL="1349375" lvl="4" indent="-434975" fontAlgn="base">
              <a:spcBef>
                <a:spcPts val="1800"/>
              </a:spcBef>
              <a:spcAft>
                <a:spcPct val="0"/>
              </a:spcAft>
              <a:buSzPct val="100000"/>
              <a:buFont typeface="Arial" panose="020B0604020202020204" pitchFamily="34" charset="0"/>
              <a:buChar char="•"/>
            </a:pPr>
            <a:r>
              <a:rPr lang="en-US" altLang="en-US" sz="1500" dirty="0">
                <a:solidFill>
                  <a:srgbClr val="0A0A0A"/>
                </a:solidFill>
                <a:latin typeface="Arial" panose="020B0604020202020204" pitchFamily="34" charset="0"/>
                <a:cs typeface="Arial" panose="020B0604020202020204" pitchFamily="34" charset="0"/>
              </a:rPr>
              <a:t>6. The cost of inventories should comprise all costs of purchase, costs of conversion and other costs incurred in bringing the inventories to their present location and condition.</a:t>
            </a:r>
          </a:p>
        </p:txBody>
      </p:sp>
      <p:sp>
        <p:nvSpPr>
          <p:cNvPr id="24580" name="Slide Number Placeholder 4"/>
          <p:cNvSpPr>
            <a:spLocks noGrp="1"/>
          </p:cNvSpPr>
          <p:nvPr>
            <p:ph type="sldNum" sz="quarter" idx="12"/>
          </p:nvPr>
        </p:nvSpPr>
        <p:spPr bwMode="auto">
          <a:xfrm>
            <a:off x="67056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FFD200"/>
              </a:buClr>
              <a:buSzPct val="75000"/>
              <a:buFont typeface="Arial" charset="0"/>
              <a:buChar char="►"/>
              <a:defRPr sz="2400">
                <a:solidFill>
                  <a:schemeClr val="tx1"/>
                </a:solidFill>
                <a:latin typeface="Arial" charset="0"/>
              </a:defRPr>
            </a:lvl1pPr>
            <a:lvl2pPr marL="742950" indent="-285750" eaLnBrk="0" hangingPunct="0">
              <a:spcBef>
                <a:spcPct val="20000"/>
              </a:spcBef>
              <a:buClr>
                <a:srgbClr val="FFD200"/>
              </a:buClr>
              <a:buSzPct val="75000"/>
              <a:buFont typeface="Arial" charset="0"/>
              <a:buChar char="►"/>
              <a:defRPr sz="2000">
                <a:solidFill>
                  <a:schemeClr val="tx1"/>
                </a:solidFill>
                <a:latin typeface="Arial" charset="0"/>
              </a:defRPr>
            </a:lvl2pPr>
            <a:lvl3pPr marL="1143000" indent="-228600" eaLnBrk="0" hangingPunct="0">
              <a:spcBef>
                <a:spcPct val="20000"/>
              </a:spcBef>
              <a:buClr>
                <a:srgbClr val="FFD200"/>
              </a:buClr>
              <a:buSzPct val="75000"/>
              <a:buFont typeface="Arial" charset="0"/>
              <a:buChar char="►"/>
              <a:defRPr>
                <a:solidFill>
                  <a:schemeClr val="tx1"/>
                </a:solidFill>
                <a:latin typeface="Arial" charset="0"/>
              </a:defRPr>
            </a:lvl3pPr>
            <a:lvl4pPr marL="1600200" indent="-228600" eaLnBrk="0" hangingPunct="0">
              <a:spcBef>
                <a:spcPct val="20000"/>
              </a:spcBef>
              <a:buClr>
                <a:srgbClr val="FFD200"/>
              </a:buClr>
              <a:buSzPct val="75000"/>
              <a:buFont typeface="Arial" charset="0"/>
              <a:buChar char="►"/>
              <a:defRPr sz="1600">
                <a:solidFill>
                  <a:schemeClr val="tx1"/>
                </a:solidFill>
                <a:latin typeface="Arial" charset="0"/>
              </a:defRPr>
            </a:lvl4pPr>
            <a:lvl5pPr marL="2057400" indent="-228600" eaLnBrk="0" hangingPunct="0">
              <a:spcBef>
                <a:spcPct val="20000"/>
              </a:spcBef>
              <a:buClr>
                <a:srgbClr val="FFD200"/>
              </a:buClr>
              <a:buSzPct val="75000"/>
              <a:buFont typeface="Arial" charset="0"/>
              <a:buChar char="►"/>
              <a:defRPr sz="1600">
                <a:solidFill>
                  <a:schemeClr val="tx1"/>
                </a:solidFill>
                <a:latin typeface="Arial" charset="0"/>
              </a:defRPr>
            </a:lvl5pPr>
            <a:lvl6pPr marL="2514600" indent="-228600" eaLnBrk="0" fontAlgn="base" hangingPunct="0">
              <a:spcBef>
                <a:spcPct val="20000"/>
              </a:spcBef>
              <a:spcAft>
                <a:spcPct val="0"/>
              </a:spcAft>
              <a:buClr>
                <a:srgbClr val="FFD200"/>
              </a:buClr>
              <a:buSzPct val="75000"/>
              <a:buFont typeface="Arial" charset="0"/>
              <a:buChar char="►"/>
              <a:defRPr sz="1600">
                <a:solidFill>
                  <a:schemeClr val="tx1"/>
                </a:solidFill>
                <a:latin typeface="Arial" charset="0"/>
              </a:defRPr>
            </a:lvl6pPr>
            <a:lvl7pPr marL="2971800" indent="-228600" eaLnBrk="0" fontAlgn="base" hangingPunct="0">
              <a:spcBef>
                <a:spcPct val="20000"/>
              </a:spcBef>
              <a:spcAft>
                <a:spcPct val="0"/>
              </a:spcAft>
              <a:buClr>
                <a:srgbClr val="FFD200"/>
              </a:buClr>
              <a:buSzPct val="75000"/>
              <a:buFont typeface="Arial" charset="0"/>
              <a:buChar char="►"/>
              <a:defRPr sz="1600">
                <a:solidFill>
                  <a:schemeClr val="tx1"/>
                </a:solidFill>
                <a:latin typeface="Arial" charset="0"/>
              </a:defRPr>
            </a:lvl7pPr>
            <a:lvl8pPr marL="3429000" indent="-228600" eaLnBrk="0" fontAlgn="base" hangingPunct="0">
              <a:spcBef>
                <a:spcPct val="20000"/>
              </a:spcBef>
              <a:spcAft>
                <a:spcPct val="0"/>
              </a:spcAft>
              <a:buClr>
                <a:srgbClr val="FFD200"/>
              </a:buClr>
              <a:buSzPct val="75000"/>
              <a:buFont typeface="Arial" charset="0"/>
              <a:buChar char="►"/>
              <a:defRPr sz="1600">
                <a:solidFill>
                  <a:schemeClr val="tx1"/>
                </a:solidFill>
                <a:latin typeface="Arial" charset="0"/>
              </a:defRPr>
            </a:lvl8pPr>
            <a:lvl9pPr marL="3886200" indent="-228600" eaLnBrk="0" fontAlgn="base" hangingPunct="0">
              <a:spcBef>
                <a:spcPct val="20000"/>
              </a:spcBef>
              <a:spcAft>
                <a:spcPct val="0"/>
              </a:spcAft>
              <a:buClr>
                <a:srgbClr val="FFD200"/>
              </a:buClr>
              <a:buSzPct val="75000"/>
              <a:buFont typeface="Arial" charset="0"/>
              <a:buChar char="►"/>
              <a:defRPr sz="1600">
                <a:solidFill>
                  <a:schemeClr val="tx1"/>
                </a:solidFill>
                <a:latin typeface="Arial" charset="0"/>
              </a:defRPr>
            </a:lvl9pPr>
          </a:lstStyle>
          <a:p>
            <a:pPr eaLnBrk="1" fontAlgn="base" hangingPunct="1">
              <a:spcBef>
                <a:spcPct val="0"/>
              </a:spcBef>
              <a:spcAft>
                <a:spcPct val="0"/>
              </a:spcAft>
              <a:buClrTx/>
              <a:buSzTx/>
              <a:buFontTx/>
              <a:buNone/>
            </a:pPr>
            <a:fld id="{6F3450D5-284C-4473-9537-E586C7FAA93D}" type="slidenum">
              <a:rPr lang="en-US" altLang="en-US" sz="1800">
                <a:solidFill>
                  <a:srgbClr val="FFFFFF"/>
                </a:solidFill>
              </a:rPr>
              <a:pPr eaLnBrk="1" fontAlgn="base" hangingPunct="1">
                <a:spcBef>
                  <a:spcPct val="0"/>
                </a:spcBef>
                <a:spcAft>
                  <a:spcPct val="0"/>
                </a:spcAft>
                <a:buClrTx/>
                <a:buSzTx/>
                <a:buFontTx/>
                <a:buNone/>
              </a:pPr>
              <a:t>111</a:t>
            </a:fld>
            <a:endParaRPr lang="en-US" altLang="en-US" sz="1800">
              <a:solidFill>
                <a:srgbClr val="FFFFFF"/>
              </a:solidFill>
            </a:endParaRPr>
          </a:p>
        </p:txBody>
      </p:sp>
      <p:sp>
        <p:nvSpPr>
          <p:cNvPr id="5" name="Line 11"/>
          <p:cNvSpPr>
            <a:spLocks noChangeShapeType="1"/>
          </p:cNvSpPr>
          <p:nvPr/>
        </p:nvSpPr>
        <p:spPr bwMode="auto">
          <a:xfrm>
            <a:off x="457201" y="6242400"/>
            <a:ext cx="8229600" cy="0"/>
          </a:xfrm>
          <a:prstGeom prst="line">
            <a:avLst/>
          </a:prstGeom>
          <a:noFill/>
          <a:ln w="3175">
            <a:solidFill>
              <a:srgbClr val="808080"/>
            </a:solidFill>
            <a:round/>
            <a:headEnd/>
            <a:tailEnd/>
          </a:ln>
          <a:effectLst/>
        </p:spPr>
        <p:txBody>
          <a:bodyPr wrap="none" lIns="79224" tIns="39587" rIns="79224" bIns="3958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24395262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578" name="Title 1"/>
          <p:cNvSpPr>
            <a:spLocks noGrp="1"/>
          </p:cNvSpPr>
          <p:nvPr>
            <p:ph type="title"/>
          </p:nvPr>
        </p:nvSpPr>
        <p:spPr>
          <a:xfrm>
            <a:off x="461963" y="269875"/>
            <a:ext cx="8077200" cy="1143000"/>
          </a:xfrm>
        </p:spPr>
        <p:txBody>
          <a:bodyPr>
            <a:normAutofit/>
          </a:bodyPr>
          <a:lstStyle/>
          <a:p>
            <a:pPr algn="l" defTabSz="908622"/>
            <a:r>
              <a:rPr lang="en-US" altLang="en-US" b="1" dirty="0">
                <a:latin typeface="Arial" panose="020B0604020202020204" pitchFamily="34" charset="0"/>
                <a:cs typeface="Arial" panose="020B0604020202020204" pitchFamily="34" charset="0"/>
              </a:rPr>
              <a:t>Key Judicial </a:t>
            </a:r>
            <a:r>
              <a:rPr lang="en-US" altLang="en-US" b="1" dirty="0" smtClean="0">
                <a:latin typeface="Arial" panose="020B0604020202020204" pitchFamily="34" charset="0"/>
                <a:cs typeface="Arial" panose="020B0604020202020204" pitchFamily="34" charset="0"/>
              </a:rPr>
              <a:t>Rulings</a:t>
            </a:r>
            <a:endParaRPr lang="en-US" altLang="en-US" b="1" dirty="0">
              <a:latin typeface="Arial" panose="020B0604020202020204" pitchFamily="34" charset="0"/>
              <a:cs typeface="Arial" panose="020B0604020202020204" pitchFamily="34" charset="0"/>
            </a:endParaRPr>
          </a:p>
        </p:txBody>
      </p:sp>
      <p:sp>
        <p:nvSpPr>
          <p:cNvPr id="4" name="Content Placeholder 3"/>
          <p:cNvSpPr>
            <a:spLocks noGrp="1"/>
          </p:cNvSpPr>
          <p:nvPr>
            <p:ph idx="1"/>
          </p:nvPr>
        </p:nvSpPr>
        <p:spPr>
          <a:xfrm>
            <a:off x="447675" y="1295400"/>
            <a:ext cx="8077200" cy="4297363"/>
          </a:xfrm>
        </p:spPr>
        <p:txBody>
          <a:bodyPr>
            <a:noAutofit/>
          </a:bodyPr>
          <a:lstStyle/>
          <a:p>
            <a:pPr marL="354013" lvl="1" indent="-354013">
              <a:spcBef>
                <a:spcPts val="1800"/>
              </a:spcBef>
              <a:buFont typeface="Arial" panose="020B0604020202020204" pitchFamily="34" charset="0"/>
              <a:buChar char="•"/>
              <a:defRPr/>
            </a:pPr>
            <a:r>
              <a:rPr lang="en-US" altLang="en-US" sz="1600" kern="0" dirty="0">
                <a:latin typeface="Arial" panose="020B0604020202020204" pitchFamily="34" charset="0"/>
                <a:cs typeface="Arial" panose="020B0604020202020204" pitchFamily="34" charset="0"/>
              </a:rPr>
              <a:t>The </a:t>
            </a:r>
            <a:r>
              <a:rPr lang="en-US" altLang="en-US" sz="1600" kern="0" dirty="0" smtClean="0">
                <a:latin typeface="Arial" panose="020B0604020202020204" pitchFamily="34" charset="0"/>
                <a:cs typeface="Arial" panose="020B0604020202020204" pitchFamily="34" charset="0"/>
              </a:rPr>
              <a:t>SC </a:t>
            </a:r>
            <a:r>
              <a:rPr lang="en-US" altLang="en-US" sz="1600" kern="0" dirty="0">
                <a:latin typeface="Arial" panose="020B0604020202020204" pitchFamily="34" charset="0"/>
                <a:cs typeface="Arial" panose="020B0604020202020204" pitchFamily="34" charset="0"/>
              </a:rPr>
              <a:t>in the case of </a:t>
            </a:r>
            <a:r>
              <a:rPr lang="en-US" sz="1600" b="1" kern="0" dirty="0" err="1">
                <a:latin typeface="Arial" panose="020B0604020202020204" pitchFamily="34" charset="0"/>
                <a:cs typeface="Arial" panose="020B0604020202020204" pitchFamily="34" charset="0"/>
              </a:rPr>
              <a:t>Kedarnath</a:t>
            </a:r>
            <a:r>
              <a:rPr lang="en-US" sz="1600" b="1" kern="0" dirty="0">
                <a:latin typeface="Arial" panose="020B0604020202020204" pitchFamily="34" charset="0"/>
                <a:cs typeface="Arial" panose="020B0604020202020204" pitchFamily="34" charset="0"/>
              </a:rPr>
              <a:t> Jute Mfg. Co. Ltd v CIT </a:t>
            </a:r>
            <a:r>
              <a:rPr lang="en-US" sz="1600" b="1" kern="0" dirty="0" smtClean="0">
                <a:latin typeface="Arial" panose="020B0604020202020204" pitchFamily="34" charset="0"/>
                <a:cs typeface="Arial" panose="020B0604020202020204" pitchFamily="34" charset="0"/>
              </a:rPr>
              <a:t>[</a:t>
            </a:r>
            <a:r>
              <a:rPr lang="en-US" sz="1600" b="1" kern="0" dirty="0">
                <a:latin typeface="Arial" panose="020B0604020202020204" pitchFamily="34" charset="0"/>
                <a:cs typeface="Arial" panose="020B0604020202020204" pitchFamily="34" charset="0"/>
              </a:rPr>
              <a:t>(1971</a:t>
            </a:r>
            <a:r>
              <a:rPr lang="en-US" sz="1600" b="1" kern="0" dirty="0" smtClean="0">
                <a:latin typeface="Arial" panose="020B0604020202020204" pitchFamily="34" charset="0"/>
                <a:cs typeface="Arial" panose="020B0604020202020204" pitchFamily="34" charset="0"/>
              </a:rPr>
              <a:t>) (</a:t>
            </a:r>
            <a:r>
              <a:rPr lang="en-US" sz="1600" b="1" kern="0" dirty="0">
                <a:latin typeface="Arial" panose="020B0604020202020204" pitchFamily="34" charset="0"/>
                <a:cs typeface="Arial" panose="020B0604020202020204" pitchFamily="34" charset="0"/>
              </a:rPr>
              <a:t>82 ITR 363</a:t>
            </a:r>
            <a:r>
              <a:rPr lang="en-US" sz="1600" b="1" kern="0" dirty="0" smtClean="0">
                <a:latin typeface="Arial" panose="020B0604020202020204" pitchFamily="34" charset="0"/>
                <a:cs typeface="Arial" panose="020B0604020202020204" pitchFamily="34" charset="0"/>
              </a:rPr>
              <a:t>) </a:t>
            </a:r>
            <a:r>
              <a:rPr lang="en-US" sz="1600" b="1" kern="0" dirty="0">
                <a:latin typeface="Arial" panose="020B0604020202020204" pitchFamily="34" charset="0"/>
                <a:cs typeface="Arial" panose="020B0604020202020204" pitchFamily="34" charset="0"/>
              </a:rPr>
              <a:t>(SC</a:t>
            </a:r>
            <a:r>
              <a:rPr lang="en-US" sz="1600" b="1" kern="0" dirty="0" smtClean="0">
                <a:latin typeface="Arial" panose="020B0604020202020204" pitchFamily="34" charset="0"/>
                <a:cs typeface="Arial" panose="020B0604020202020204" pitchFamily="34" charset="0"/>
              </a:rPr>
              <a:t>)] </a:t>
            </a:r>
            <a:r>
              <a:rPr lang="en-US" sz="1600" kern="0" dirty="0" smtClean="0">
                <a:latin typeface="Arial" panose="020B0604020202020204" pitchFamily="34" charset="0"/>
                <a:cs typeface="Arial" panose="020B0604020202020204" pitchFamily="34" charset="0"/>
              </a:rPr>
              <a:t>held that the allowability </a:t>
            </a:r>
            <a:r>
              <a:rPr lang="en-US" sz="1600" kern="0" dirty="0">
                <a:latin typeface="Arial" panose="020B0604020202020204" pitchFamily="34" charset="0"/>
                <a:cs typeface="Arial" panose="020B0604020202020204" pitchFamily="34" charset="0"/>
              </a:rPr>
              <a:t>of the head office expenditure as a deduction does not depend upon whether or not the </a:t>
            </a:r>
            <a:r>
              <a:rPr lang="en-US" sz="1600" kern="0" dirty="0" err="1">
                <a:latin typeface="Arial" panose="020B0604020202020204" pitchFamily="34" charset="0"/>
                <a:cs typeface="Arial" panose="020B0604020202020204" pitchFamily="34" charset="0"/>
              </a:rPr>
              <a:t>assessee</a:t>
            </a:r>
            <a:r>
              <a:rPr lang="en-US" sz="1600" kern="0" dirty="0">
                <a:latin typeface="Arial" panose="020B0604020202020204" pitchFamily="34" charset="0"/>
                <a:cs typeface="Arial" panose="020B0604020202020204" pitchFamily="34" charset="0"/>
              </a:rPr>
              <a:t> has recorded the same in its books of accounts</a:t>
            </a:r>
            <a:r>
              <a:rPr lang="en-US" sz="1600" kern="0" dirty="0" smtClean="0">
                <a:latin typeface="Arial" panose="020B0604020202020204" pitchFamily="34" charset="0"/>
                <a:cs typeface="Arial" panose="020B0604020202020204" pitchFamily="34" charset="0"/>
              </a:rPr>
              <a:t>.</a:t>
            </a:r>
          </a:p>
          <a:p>
            <a:pPr marL="354013" lvl="1" indent="-354013">
              <a:spcBef>
                <a:spcPts val="1800"/>
              </a:spcBef>
              <a:buFont typeface="Arial" panose="020B0604020202020204" pitchFamily="34" charset="0"/>
              <a:buChar char="•"/>
              <a:defRPr/>
            </a:pPr>
            <a:r>
              <a:rPr lang="en-US" sz="1600" kern="0" dirty="0">
                <a:latin typeface="Arial" panose="020B0604020202020204" pitchFamily="34" charset="0"/>
                <a:cs typeface="Arial" panose="020B0604020202020204" pitchFamily="34" charset="0"/>
              </a:rPr>
              <a:t>With respect to the tax treatment of exchange fluctuation difference, the </a:t>
            </a:r>
            <a:r>
              <a:rPr lang="en-US" sz="1600" kern="0" dirty="0" smtClean="0">
                <a:latin typeface="Arial" panose="020B0604020202020204" pitchFamily="34" charset="0"/>
                <a:cs typeface="Arial" panose="020B0604020202020204" pitchFamily="34" charset="0"/>
              </a:rPr>
              <a:t>SC </a:t>
            </a:r>
            <a:r>
              <a:rPr lang="en-US" sz="1600" kern="0" dirty="0">
                <a:latin typeface="Arial" panose="020B0604020202020204" pitchFamily="34" charset="0"/>
                <a:cs typeface="Arial" panose="020B0604020202020204" pitchFamily="34" charset="0"/>
              </a:rPr>
              <a:t>in the case of </a:t>
            </a:r>
            <a:r>
              <a:rPr lang="en-US" sz="1600" b="1" kern="0" dirty="0">
                <a:latin typeface="Arial" panose="020B0604020202020204" pitchFamily="34" charset="0"/>
                <a:cs typeface="Arial" panose="020B0604020202020204" pitchFamily="34" charset="0"/>
              </a:rPr>
              <a:t>Woodward Governor India Pvt. Ltd [(2009) (312 ITR 254) (SC</a:t>
            </a:r>
            <a:r>
              <a:rPr lang="en-US" sz="1600" b="1" kern="0" dirty="0" smtClean="0">
                <a:latin typeface="Arial" panose="020B0604020202020204" pitchFamily="34" charset="0"/>
                <a:cs typeface="Arial" panose="020B0604020202020204" pitchFamily="34" charset="0"/>
              </a:rPr>
              <a:t>)] </a:t>
            </a:r>
            <a:r>
              <a:rPr lang="en-GB" sz="1600" kern="0" dirty="0" smtClean="0">
                <a:latin typeface="Arial" panose="020B0604020202020204" pitchFamily="34" charset="0"/>
                <a:cs typeface="Arial" panose="020B0604020202020204" pitchFamily="34" charset="0"/>
              </a:rPr>
              <a:t>held </a:t>
            </a:r>
            <a:r>
              <a:rPr lang="en-GB" sz="1600" kern="0" dirty="0">
                <a:latin typeface="Arial" panose="020B0604020202020204" pitchFamily="34" charset="0"/>
                <a:cs typeface="Arial" panose="020B0604020202020204" pitchFamily="34" charset="0"/>
              </a:rPr>
              <a:t>that in terms of the mercantile method of accounting, the exchange fluctuation loss arising on </a:t>
            </a:r>
            <a:r>
              <a:rPr lang="en-US" altLang="en-US" sz="1600" kern="0" dirty="0">
                <a:latin typeface="Arial" panose="020B0604020202020204" pitchFamily="34" charset="0"/>
                <a:cs typeface="Arial" panose="020B0604020202020204" pitchFamily="34" charset="0"/>
              </a:rPr>
              <a:t>Mark-to-Market basis</a:t>
            </a:r>
            <a:r>
              <a:rPr lang="en-GB" sz="1600" kern="0" dirty="0">
                <a:latin typeface="Arial" panose="020B0604020202020204" pitchFamily="34" charset="0"/>
                <a:cs typeface="Arial" panose="020B0604020202020204" pitchFamily="34" charset="0"/>
              </a:rPr>
              <a:t> restatement of liability in foreign currency at the year end is an allowable loss.</a:t>
            </a:r>
            <a:endParaRPr lang="en-IN" sz="1600" kern="0" dirty="0">
              <a:latin typeface="Arial" panose="020B0604020202020204" pitchFamily="34" charset="0"/>
              <a:cs typeface="Arial" panose="020B0604020202020204" pitchFamily="34" charset="0"/>
            </a:endParaRPr>
          </a:p>
          <a:p>
            <a:pPr marL="354013" lvl="1" indent="-354013">
              <a:spcBef>
                <a:spcPts val="1800"/>
              </a:spcBef>
              <a:buFont typeface="Arial" panose="020B0604020202020204" pitchFamily="34" charset="0"/>
              <a:buChar char="•"/>
              <a:defRPr/>
            </a:pPr>
            <a:r>
              <a:rPr lang="en-US" sz="1600" kern="0" dirty="0">
                <a:latin typeface="Arial" panose="020B0604020202020204" pitchFamily="34" charset="0"/>
                <a:cs typeface="Arial" panose="020B0604020202020204" pitchFamily="34" charset="0"/>
              </a:rPr>
              <a:t>As far as the method of accounting to be followed by  a non-resident is concerned, the Bombay </a:t>
            </a:r>
            <a:r>
              <a:rPr lang="en-US" sz="1600" kern="0" dirty="0" smtClean="0">
                <a:latin typeface="Arial" panose="020B0604020202020204" pitchFamily="34" charset="0"/>
                <a:cs typeface="Arial" panose="020B0604020202020204" pitchFamily="34" charset="0"/>
              </a:rPr>
              <a:t>HC </a:t>
            </a:r>
            <a:r>
              <a:rPr lang="en-US" sz="1600" kern="0" dirty="0">
                <a:latin typeface="Arial" panose="020B0604020202020204" pitchFamily="34" charset="0"/>
                <a:cs typeface="Arial" panose="020B0604020202020204" pitchFamily="34" charset="0"/>
              </a:rPr>
              <a:t>in the case of </a:t>
            </a:r>
            <a:r>
              <a:rPr lang="en-US" sz="1600" b="1" kern="0" dirty="0">
                <a:latin typeface="Arial" panose="020B0604020202020204" pitchFamily="34" charset="0"/>
                <a:cs typeface="Arial" panose="020B0604020202020204" pitchFamily="34" charset="0"/>
              </a:rPr>
              <a:t>Pfizer </a:t>
            </a:r>
            <a:r>
              <a:rPr lang="en-US" sz="1600" b="1" kern="0" dirty="0" err="1">
                <a:latin typeface="Arial" panose="020B0604020202020204" pitchFamily="34" charset="0"/>
                <a:cs typeface="Arial" panose="020B0604020202020204" pitchFamily="34" charset="0"/>
              </a:rPr>
              <a:t>Corpn</a:t>
            </a:r>
            <a:r>
              <a:rPr lang="en-US" sz="1600" b="1" kern="0" dirty="0">
                <a:latin typeface="Arial" panose="020B0604020202020204" pitchFamily="34" charset="0"/>
                <a:cs typeface="Arial" panose="020B0604020202020204" pitchFamily="34" charset="0"/>
              </a:rPr>
              <a:t>. Vs Commissioner of Income-tax [(2003) 129 Taxman 459 (</a:t>
            </a:r>
            <a:r>
              <a:rPr lang="en-US" sz="1600" b="1" kern="0" dirty="0" err="1" smtClean="0">
                <a:latin typeface="Arial" panose="020B0604020202020204" pitchFamily="34" charset="0"/>
                <a:cs typeface="Arial" panose="020B0604020202020204" pitchFamily="34" charset="0"/>
              </a:rPr>
              <a:t>Bom</a:t>
            </a:r>
            <a:r>
              <a:rPr lang="en-US" sz="1600" b="1" kern="0" dirty="0" smtClean="0">
                <a:latin typeface="Arial" panose="020B0604020202020204" pitchFamily="34" charset="0"/>
                <a:cs typeface="Arial" panose="020B0604020202020204" pitchFamily="34" charset="0"/>
              </a:rPr>
              <a:t>)] </a:t>
            </a:r>
            <a:r>
              <a:rPr lang="en-US" sz="1600" kern="0" dirty="0">
                <a:latin typeface="Arial" panose="020B0604020202020204" pitchFamily="34" charset="0"/>
                <a:cs typeface="Arial" panose="020B0604020202020204" pitchFamily="34" charset="0"/>
              </a:rPr>
              <a:t>held that </a:t>
            </a:r>
            <a:r>
              <a:rPr lang="en-US" sz="1600" kern="0" dirty="0" smtClean="0">
                <a:latin typeface="Arial" panose="020B0604020202020204" pitchFamily="34" charset="0"/>
                <a:cs typeface="Arial" panose="020B0604020202020204" pitchFamily="34" charset="0"/>
              </a:rPr>
              <a:t>a </a:t>
            </a:r>
            <a:r>
              <a:rPr lang="en-US" sz="1600" kern="0" dirty="0">
                <a:latin typeface="Arial" panose="020B0604020202020204" pitchFamily="34" charset="0"/>
                <a:cs typeface="Arial" panose="020B0604020202020204" pitchFamily="34" charset="0"/>
              </a:rPr>
              <a:t>non-resident can follow any method of accounting i.e. either cash basis or mercantile system of accounting.</a:t>
            </a:r>
          </a:p>
          <a:p>
            <a:pPr lvl="1">
              <a:spcBef>
                <a:spcPts val="1800"/>
              </a:spcBef>
              <a:defRPr/>
            </a:pPr>
            <a:endParaRPr lang="en-US" sz="1600" dirty="0"/>
          </a:p>
          <a:p>
            <a:pPr marL="354013" lvl="1" indent="-354013">
              <a:spcBef>
                <a:spcPts val="1800"/>
              </a:spcBef>
              <a:buFont typeface="Arial" panose="020B0604020202020204" pitchFamily="34" charset="0"/>
              <a:buChar char="•"/>
              <a:defRPr/>
            </a:pPr>
            <a:endParaRPr lang="en-US" sz="1600" kern="0" dirty="0">
              <a:latin typeface="Arial" panose="020B0604020202020204" pitchFamily="34" charset="0"/>
              <a:cs typeface="Arial" panose="020B0604020202020204" pitchFamily="34" charset="0"/>
            </a:endParaRPr>
          </a:p>
          <a:p>
            <a:pPr marL="354013" lvl="1" indent="-354013">
              <a:spcBef>
                <a:spcPts val="1800"/>
              </a:spcBef>
              <a:buFont typeface="Arial" panose="020B0604020202020204" pitchFamily="34" charset="0"/>
              <a:buChar char="•"/>
              <a:defRPr/>
            </a:pPr>
            <a:endParaRPr lang="en-US" sz="1600" kern="0" dirty="0" smtClean="0">
              <a:latin typeface="Arial" panose="020B0604020202020204" pitchFamily="34" charset="0"/>
              <a:cs typeface="Arial" panose="020B0604020202020204" pitchFamily="34" charset="0"/>
            </a:endParaRPr>
          </a:p>
          <a:p>
            <a:pPr marL="354013" lvl="1" indent="-354013">
              <a:spcBef>
                <a:spcPts val="1800"/>
              </a:spcBef>
              <a:buFont typeface="Arial" panose="020B0604020202020204" pitchFamily="34" charset="0"/>
              <a:buChar char="•"/>
              <a:defRPr/>
            </a:pPr>
            <a:endParaRPr lang="en-US" sz="1600" kern="0" dirty="0">
              <a:latin typeface="Arial" panose="020B0604020202020204" pitchFamily="34" charset="0"/>
              <a:cs typeface="Arial" panose="020B0604020202020204" pitchFamily="34" charset="0"/>
            </a:endParaRPr>
          </a:p>
        </p:txBody>
      </p:sp>
      <p:sp>
        <p:nvSpPr>
          <p:cNvPr id="24580" name="Slide Number Placeholder 4"/>
          <p:cNvSpPr>
            <a:spLocks noGrp="1"/>
          </p:cNvSpPr>
          <p:nvPr>
            <p:ph type="sldNum" sz="quarter" idx="12"/>
          </p:nvPr>
        </p:nvSpPr>
        <p:spPr bwMode="auto">
          <a:xfrm>
            <a:off x="67056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FFD200"/>
              </a:buClr>
              <a:buSzPct val="75000"/>
              <a:buFont typeface="Arial" charset="0"/>
              <a:buChar char="►"/>
              <a:defRPr sz="2400">
                <a:solidFill>
                  <a:schemeClr val="tx1"/>
                </a:solidFill>
                <a:latin typeface="Arial" charset="0"/>
              </a:defRPr>
            </a:lvl1pPr>
            <a:lvl2pPr marL="742950" indent="-285750" eaLnBrk="0" hangingPunct="0">
              <a:spcBef>
                <a:spcPct val="20000"/>
              </a:spcBef>
              <a:buClr>
                <a:srgbClr val="FFD200"/>
              </a:buClr>
              <a:buSzPct val="75000"/>
              <a:buFont typeface="Arial" charset="0"/>
              <a:buChar char="►"/>
              <a:defRPr sz="2000">
                <a:solidFill>
                  <a:schemeClr val="tx1"/>
                </a:solidFill>
                <a:latin typeface="Arial" charset="0"/>
              </a:defRPr>
            </a:lvl2pPr>
            <a:lvl3pPr marL="1143000" indent="-228600" eaLnBrk="0" hangingPunct="0">
              <a:spcBef>
                <a:spcPct val="20000"/>
              </a:spcBef>
              <a:buClr>
                <a:srgbClr val="FFD200"/>
              </a:buClr>
              <a:buSzPct val="75000"/>
              <a:buFont typeface="Arial" charset="0"/>
              <a:buChar char="►"/>
              <a:defRPr>
                <a:solidFill>
                  <a:schemeClr val="tx1"/>
                </a:solidFill>
                <a:latin typeface="Arial" charset="0"/>
              </a:defRPr>
            </a:lvl3pPr>
            <a:lvl4pPr marL="1600200" indent="-228600" eaLnBrk="0" hangingPunct="0">
              <a:spcBef>
                <a:spcPct val="20000"/>
              </a:spcBef>
              <a:buClr>
                <a:srgbClr val="FFD200"/>
              </a:buClr>
              <a:buSzPct val="75000"/>
              <a:buFont typeface="Arial" charset="0"/>
              <a:buChar char="►"/>
              <a:defRPr sz="1600">
                <a:solidFill>
                  <a:schemeClr val="tx1"/>
                </a:solidFill>
                <a:latin typeface="Arial" charset="0"/>
              </a:defRPr>
            </a:lvl4pPr>
            <a:lvl5pPr marL="2057400" indent="-228600" eaLnBrk="0" hangingPunct="0">
              <a:spcBef>
                <a:spcPct val="20000"/>
              </a:spcBef>
              <a:buClr>
                <a:srgbClr val="FFD200"/>
              </a:buClr>
              <a:buSzPct val="75000"/>
              <a:buFont typeface="Arial" charset="0"/>
              <a:buChar char="►"/>
              <a:defRPr sz="1600">
                <a:solidFill>
                  <a:schemeClr val="tx1"/>
                </a:solidFill>
                <a:latin typeface="Arial" charset="0"/>
              </a:defRPr>
            </a:lvl5pPr>
            <a:lvl6pPr marL="2514600" indent="-228600" eaLnBrk="0" fontAlgn="base" hangingPunct="0">
              <a:spcBef>
                <a:spcPct val="20000"/>
              </a:spcBef>
              <a:spcAft>
                <a:spcPct val="0"/>
              </a:spcAft>
              <a:buClr>
                <a:srgbClr val="FFD200"/>
              </a:buClr>
              <a:buSzPct val="75000"/>
              <a:buFont typeface="Arial" charset="0"/>
              <a:buChar char="►"/>
              <a:defRPr sz="1600">
                <a:solidFill>
                  <a:schemeClr val="tx1"/>
                </a:solidFill>
                <a:latin typeface="Arial" charset="0"/>
              </a:defRPr>
            </a:lvl6pPr>
            <a:lvl7pPr marL="2971800" indent="-228600" eaLnBrk="0" fontAlgn="base" hangingPunct="0">
              <a:spcBef>
                <a:spcPct val="20000"/>
              </a:spcBef>
              <a:spcAft>
                <a:spcPct val="0"/>
              </a:spcAft>
              <a:buClr>
                <a:srgbClr val="FFD200"/>
              </a:buClr>
              <a:buSzPct val="75000"/>
              <a:buFont typeface="Arial" charset="0"/>
              <a:buChar char="►"/>
              <a:defRPr sz="1600">
                <a:solidFill>
                  <a:schemeClr val="tx1"/>
                </a:solidFill>
                <a:latin typeface="Arial" charset="0"/>
              </a:defRPr>
            </a:lvl7pPr>
            <a:lvl8pPr marL="3429000" indent="-228600" eaLnBrk="0" fontAlgn="base" hangingPunct="0">
              <a:spcBef>
                <a:spcPct val="20000"/>
              </a:spcBef>
              <a:spcAft>
                <a:spcPct val="0"/>
              </a:spcAft>
              <a:buClr>
                <a:srgbClr val="FFD200"/>
              </a:buClr>
              <a:buSzPct val="75000"/>
              <a:buFont typeface="Arial" charset="0"/>
              <a:buChar char="►"/>
              <a:defRPr sz="1600">
                <a:solidFill>
                  <a:schemeClr val="tx1"/>
                </a:solidFill>
                <a:latin typeface="Arial" charset="0"/>
              </a:defRPr>
            </a:lvl8pPr>
            <a:lvl9pPr marL="3886200" indent="-228600" eaLnBrk="0" fontAlgn="base" hangingPunct="0">
              <a:spcBef>
                <a:spcPct val="20000"/>
              </a:spcBef>
              <a:spcAft>
                <a:spcPct val="0"/>
              </a:spcAft>
              <a:buClr>
                <a:srgbClr val="FFD200"/>
              </a:buClr>
              <a:buSzPct val="75000"/>
              <a:buFont typeface="Arial" charset="0"/>
              <a:buChar char="►"/>
              <a:defRPr sz="1600">
                <a:solidFill>
                  <a:schemeClr val="tx1"/>
                </a:solidFill>
                <a:latin typeface="Arial" charset="0"/>
              </a:defRPr>
            </a:lvl9pPr>
          </a:lstStyle>
          <a:p>
            <a:pPr eaLnBrk="1" fontAlgn="base" hangingPunct="1">
              <a:spcBef>
                <a:spcPct val="0"/>
              </a:spcBef>
              <a:spcAft>
                <a:spcPct val="0"/>
              </a:spcAft>
              <a:buClrTx/>
              <a:buSzTx/>
              <a:buFontTx/>
              <a:buNone/>
            </a:pPr>
            <a:fld id="{6F3450D5-284C-4473-9537-E586C7FAA93D}" type="slidenum">
              <a:rPr lang="en-US" altLang="en-US" sz="1800">
                <a:solidFill>
                  <a:srgbClr val="FFFFFF"/>
                </a:solidFill>
              </a:rPr>
              <a:pPr eaLnBrk="1" fontAlgn="base" hangingPunct="1">
                <a:spcBef>
                  <a:spcPct val="0"/>
                </a:spcBef>
                <a:spcAft>
                  <a:spcPct val="0"/>
                </a:spcAft>
                <a:buClrTx/>
                <a:buSzTx/>
                <a:buFontTx/>
                <a:buNone/>
              </a:pPr>
              <a:t>112</a:t>
            </a:fld>
            <a:endParaRPr lang="en-US" altLang="en-US" sz="1800">
              <a:solidFill>
                <a:srgbClr val="FFFFFF"/>
              </a:solidFill>
            </a:endParaRPr>
          </a:p>
        </p:txBody>
      </p:sp>
      <p:sp>
        <p:nvSpPr>
          <p:cNvPr id="5" name="Line 11"/>
          <p:cNvSpPr>
            <a:spLocks noChangeShapeType="1"/>
          </p:cNvSpPr>
          <p:nvPr/>
        </p:nvSpPr>
        <p:spPr bwMode="auto">
          <a:xfrm>
            <a:off x="457201" y="6242400"/>
            <a:ext cx="8229600" cy="0"/>
          </a:xfrm>
          <a:prstGeom prst="line">
            <a:avLst/>
          </a:prstGeom>
          <a:noFill/>
          <a:ln w="3175">
            <a:solidFill>
              <a:srgbClr val="808080"/>
            </a:solidFill>
            <a:round/>
            <a:headEnd/>
            <a:tailEnd/>
          </a:ln>
          <a:effectLst/>
        </p:spPr>
        <p:txBody>
          <a:bodyPr wrap="none" lIns="79224" tIns="39587" rIns="79224" bIns="3958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808080"/>
              </a:solidFill>
            </a:endParaRPr>
          </a:p>
        </p:txBody>
      </p:sp>
    </p:spTree>
    <p:extLst>
      <p:ext uri="{BB962C8B-B14F-4D97-AF65-F5344CB8AC3E}">
        <p14:creationId xmlns:p14="http://schemas.microsoft.com/office/powerpoint/2010/main" val="289919010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altLang="en-US" b="1" dirty="0" smtClean="0">
                <a:latin typeface="Arial (HEADINGS)"/>
              </a:rPr>
              <a:t>FINAL REPORT OF CBDT COMMITTEE ON DRAFT TAX ACCOUNTING STANDARDS (TAS)</a:t>
            </a:r>
            <a:r>
              <a:rPr lang="en-GB" altLang="en-US" b="1" dirty="0" smtClean="0">
                <a:latin typeface="Arial (HEADINGS)"/>
              </a:rPr>
              <a:t> </a:t>
            </a:r>
            <a:endParaRPr lang="en-IN" b="1" dirty="0">
              <a:latin typeface="Arial (HEADINGS)"/>
              <a:cs typeface="Arial" panose="020B0604020202020204" pitchFamily="34" charset="0"/>
            </a:endParaRPr>
          </a:p>
        </p:txBody>
      </p:sp>
    </p:spTree>
    <p:extLst>
      <p:ext uri="{BB962C8B-B14F-4D97-AF65-F5344CB8AC3E}">
        <p14:creationId xmlns:p14="http://schemas.microsoft.com/office/powerpoint/2010/main" val="25958942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2"/>
          <p:cNvSpPr>
            <a:spLocks noGrp="1"/>
          </p:cNvSpPr>
          <p:nvPr>
            <p:ph type="title" idx="4294967295"/>
          </p:nvPr>
        </p:nvSpPr>
        <p:spPr>
          <a:xfrm>
            <a:off x="457200" y="116632"/>
            <a:ext cx="8232775" cy="863600"/>
          </a:xfrm>
          <a:prstGeom prst="rect">
            <a:avLst/>
          </a:prstGeom>
        </p:spPr>
        <p:txBody>
          <a:bodyPr/>
          <a:lstStyle/>
          <a:p>
            <a:pPr eaLnBrk="1" hangingPunct="1"/>
            <a:r>
              <a:rPr lang="en-US" altLang="en-US" sz="4000" dirty="0" smtClean="0"/>
              <a:t>Background</a:t>
            </a:r>
          </a:p>
        </p:txBody>
      </p:sp>
      <p:graphicFrame>
        <p:nvGraphicFramePr>
          <p:cNvPr id="5" name="Table 4"/>
          <p:cNvGraphicFramePr>
            <a:graphicFrameLocks noGrp="1"/>
          </p:cNvGraphicFramePr>
          <p:nvPr>
            <p:extLst>
              <p:ext uri="{D42A27DB-BD31-4B8C-83A1-F6EECF244321}">
                <p14:modId xmlns:p14="http://schemas.microsoft.com/office/powerpoint/2010/main" val="2656514538"/>
              </p:ext>
            </p:extLst>
          </p:nvPr>
        </p:nvGraphicFramePr>
        <p:xfrm>
          <a:off x="457200" y="1143000"/>
          <a:ext cx="8229600" cy="5121275"/>
        </p:xfrm>
        <a:graphic>
          <a:graphicData uri="http://schemas.openxmlformats.org/drawingml/2006/table">
            <a:tbl>
              <a:tblPr/>
              <a:tblGrid>
                <a:gridCol w="1066800"/>
                <a:gridCol w="7162800"/>
              </a:tblGrid>
              <a:tr h="1829027">
                <a:tc>
                  <a:txBody>
                    <a:bodyPr/>
                    <a:lstStyle/>
                    <a:p>
                      <a:pPr marL="0" marR="0" algn="l">
                        <a:lnSpc>
                          <a:spcPct val="150000"/>
                        </a:lnSpc>
                        <a:spcBef>
                          <a:spcPts val="0"/>
                        </a:spcBef>
                        <a:spcAft>
                          <a:spcPts val="0"/>
                        </a:spcAft>
                      </a:pPr>
                      <a:r>
                        <a:rPr lang="en-US" sz="1600" dirty="0">
                          <a:solidFill>
                            <a:srgbClr val="000000"/>
                          </a:solidFill>
                          <a:latin typeface="+mn-lt"/>
                          <a:ea typeface="Calibri"/>
                          <a:cs typeface="Times New Roman"/>
                        </a:rPr>
                        <a:t>1995</a:t>
                      </a: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l">
                        <a:lnSpc>
                          <a:spcPct val="150000"/>
                        </a:lnSpc>
                        <a:spcBef>
                          <a:spcPts val="0"/>
                        </a:spcBef>
                        <a:spcAft>
                          <a:spcPts val="0"/>
                        </a:spcAft>
                        <a:buClrTx/>
                        <a:buFont typeface="Arial" panose="020B0604020202020204" pitchFamily="34" charset="0"/>
                        <a:buChar char="•"/>
                      </a:pPr>
                      <a:r>
                        <a:rPr lang="en-US" sz="1600" dirty="0">
                          <a:solidFill>
                            <a:srgbClr val="000000"/>
                          </a:solidFill>
                          <a:latin typeface="+mn-lt"/>
                          <a:ea typeface="Calibri"/>
                          <a:cs typeface="Times New Roman"/>
                        </a:rPr>
                        <a:t>S. 145 of the Act amended to give power to C.G. to notify accounting standards to be followed by any class of taxpayers or in respect of any class of </a:t>
                      </a:r>
                      <a:r>
                        <a:rPr lang="en-US" sz="1600" dirty="0" smtClean="0">
                          <a:solidFill>
                            <a:srgbClr val="000000"/>
                          </a:solidFill>
                          <a:latin typeface="+mn-lt"/>
                          <a:ea typeface="Calibri"/>
                          <a:cs typeface="Times New Roman"/>
                        </a:rPr>
                        <a:t>income</a:t>
                      </a:r>
                      <a:endParaRPr lang="en-US" sz="1600" dirty="0">
                        <a:solidFill>
                          <a:srgbClr val="000000"/>
                        </a:solidFill>
                        <a:latin typeface="+mn-lt"/>
                        <a:ea typeface="Calibri"/>
                        <a:cs typeface="Times New Roman"/>
                      </a:endParaRPr>
                    </a:p>
                    <a:p>
                      <a:pPr marL="342900" marR="0" lvl="0" indent="-342900" algn="l">
                        <a:lnSpc>
                          <a:spcPct val="150000"/>
                        </a:lnSpc>
                        <a:spcBef>
                          <a:spcPts val="0"/>
                        </a:spcBef>
                        <a:spcAft>
                          <a:spcPts val="0"/>
                        </a:spcAft>
                        <a:buClrTx/>
                        <a:buFont typeface="Arial" panose="020B0604020202020204" pitchFamily="34" charset="0"/>
                        <a:buChar char="•"/>
                      </a:pPr>
                      <a:r>
                        <a:rPr lang="en-US" sz="1600" dirty="0">
                          <a:solidFill>
                            <a:srgbClr val="000000"/>
                          </a:solidFill>
                          <a:latin typeface="+mn-lt"/>
                          <a:ea typeface="Calibri"/>
                          <a:cs typeface="Times New Roman"/>
                        </a:rPr>
                        <a:t>Object was to reduce accounting </a:t>
                      </a:r>
                      <a:r>
                        <a:rPr lang="en-US" sz="1600" dirty="0" smtClean="0">
                          <a:solidFill>
                            <a:srgbClr val="000000"/>
                          </a:solidFill>
                          <a:latin typeface="+mn-lt"/>
                          <a:ea typeface="Calibri"/>
                          <a:cs typeface="Times New Roman"/>
                        </a:rPr>
                        <a:t>alternatives </a:t>
                      </a:r>
                      <a:r>
                        <a:rPr lang="en-US" sz="1600" dirty="0">
                          <a:solidFill>
                            <a:srgbClr val="000000"/>
                          </a:solidFill>
                          <a:latin typeface="+mn-lt"/>
                          <a:ea typeface="Calibri"/>
                          <a:cs typeface="Times New Roman"/>
                        </a:rPr>
                        <a:t>provided by ICAI AS so that taxable income </a:t>
                      </a:r>
                      <a:r>
                        <a:rPr lang="en-US" sz="1600" dirty="0" smtClean="0">
                          <a:solidFill>
                            <a:srgbClr val="000000"/>
                          </a:solidFill>
                          <a:latin typeface="+mn-lt"/>
                          <a:ea typeface="Calibri"/>
                          <a:cs typeface="Times New Roman"/>
                        </a:rPr>
                        <a:t>can </a:t>
                      </a:r>
                      <a:r>
                        <a:rPr lang="en-US" sz="1600" dirty="0">
                          <a:solidFill>
                            <a:srgbClr val="000000"/>
                          </a:solidFill>
                          <a:latin typeface="+mn-lt"/>
                          <a:ea typeface="Calibri"/>
                          <a:cs typeface="Times New Roman"/>
                        </a:rPr>
                        <a:t>be computed precisely and </a:t>
                      </a:r>
                      <a:r>
                        <a:rPr lang="en-US" sz="1600" dirty="0" smtClean="0">
                          <a:solidFill>
                            <a:srgbClr val="000000"/>
                          </a:solidFill>
                          <a:latin typeface="+mn-lt"/>
                          <a:ea typeface="Calibri"/>
                          <a:cs typeface="Times New Roman"/>
                        </a:rPr>
                        <a:t>objectively</a:t>
                      </a:r>
                      <a:endParaRPr lang="en-US" sz="1600" dirty="0">
                        <a:solidFill>
                          <a:srgbClr val="000000"/>
                        </a:solidFill>
                        <a:latin typeface="+mn-lt"/>
                        <a:ea typeface="Calibri"/>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97416">
                <a:tc>
                  <a:txBody>
                    <a:bodyPr/>
                    <a:lstStyle/>
                    <a:p>
                      <a:pPr marL="0" marR="0" algn="l">
                        <a:lnSpc>
                          <a:spcPct val="150000"/>
                        </a:lnSpc>
                        <a:spcBef>
                          <a:spcPts val="0"/>
                        </a:spcBef>
                        <a:spcAft>
                          <a:spcPts val="0"/>
                        </a:spcAft>
                      </a:pPr>
                      <a:r>
                        <a:rPr lang="en-US" sz="1600">
                          <a:solidFill>
                            <a:srgbClr val="000000"/>
                          </a:solidFill>
                          <a:latin typeface="+mn-lt"/>
                          <a:ea typeface="Calibri"/>
                          <a:cs typeface="Times New Roman"/>
                        </a:rPr>
                        <a:t>Jan 1996</a:t>
                      </a: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l">
                        <a:lnSpc>
                          <a:spcPct val="150000"/>
                        </a:lnSpc>
                        <a:spcBef>
                          <a:spcPts val="0"/>
                        </a:spcBef>
                        <a:spcAft>
                          <a:spcPts val="0"/>
                        </a:spcAft>
                        <a:buClrTx/>
                        <a:buFont typeface="Arial" panose="020B0604020202020204" pitchFamily="34" charset="0"/>
                        <a:buChar char="•"/>
                      </a:pPr>
                      <a:r>
                        <a:rPr lang="en-US" sz="1600" dirty="0">
                          <a:solidFill>
                            <a:srgbClr val="000000"/>
                          </a:solidFill>
                          <a:latin typeface="+mn-lt"/>
                          <a:ea typeface="Calibri"/>
                          <a:cs typeface="Times New Roman"/>
                        </a:rPr>
                        <a:t>C.G. notified two TAS viz. (a) </a:t>
                      </a:r>
                      <a:r>
                        <a:rPr lang="en-US" sz="1600" dirty="0" smtClean="0">
                          <a:solidFill>
                            <a:srgbClr val="000000"/>
                          </a:solidFill>
                          <a:latin typeface="+mn-lt"/>
                          <a:ea typeface="Calibri"/>
                          <a:cs typeface="Times New Roman"/>
                        </a:rPr>
                        <a:t>TAS-I </a:t>
                      </a:r>
                      <a:r>
                        <a:rPr lang="en-US" sz="1600" dirty="0">
                          <a:solidFill>
                            <a:srgbClr val="000000"/>
                          </a:solidFill>
                          <a:latin typeface="+mn-lt"/>
                          <a:ea typeface="Calibri"/>
                          <a:cs typeface="Times New Roman"/>
                        </a:rPr>
                        <a:t>relating to </a:t>
                      </a:r>
                      <a:r>
                        <a:rPr lang="en-US" sz="1600" dirty="0" smtClean="0">
                          <a:solidFill>
                            <a:srgbClr val="000000"/>
                          </a:solidFill>
                          <a:latin typeface="+mn-lt"/>
                          <a:ea typeface="Calibri"/>
                          <a:cs typeface="Times New Roman"/>
                        </a:rPr>
                        <a:t>Disclosure </a:t>
                      </a:r>
                      <a:r>
                        <a:rPr lang="en-US" sz="1600" dirty="0">
                          <a:solidFill>
                            <a:srgbClr val="000000"/>
                          </a:solidFill>
                          <a:latin typeface="+mn-lt"/>
                          <a:ea typeface="Calibri"/>
                          <a:cs typeface="Times New Roman"/>
                        </a:rPr>
                        <a:t>of </a:t>
                      </a:r>
                      <a:r>
                        <a:rPr lang="en-US" sz="1600" dirty="0" smtClean="0">
                          <a:solidFill>
                            <a:srgbClr val="000000"/>
                          </a:solidFill>
                          <a:latin typeface="+mn-lt"/>
                          <a:ea typeface="Calibri"/>
                          <a:cs typeface="Times New Roman"/>
                        </a:rPr>
                        <a:t>Accounting Policies </a:t>
                      </a:r>
                      <a:r>
                        <a:rPr lang="en-US" sz="1600" dirty="0">
                          <a:solidFill>
                            <a:srgbClr val="000000"/>
                          </a:solidFill>
                          <a:latin typeface="+mn-lt"/>
                          <a:ea typeface="Calibri"/>
                          <a:cs typeface="Times New Roman"/>
                        </a:rPr>
                        <a:t>and (b) TAS-II Disclosure of </a:t>
                      </a:r>
                      <a:r>
                        <a:rPr lang="en-US" sz="1600" dirty="0" smtClean="0">
                          <a:solidFill>
                            <a:srgbClr val="000000"/>
                          </a:solidFill>
                          <a:latin typeface="+mn-lt"/>
                          <a:ea typeface="Calibri"/>
                          <a:cs typeface="Times New Roman"/>
                        </a:rPr>
                        <a:t>Prior </a:t>
                      </a:r>
                      <a:r>
                        <a:rPr lang="en-US" sz="1600" dirty="0">
                          <a:solidFill>
                            <a:srgbClr val="000000"/>
                          </a:solidFill>
                          <a:latin typeface="+mn-lt"/>
                          <a:ea typeface="Calibri"/>
                          <a:cs typeface="Times New Roman"/>
                        </a:rPr>
                        <a:t>P</a:t>
                      </a:r>
                      <a:r>
                        <a:rPr lang="en-US" sz="1600" dirty="0" smtClean="0">
                          <a:solidFill>
                            <a:srgbClr val="000000"/>
                          </a:solidFill>
                          <a:latin typeface="+mn-lt"/>
                          <a:ea typeface="Calibri"/>
                          <a:cs typeface="Times New Roman"/>
                        </a:rPr>
                        <a:t>eriod </a:t>
                      </a:r>
                      <a:r>
                        <a:rPr lang="en-US" sz="1600" dirty="0">
                          <a:solidFill>
                            <a:srgbClr val="000000"/>
                          </a:solidFill>
                          <a:latin typeface="+mn-lt"/>
                          <a:ea typeface="Calibri"/>
                          <a:cs typeface="Times New Roman"/>
                        </a:rPr>
                        <a:t>and </a:t>
                      </a:r>
                      <a:r>
                        <a:rPr lang="en-US" sz="1600" dirty="0" smtClean="0">
                          <a:solidFill>
                            <a:srgbClr val="000000"/>
                          </a:solidFill>
                          <a:latin typeface="+mn-lt"/>
                          <a:ea typeface="Calibri"/>
                          <a:cs typeface="Times New Roman"/>
                        </a:rPr>
                        <a:t>Extraordinary </a:t>
                      </a:r>
                      <a:r>
                        <a:rPr lang="en-US" sz="1600" dirty="0">
                          <a:solidFill>
                            <a:srgbClr val="000000"/>
                          </a:solidFill>
                          <a:latin typeface="+mn-lt"/>
                          <a:ea typeface="Calibri"/>
                          <a:cs typeface="Times New Roman"/>
                        </a:rPr>
                        <a:t>I</a:t>
                      </a:r>
                      <a:r>
                        <a:rPr lang="en-US" sz="1600" dirty="0" smtClean="0">
                          <a:solidFill>
                            <a:srgbClr val="000000"/>
                          </a:solidFill>
                          <a:latin typeface="+mn-lt"/>
                          <a:ea typeface="Calibri"/>
                          <a:cs typeface="Times New Roman"/>
                        </a:rPr>
                        <a:t>tems </a:t>
                      </a:r>
                      <a:r>
                        <a:rPr lang="en-US" sz="1600" dirty="0">
                          <a:solidFill>
                            <a:srgbClr val="000000"/>
                          </a:solidFill>
                          <a:latin typeface="+mn-lt"/>
                          <a:ea typeface="Calibri"/>
                          <a:cs typeface="Times New Roman"/>
                        </a:rPr>
                        <a:t>and </a:t>
                      </a:r>
                      <a:r>
                        <a:rPr lang="en-US" sz="1600" dirty="0" smtClean="0">
                          <a:solidFill>
                            <a:srgbClr val="000000"/>
                          </a:solidFill>
                          <a:latin typeface="+mn-lt"/>
                          <a:ea typeface="Calibri"/>
                          <a:cs typeface="Times New Roman"/>
                        </a:rPr>
                        <a:t>Changes </a:t>
                      </a:r>
                      <a:r>
                        <a:rPr lang="en-US" sz="1600" dirty="0">
                          <a:solidFill>
                            <a:srgbClr val="000000"/>
                          </a:solidFill>
                          <a:latin typeface="+mn-lt"/>
                          <a:ea typeface="Calibri"/>
                          <a:cs typeface="Times New Roman"/>
                        </a:rPr>
                        <a:t>in Accounting </a:t>
                      </a:r>
                      <a:r>
                        <a:rPr lang="en-US" sz="1600" dirty="0" smtClean="0">
                          <a:solidFill>
                            <a:srgbClr val="000000"/>
                          </a:solidFill>
                          <a:latin typeface="+mn-lt"/>
                          <a:ea typeface="Calibri"/>
                          <a:cs typeface="Times New Roman"/>
                        </a:rPr>
                        <a:t>Policies</a:t>
                      </a:r>
                      <a:endParaRPr lang="en-US" sz="1600" dirty="0">
                        <a:solidFill>
                          <a:srgbClr val="000000"/>
                        </a:solidFill>
                        <a:latin typeface="+mn-lt"/>
                        <a:ea typeface="Calibri"/>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805">
                <a:tc>
                  <a:txBody>
                    <a:bodyPr/>
                    <a:lstStyle/>
                    <a:p>
                      <a:pPr marL="0" marR="0" algn="l">
                        <a:lnSpc>
                          <a:spcPct val="150000"/>
                        </a:lnSpc>
                        <a:spcBef>
                          <a:spcPts val="0"/>
                        </a:spcBef>
                        <a:spcAft>
                          <a:spcPts val="0"/>
                        </a:spcAft>
                      </a:pPr>
                      <a:r>
                        <a:rPr lang="en-US" sz="1600">
                          <a:solidFill>
                            <a:srgbClr val="000000"/>
                          </a:solidFill>
                          <a:latin typeface="+mn-lt"/>
                          <a:ea typeface="Calibri"/>
                          <a:cs typeface="Times New Roman"/>
                        </a:rPr>
                        <a:t>July 2002</a:t>
                      </a: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l">
                        <a:lnSpc>
                          <a:spcPct val="150000"/>
                        </a:lnSpc>
                        <a:spcBef>
                          <a:spcPts val="0"/>
                        </a:spcBef>
                        <a:spcAft>
                          <a:spcPts val="0"/>
                        </a:spcAft>
                        <a:buClrTx/>
                        <a:buFont typeface="Arial" panose="020B0604020202020204" pitchFamily="34" charset="0"/>
                        <a:buChar char="•"/>
                      </a:pPr>
                      <a:r>
                        <a:rPr lang="en-US" sz="1600" dirty="0">
                          <a:solidFill>
                            <a:srgbClr val="000000"/>
                          </a:solidFill>
                          <a:latin typeface="+mn-lt"/>
                          <a:ea typeface="Calibri"/>
                          <a:cs typeface="Times New Roman"/>
                        </a:rPr>
                        <a:t>C.G. constituted a </a:t>
                      </a:r>
                      <a:r>
                        <a:rPr lang="en-US" sz="1600" dirty="0" smtClean="0">
                          <a:solidFill>
                            <a:srgbClr val="000000"/>
                          </a:solidFill>
                          <a:latin typeface="+mn-lt"/>
                          <a:ea typeface="Calibri"/>
                          <a:cs typeface="Times New Roman"/>
                        </a:rPr>
                        <a:t>Committee </a:t>
                      </a:r>
                      <a:r>
                        <a:rPr lang="en-US" sz="1600" dirty="0">
                          <a:solidFill>
                            <a:srgbClr val="000000"/>
                          </a:solidFill>
                          <a:latin typeface="+mn-lt"/>
                          <a:ea typeface="Calibri"/>
                          <a:cs typeface="Times New Roman"/>
                        </a:rPr>
                        <a:t>(2002 </a:t>
                      </a:r>
                      <a:r>
                        <a:rPr lang="en-US" sz="1600" dirty="0" smtClean="0">
                          <a:solidFill>
                            <a:srgbClr val="000000"/>
                          </a:solidFill>
                          <a:latin typeface="+mn-lt"/>
                          <a:ea typeface="Calibri"/>
                          <a:cs typeface="Times New Roman"/>
                        </a:rPr>
                        <a:t>Committee</a:t>
                      </a:r>
                      <a:r>
                        <a:rPr lang="en-US" sz="1600" dirty="0">
                          <a:solidFill>
                            <a:srgbClr val="000000"/>
                          </a:solidFill>
                          <a:latin typeface="+mn-lt"/>
                          <a:ea typeface="Calibri"/>
                          <a:cs typeface="Times New Roman"/>
                        </a:rPr>
                        <a:t>) for formulating TAS</a:t>
                      </a: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97416">
                <a:tc>
                  <a:txBody>
                    <a:bodyPr/>
                    <a:lstStyle/>
                    <a:p>
                      <a:pPr marL="0" marR="0" algn="l">
                        <a:lnSpc>
                          <a:spcPct val="150000"/>
                        </a:lnSpc>
                        <a:spcBef>
                          <a:spcPts val="0"/>
                        </a:spcBef>
                        <a:spcAft>
                          <a:spcPts val="0"/>
                        </a:spcAft>
                      </a:pPr>
                      <a:r>
                        <a:rPr lang="en-US" sz="1600">
                          <a:solidFill>
                            <a:srgbClr val="000000"/>
                          </a:solidFill>
                          <a:latin typeface="+mn-lt"/>
                          <a:ea typeface="Calibri"/>
                          <a:cs typeface="Times New Roman"/>
                        </a:rPr>
                        <a:t>Nov 2003</a:t>
                      </a: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l">
                        <a:lnSpc>
                          <a:spcPct val="150000"/>
                        </a:lnSpc>
                        <a:spcBef>
                          <a:spcPts val="0"/>
                        </a:spcBef>
                        <a:spcAft>
                          <a:spcPts val="0"/>
                        </a:spcAft>
                        <a:buClrTx/>
                        <a:buFont typeface="Arial" panose="020B0604020202020204" pitchFamily="34" charset="0"/>
                        <a:buChar char="•"/>
                      </a:pPr>
                      <a:r>
                        <a:rPr lang="en-US" sz="1600" dirty="0">
                          <a:solidFill>
                            <a:srgbClr val="000000"/>
                          </a:solidFill>
                          <a:latin typeface="+mn-lt"/>
                          <a:ea typeface="Calibri"/>
                          <a:cs typeface="Times New Roman"/>
                        </a:rPr>
                        <a:t>2002 </a:t>
                      </a:r>
                      <a:r>
                        <a:rPr lang="en-US" sz="1600" dirty="0" smtClean="0">
                          <a:solidFill>
                            <a:srgbClr val="000000"/>
                          </a:solidFill>
                          <a:latin typeface="+mn-lt"/>
                          <a:ea typeface="Calibri"/>
                          <a:cs typeface="Times New Roman"/>
                        </a:rPr>
                        <a:t>Committee </a:t>
                      </a:r>
                      <a:r>
                        <a:rPr lang="en-US" sz="1600" dirty="0">
                          <a:solidFill>
                            <a:srgbClr val="000000"/>
                          </a:solidFill>
                          <a:latin typeface="+mn-lt"/>
                          <a:ea typeface="Calibri"/>
                          <a:cs typeface="Times New Roman"/>
                        </a:rPr>
                        <a:t>recommended that ICAI AS may be notified under the Act without any </a:t>
                      </a:r>
                      <a:r>
                        <a:rPr lang="en-US" sz="1600" dirty="0" smtClean="0">
                          <a:solidFill>
                            <a:srgbClr val="000000"/>
                          </a:solidFill>
                          <a:latin typeface="+mn-lt"/>
                          <a:ea typeface="Calibri"/>
                          <a:cs typeface="Times New Roman"/>
                        </a:rPr>
                        <a:t>modifications. Appropriate </a:t>
                      </a:r>
                      <a:r>
                        <a:rPr lang="en-US" sz="1600" dirty="0">
                          <a:solidFill>
                            <a:srgbClr val="000000"/>
                          </a:solidFill>
                          <a:latin typeface="+mn-lt"/>
                          <a:ea typeface="Calibri"/>
                          <a:cs typeface="Times New Roman"/>
                        </a:rPr>
                        <a:t>legislative amendments be made to prevent scope of revenue </a:t>
                      </a:r>
                      <a:r>
                        <a:rPr lang="en-US" sz="1600" dirty="0" smtClean="0">
                          <a:solidFill>
                            <a:srgbClr val="000000"/>
                          </a:solidFill>
                          <a:latin typeface="+mn-lt"/>
                          <a:ea typeface="Calibri"/>
                          <a:cs typeface="Times New Roman"/>
                        </a:rPr>
                        <a:t>leakage</a:t>
                      </a:r>
                      <a:endParaRPr lang="en-US" sz="1600" dirty="0">
                        <a:solidFill>
                          <a:srgbClr val="000000"/>
                        </a:solidFill>
                        <a:latin typeface="+mn-lt"/>
                        <a:ea typeface="Calibri"/>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1611">
                <a:tc>
                  <a:txBody>
                    <a:bodyPr/>
                    <a:lstStyle/>
                    <a:p>
                      <a:pPr marL="0" marR="0" algn="l">
                        <a:lnSpc>
                          <a:spcPct val="150000"/>
                        </a:lnSpc>
                        <a:spcBef>
                          <a:spcPts val="0"/>
                        </a:spcBef>
                        <a:spcAft>
                          <a:spcPts val="0"/>
                        </a:spcAft>
                      </a:pPr>
                      <a:r>
                        <a:rPr lang="en-US" sz="1600" dirty="0" smtClean="0">
                          <a:solidFill>
                            <a:srgbClr val="000000"/>
                          </a:solidFill>
                          <a:latin typeface="+mn-lt"/>
                          <a:ea typeface="Calibri"/>
                          <a:cs typeface="Times New Roman"/>
                        </a:rPr>
                        <a:t>2003</a:t>
                      </a:r>
                      <a:r>
                        <a:rPr lang="en-US" sz="1600" baseline="0" dirty="0" smtClean="0">
                          <a:solidFill>
                            <a:srgbClr val="000000"/>
                          </a:solidFill>
                          <a:latin typeface="+mn-lt"/>
                          <a:ea typeface="Calibri"/>
                          <a:cs typeface="Times New Roman"/>
                        </a:rPr>
                        <a:t> to </a:t>
                      </a:r>
                      <a:r>
                        <a:rPr lang="en-US" sz="1600" dirty="0" smtClean="0">
                          <a:solidFill>
                            <a:srgbClr val="000000"/>
                          </a:solidFill>
                          <a:latin typeface="+mn-lt"/>
                          <a:ea typeface="Calibri"/>
                          <a:cs typeface="Times New Roman"/>
                        </a:rPr>
                        <a:t>2010</a:t>
                      </a:r>
                      <a:endParaRPr lang="en-US" sz="1600" dirty="0">
                        <a:solidFill>
                          <a:srgbClr val="000000"/>
                        </a:solidFill>
                        <a:latin typeface="+mn-lt"/>
                        <a:ea typeface="Calibri"/>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l">
                        <a:lnSpc>
                          <a:spcPct val="150000"/>
                        </a:lnSpc>
                        <a:spcBef>
                          <a:spcPts val="0"/>
                        </a:spcBef>
                        <a:spcAft>
                          <a:spcPts val="0"/>
                        </a:spcAft>
                        <a:buClrTx/>
                        <a:buFont typeface="Arial" panose="020B0604020202020204" pitchFamily="34" charset="0"/>
                        <a:buChar char="•"/>
                      </a:pPr>
                      <a:r>
                        <a:rPr lang="en-US" sz="1600" dirty="0">
                          <a:solidFill>
                            <a:srgbClr val="000000"/>
                          </a:solidFill>
                          <a:latin typeface="+mn-lt"/>
                          <a:ea typeface="Calibri"/>
                          <a:cs typeface="Times New Roman"/>
                        </a:rPr>
                        <a:t>MCA notified </a:t>
                      </a:r>
                      <a:r>
                        <a:rPr lang="en-US" sz="1600" dirty="0" smtClean="0">
                          <a:solidFill>
                            <a:srgbClr val="000000"/>
                          </a:solidFill>
                          <a:latin typeface="+mn-lt"/>
                          <a:ea typeface="Calibri"/>
                          <a:cs typeface="Times New Roman"/>
                        </a:rPr>
                        <a:t>28 </a:t>
                      </a:r>
                      <a:r>
                        <a:rPr lang="en-US" sz="1600" dirty="0">
                          <a:solidFill>
                            <a:srgbClr val="000000"/>
                          </a:solidFill>
                          <a:latin typeface="+mn-lt"/>
                          <a:ea typeface="Calibri"/>
                          <a:cs typeface="Times New Roman"/>
                        </a:rPr>
                        <a:t>ICAI AS under </a:t>
                      </a:r>
                      <a:r>
                        <a:rPr lang="en-US" sz="1600" dirty="0" smtClean="0">
                          <a:solidFill>
                            <a:srgbClr val="000000"/>
                          </a:solidFill>
                          <a:latin typeface="+mn-lt"/>
                          <a:ea typeface="Calibri"/>
                          <a:cs typeface="Times New Roman"/>
                        </a:rPr>
                        <a:t>Cos Act</a:t>
                      </a:r>
                      <a:endParaRPr lang="en-US" sz="1600" dirty="0">
                        <a:solidFill>
                          <a:srgbClr val="000000"/>
                        </a:solidFill>
                        <a:latin typeface="+mn-lt"/>
                        <a:ea typeface="Calibri"/>
                        <a:cs typeface="Times New Roman"/>
                      </a:endParaRPr>
                    </a:p>
                    <a:p>
                      <a:pPr marL="342900" marR="0" lvl="0" indent="-342900" algn="l">
                        <a:lnSpc>
                          <a:spcPct val="150000"/>
                        </a:lnSpc>
                        <a:spcBef>
                          <a:spcPts val="0"/>
                        </a:spcBef>
                        <a:spcAft>
                          <a:spcPts val="0"/>
                        </a:spcAft>
                        <a:buClrTx/>
                        <a:buFont typeface="Arial" panose="020B0604020202020204" pitchFamily="34" charset="0"/>
                        <a:buChar char="•"/>
                      </a:pPr>
                      <a:r>
                        <a:rPr lang="en-US" sz="1600" dirty="0">
                          <a:solidFill>
                            <a:srgbClr val="000000"/>
                          </a:solidFill>
                          <a:latin typeface="+mn-lt"/>
                          <a:ea typeface="Calibri"/>
                          <a:cs typeface="Times New Roman"/>
                        </a:rPr>
                        <a:t>C.G. decided to converge ICAI AS to </a:t>
                      </a:r>
                      <a:r>
                        <a:rPr lang="en-US" sz="1600" dirty="0" err="1" smtClean="0">
                          <a:solidFill>
                            <a:srgbClr val="000000"/>
                          </a:solidFill>
                          <a:latin typeface="+mn-lt"/>
                          <a:ea typeface="Calibri"/>
                          <a:cs typeface="Times New Roman"/>
                        </a:rPr>
                        <a:t>IFRS</a:t>
                      </a:r>
                      <a:endParaRPr lang="en-US" sz="1600" dirty="0">
                        <a:solidFill>
                          <a:srgbClr val="000000"/>
                        </a:solidFill>
                        <a:latin typeface="+mn-lt"/>
                        <a:ea typeface="Calibri"/>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577040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2"/>
          <p:cNvSpPr>
            <a:spLocks noGrp="1"/>
          </p:cNvSpPr>
          <p:nvPr>
            <p:ph type="title" idx="4294967295"/>
          </p:nvPr>
        </p:nvSpPr>
        <p:spPr>
          <a:xfrm>
            <a:off x="457200" y="116632"/>
            <a:ext cx="8232775" cy="863600"/>
          </a:xfrm>
          <a:prstGeom prst="rect">
            <a:avLst/>
          </a:prstGeom>
        </p:spPr>
        <p:txBody>
          <a:bodyPr/>
          <a:lstStyle/>
          <a:p>
            <a:pPr eaLnBrk="1" hangingPunct="1"/>
            <a:r>
              <a:rPr lang="en-US" altLang="en-US" sz="4000" dirty="0" smtClean="0"/>
              <a:t>Background</a:t>
            </a:r>
          </a:p>
        </p:txBody>
      </p:sp>
      <p:graphicFrame>
        <p:nvGraphicFramePr>
          <p:cNvPr id="5" name="Table 4"/>
          <p:cNvGraphicFramePr>
            <a:graphicFrameLocks noGrp="1"/>
          </p:cNvGraphicFramePr>
          <p:nvPr>
            <p:extLst>
              <p:ext uri="{D42A27DB-BD31-4B8C-83A1-F6EECF244321}">
                <p14:modId xmlns:p14="http://schemas.microsoft.com/office/powerpoint/2010/main" val="2272988654"/>
              </p:ext>
            </p:extLst>
          </p:nvPr>
        </p:nvGraphicFramePr>
        <p:xfrm>
          <a:off x="496888" y="1282700"/>
          <a:ext cx="8153400" cy="4445000"/>
        </p:xfrm>
        <a:graphic>
          <a:graphicData uri="http://schemas.openxmlformats.org/drawingml/2006/table">
            <a:tbl>
              <a:tblPr/>
              <a:tblGrid>
                <a:gridCol w="1219200"/>
                <a:gridCol w="6934200"/>
              </a:tblGrid>
              <a:tr h="207556">
                <a:tc>
                  <a:txBody>
                    <a:bodyPr/>
                    <a:lstStyle/>
                    <a:p>
                      <a:pPr marL="0" marR="0" algn="l">
                        <a:lnSpc>
                          <a:spcPts val="2500"/>
                        </a:lnSpc>
                        <a:spcBef>
                          <a:spcPts val="0"/>
                        </a:spcBef>
                        <a:spcAft>
                          <a:spcPts val="0"/>
                        </a:spcAft>
                      </a:pPr>
                      <a:r>
                        <a:rPr lang="en-US" sz="1800" dirty="0">
                          <a:solidFill>
                            <a:srgbClr val="000000"/>
                          </a:solidFill>
                          <a:latin typeface="+mn-lt"/>
                          <a:ea typeface="Calibri"/>
                          <a:cs typeface="Times New Roman"/>
                        </a:rPr>
                        <a:t>Dec 2010</a:t>
                      </a: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l">
                        <a:lnSpc>
                          <a:spcPts val="2500"/>
                        </a:lnSpc>
                        <a:spcBef>
                          <a:spcPts val="0"/>
                        </a:spcBef>
                        <a:spcAft>
                          <a:spcPts val="0"/>
                        </a:spcAft>
                        <a:buClrTx/>
                        <a:buFont typeface="Arial" panose="020B0604020202020204" pitchFamily="34" charset="0"/>
                        <a:buChar char="•"/>
                      </a:pPr>
                      <a:r>
                        <a:rPr lang="en-US" sz="1800" dirty="0">
                          <a:solidFill>
                            <a:srgbClr val="000000"/>
                          </a:solidFill>
                          <a:latin typeface="+mn-lt"/>
                          <a:ea typeface="Calibri"/>
                          <a:cs typeface="Times New Roman"/>
                        </a:rPr>
                        <a:t>CBDT constituted new </a:t>
                      </a:r>
                      <a:r>
                        <a:rPr lang="en-US" sz="1800" dirty="0" smtClean="0">
                          <a:solidFill>
                            <a:srgbClr val="000000"/>
                          </a:solidFill>
                          <a:latin typeface="+mn-lt"/>
                          <a:ea typeface="Calibri"/>
                          <a:cs typeface="Times New Roman"/>
                        </a:rPr>
                        <a:t>Committee </a:t>
                      </a:r>
                      <a:r>
                        <a:rPr lang="en-US" sz="1800" dirty="0">
                          <a:solidFill>
                            <a:srgbClr val="000000"/>
                          </a:solidFill>
                          <a:latin typeface="+mn-lt"/>
                          <a:ea typeface="Calibri"/>
                          <a:cs typeface="Times New Roman"/>
                        </a:rPr>
                        <a:t>with following terms of </a:t>
                      </a:r>
                      <a:r>
                        <a:rPr lang="en-US" sz="1800" dirty="0" smtClean="0">
                          <a:solidFill>
                            <a:srgbClr val="000000"/>
                          </a:solidFill>
                          <a:latin typeface="+mn-lt"/>
                          <a:ea typeface="Calibri"/>
                          <a:cs typeface="Times New Roman"/>
                        </a:rPr>
                        <a:t>reference:</a:t>
                      </a:r>
                      <a:endParaRPr lang="en-US" sz="1800" dirty="0">
                        <a:solidFill>
                          <a:srgbClr val="000000"/>
                        </a:solidFill>
                        <a:latin typeface="+mn-lt"/>
                        <a:ea typeface="Calibri"/>
                        <a:cs typeface="Times New Roman"/>
                      </a:endParaRPr>
                    </a:p>
                    <a:p>
                      <a:pPr marL="742950" marR="0" lvl="1" indent="-285750" algn="l">
                        <a:lnSpc>
                          <a:spcPts val="2500"/>
                        </a:lnSpc>
                        <a:spcBef>
                          <a:spcPts val="0"/>
                        </a:spcBef>
                        <a:spcAft>
                          <a:spcPts val="0"/>
                        </a:spcAft>
                        <a:buClrTx/>
                        <a:buFont typeface="Arial" panose="020B0604020202020204" pitchFamily="34" charset="0"/>
                        <a:buChar char="•"/>
                      </a:pPr>
                      <a:r>
                        <a:rPr lang="en-US" sz="1800" dirty="0">
                          <a:solidFill>
                            <a:srgbClr val="000000"/>
                          </a:solidFill>
                          <a:latin typeface="+mn-lt"/>
                          <a:ea typeface="Calibri"/>
                          <a:cs typeface="Times New Roman"/>
                        </a:rPr>
                        <a:t>To study harmonization of ICAI AS with the Act and suggest TAS</a:t>
                      </a:r>
                    </a:p>
                    <a:p>
                      <a:pPr marL="742950" marR="0" lvl="1" indent="-285750" algn="l">
                        <a:lnSpc>
                          <a:spcPts val="2500"/>
                        </a:lnSpc>
                        <a:spcBef>
                          <a:spcPts val="0"/>
                        </a:spcBef>
                        <a:spcAft>
                          <a:spcPts val="0"/>
                        </a:spcAft>
                        <a:buClrTx/>
                        <a:buFont typeface="Arial" panose="020B0604020202020204" pitchFamily="34" charset="0"/>
                        <a:buChar char="•"/>
                      </a:pPr>
                      <a:r>
                        <a:rPr lang="en-US" sz="1800" dirty="0">
                          <a:solidFill>
                            <a:srgbClr val="000000"/>
                          </a:solidFill>
                          <a:latin typeface="+mn-lt"/>
                          <a:ea typeface="Calibri"/>
                          <a:cs typeface="Times New Roman"/>
                        </a:rPr>
                        <a:t>To suggest method for addressing MAT issue in transitional year of convergence to </a:t>
                      </a:r>
                      <a:r>
                        <a:rPr lang="en-US" sz="1800" dirty="0" smtClean="0">
                          <a:solidFill>
                            <a:srgbClr val="000000"/>
                          </a:solidFill>
                          <a:latin typeface="+mn-lt"/>
                          <a:ea typeface="Calibri"/>
                          <a:cs typeface="Times New Roman"/>
                        </a:rPr>
                        <a:t>IFRS</a:t>
                      </a:r>
                      <a:endParaRPr lang="en-US" sz="1800" dirty="0">
                        <a:solidFill>
                          <a:srgbClr val="000000"/>
                        </a:solidFill>
                        <a:latin typeface="+mn-lt"/>
                        <a:ea typeface="Calibri"/>
                        <a:cs typeface="Times New Roman"/>
                      </a:endParaRPr>
                    </a:p>
                    <a:p>
                      <a:pPr marL="742950" marR="0" lvl="1" indent="-285750" algn="l">
                        <a:lnSpc>
                          <a:spcPts val="2500"/>
                        </a:lnSpc>
                        <a:spcBef>
                          <a:spcPts val="0"/>
                        </a:spcBef>
                        <a:spcAft>
                          <a:spcPts val="0"/>
                        </a:spcAft>
                        <a:buClrTx/>
                        <a:buFont typeface="Arial" panose="020B0604020202020204" pitchFamily="34" charset="0"/>
                        <a:buChar char="•"/>
                      </a:pPr>
                      <a:r>
                        <a:rPr lang="en-US" sz="1800" dirty="0">
                          <a:solidFill>
                            <a:srgbClr val="000000"/>
                          </a:solidFill>
                          <a:latin typeface="+mn-lt"/>
                          <a:ea typeface="Calibri"/>
                          <a:cs typeface="Times New Roman"/>
                        </a:rPr>
                        <a:t>To suggest appropriate amendments to the Act in view of transition to </a:t>
                      </a:r>
                      <a:r>
                        <a:rPr lang="en-US" sz="1800" dirty="0" err="1" smtClean="0">
                          <a:solidFill>
                            <a:srgbClr val="000000"/>
                          </a:solidFill>
                          <a:latin typeface="+mn-lt"/>
                          <a:ea typeface="Calibri"/>
                          <a:cs typeface="Times New Roman"/>
                        </a:rPr>
                        <a:t>Ind</a:t>
                      </a:r>
                      <a:r>
                        <a:rPr lang="en-US" sz="1800" dirty="0" smtClean="0">
                          <a:solidFill>
                            <a:srgbClr val="000000"/>
                          </a:solidFill>
                          <a:latin typeface="+mn-lt"/>
                          <a:ea typeface="Calibri"/>
                          <a:cs typeface="Times New Roman"/>
                        </a:rPr>
                        <a:t>-AS</a:t>
                      </a:r>
                      <a:r>
                        <a:rPr lang="en-US" sz="2500" baseline="18000" dirty="0" smtClean="0">
                          <a:solidFill>
                            <a:srgbClr val="000000"/>
                          </a:solidFill>
                          <a:latin typeface="+mn-lt"/>
                          <a:ea typeface="Calibri"/>
                          <a:cs typeface="Times New Roman"/>
                        </a:rPr>
                        <a:t>*</a:t>
                      </a:r>
                      <a:r>
                        <a:rPr lang="en-US" sz="1800" dirty="0" smtClean="0">
                          <a:solidFill>
                            <a:srgbClr val="000000"/>
                          </a:solidFill>
                          <a:latin typeface="+mn-lt"/>
                          <a:ea typeface="Calibri"/>
                          <a:cs typeface="Times New Roman"/>
                        </a:rPr>
                        <a:t> regime</a:t>
                      </a:r>
                      <a:endParaRPr lang="en-US" sz="1800" dirty="0">
                        <a:solidFill>
                          <a:srgbClr val="000000"/>
                        </a:solidFill>
                        <a:latin typeface="+mn-lt"/>
                        <a:ea typeface="Calibri"/>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marL="0" marR="0" algn="l">
                        <a:lnSpc>
                          <a:spcPts val="2500"/>
                        </a:lnSpc>
                        <a:spcBef>
                          <a:spcPts val="0"/>
                        </a:spcBef>
                        <a:spcAft>
                          <a:spcPts val="0"/>
                        </a:spcAft>
                      </a:pPr>
                      <a:r>
                        <a:rPr lang="en-US" sz="1800" dirty="0">
                          <a:solidFill>
                            <a:srgbClr val="000000"/>
                          </a:solidFill>
                          <a:latin typeface="+mn-lt"/>
                          <a:ea typeface="Calibri"/>
                          <a:cs typeface="Times New Roman"/>
                        </a:rPr>
                        <a:t>Aug 2011</a:t>
                      </a: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l">
                        <a:lnSpc>
                          <a:spcPts val="2500"/>
                        </a:lnSpc>
                        <a:spcBef>
                          <a:spcPts val="0"/>
                        </a:spcBef>
                        <a:spcAft>
                          <a:spcPts val="0"/>
                        </a:spcAft>
                        <a:buClrTx/>
                        <a:buFont typeface="Arial" panose="020B0604020202020204" pitchFamily="34" charset="0"/>
                        <a:buChar char="•"/>
                      </a:pPr>
                      <a:r>
                        <a:rPr lang="en-US" sz="1800" kern="1200" dirty="0">
                          <a:solidFill>
                            <a:srgbClr val="000000"/>
                          </a:solidFill>
                          <a:latin typeface="+mn-lt"/>
                          <a:ea typeface="Calibri"/>
                          <a:cs typeface="Times New Roman"/>
                        </a:rPr>
                        <a:t>Committee submitted first Interim Report with drafts of 3 </a:t>
                      </a:r>
                      <a:r>
                        <a:rPr lang="en-US" sz="1800" kern="1200" dirty="0" smtClean="0">
                          <a:solidFill>
                            <a:srgbClr val="000000"/>
                          </a:solidFill>
                          <a:latin typeface="+mn-lt"/>
                          <a:ea typeface="Calibri"/>
                          <a:cs typeface="Times New Roman"/>
                        </a:rPr>
                        <a:t>TAS</a:t>
                      </a:r>
                      <a:endParaRPr lang="en-US" sz="1800" kern="1200" dirty="0">
                        <a:solidFill>
                          <a:srgbClr val="000000"/>
                        </a:solidFill>
                        <a:latin typeface="+mn-lt"/>
                        <a:ea typeface="Calibri"/>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133">
                <a:tc>
                  <a:txBody>
                    <a:bodyPr/>
                    <a:lstStyle/>
                    <a:p>
                      <a:pPr marL="0" marR="0" algn="l">
                        <a:lnSpc>
                          <a:spcPts val="2500"/>
                        </a:lnSpc>
                        <a:spcBef>
                          <a:spcPts val="0"/>
                        </a:spcBef>
                        <a:spcAft>
                          <a:spcPts val="0"/>
                        </a:spcAft>
                      </a:pPr>
                      <a:r>
                        <a:rPr lang="en-US" sz="1800" dirty="0">
                          <a:solidFill>
                            <a:srgbClr val="000000"/>
                          </a:solidFill>
                          <a:latin typeface="+mn-lt"/>
                          <a:ea typeface="Calibri"/>
                          <a:cs typeface="Times New Roman"/>
                        </a:rPr>
                        <a:t>Oct 2011</a:t>
                      </a: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l">
                        <a:lnSpc>
                          <a:spcPts val="2500"/>
                        </a:lnSpc>
                        <a:spcBef>
                          <a:spcPts val="0"/>
                        </a:spcBef>
                        <a:spcAft>
                          <a:spcPts val="0"/>
                        </a:spcAft>
                        <a:buClrTx/>
                        <a:buFont typeface="Arial" panose="020B0604020202020204" pitchFamily="34" charset="0"/>
                        <a:buChar char="•"/>
                      </a:pPr>
                      <a:r>
                        <a:rPr lang="en-US" sz="1800" dirty="0">
                          <a:solidFill>
                            <a:srgbClr val="000000"/>
                          </a:solidFill>
                          <a:latin typeface="+mn-lt"/>
                          <a:ea typeface="Calibri"/>
                          <a:cs typeface="Times New Roman"/>
                        </a:rPr>
                        <a:t>C.G. published </a:t>
                      </a:r>
                      <a:r>
                        <a:rPr lang="en-US" sz="1800" dirty="0" smtClean="0">
                          <a:solidFill>
                            <a:srgbClr val="000000"/>
                          </a:solidFill>
                          <a:latin typeface="+mn-lt"/>
                          <a:ea typeface="Calibri"/>
                          <a:cs typeface="Times New Roman"/>
                        </a:rPr>
                        <a:t>Discussion </a:t>
                      </a:r>
                      <a:r>
                        <a:rPr lang="en-US" sz="1800" dirty="0">
                          <a:solidFill>
                            <a:srgbClr val="000000"/>
                          </a:solidFill>
                          <a:latin typeface="+mn-lt"/>
                          <a:ea typeface="Calibri"/>
                          <a:cs typeface="Times New Roman"/>
                        </a:rPr>
                        <a:t>P</a:t>
                      </a:r>
                      <a:r>
                        <a:rPr lang="en-US" sz="1800" dirty="0" smtClean="0">
                          <a:solidFill>
                            <a:srgbClr val="000000"/>
                          </a:solidFill>
                          <a:latin typeface="+mn-lt"/>
                          <a:ea typeface="Calibri"/>
                          <a:cs typeface="Times New Roman"/>
                        </a:rPr>
                        <a:t>aper </a:t>
                      </a:r>
                      <a:r>
                        <a:rPr lang="en-US" sz="1800" dirty="0">
                          <a:solidFill>
                            <a:srgbClr val="000000"/>
                          </a:solidFill>
                          <a:latin typeface="+mn-lt"/>
                          <a:ea typeface="Calibri"/>
                          <a:cs typeface="Times New Roman"/>
                        </a:rPr>
                        <a:t>and 2 </a:t>
                      </a:r>
                      <a:r>
                        <a:rPr lang="en-US" sz="1800" dirty="0" smtClean="0">
                          <a:solidFill>
                            <a:srgbClr val="000000"/>
                          </a:solidFill>
                          <a:latin typeface="+mn-lt"/>
                          <a:ea typeface="Calibri"/>
                          <a:cs typeface="Times New Roman"/>
                        </a:rPr>
                        <a:t>draft TAS </a:t>
                      </a:r>
                      <a:r>
                        <a:rPr lang="en-US" sz="1800" dirty="0">
                          <a:solidFill>
                            <a:srgbClr val="000000"/>
                          </a:solidFill>
                          <a:latin typeface="+mn-lt"/>
                          <a:ea typeface="Calibri"/>
                          <a:cs typeface="Times New Roman"/>
                        </a:rPr>
                        <a:t>for inviting public </a:t>
                      </a:r>
                      <a:r>
                        <a:rPr lang="en-US" sz="1800" dirty="0" smtClean="0">
                          <a:solidFill>
                            <a:srgbClr val="000000"/>
                          </a:solidFill>
                          <a:latin typeface="+mn-lt"/>
                          <a:ea typeface="Calibri"/>
                          <a:cs typeface="Times New Roman"/>
                        </a:rPr>
                        <a:t>comments</a:t>
                      </a:r>
                      <a:endParaRPr lang="en-US" sz="1800" dirty="0">
                        <a:solidFill>
                          <a:srgbClr val="000000"/>
                        </a:solidFill>
                        <a:latin typeface="+mn-lt"/>
                        <a:ea typeface="Calibri"/>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marL="0" marR="0" algn="l">
                        <a:lnSpc>
                          <a:spcPts val="2500"/>
                        </a:lnSpc>
                        <a:spcBef>
                          <a:spcPts val="0"/>
                        </a:spcBef>
                        <a:spcAft>
                          <a:spcPts val="0"/>
                        </a:spcAft>
                      </a:pPr>
                      <a:r>
                        <a:rPr lang="en-US" sz="1800" dirty="0">
                          <a:solidFill>
                            <a:srgbClr val="000000"/>
                          </a:solidFill>
                          <a:latin typeface="+mn-lt"/>
                          <a:ea typeface="Calibri"/>
                          <a:cs typeface="Times New Roman"/>
                        </a:rPr>
                        <a:t>May 2012</a:t>
                      </a: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l">
                        <a:lnSpc>
                          <a:spcPts val="2500"/>
                        </a:lnSpc>
                        <a:spcBef>
                          <a:spcPts val="0"/>
                        </a:spcBef>
                        <a:spcAft>
                          <a:spcPts val="0"/>
                        </a:spcAft>
                        <a:buClrTx/>
                        <a:buFont typeface="Arial" panose="020B0604020202020204" pitchFamily="34" charset="0"/>
                        <a:buChar char="•"/>
                      </a:pPr>
                      <a:r>
                        <a:rPr lang="en-US" sz="1800" dirty="0">
                          <a:solidFill>
                            <a:srgbClr val="000000"/>
                          </a:solidFill>
                          <a:latin typeface="+mn-lt"/>
                          <a:ea typeface="Calibri"/>
                          <a:cs typeface="Times New Roman"/>
                        </a:rPr>
                        <a:t>Committee submitted second Interim Report with drafts of 6 </a:t>
                      </a:r>
                      <a:r>
                        <a:rPr lang="en-US" sz="1800" dirty="0" smtClean="0">
                          <a:solidFill>
                            <a:srgbClr val="000000"/>
                          </a:solidFill>
                          <a:latin typeface="+mn-lt"/>
                          <a:ea typeface="Calibri"/>
                          <a:cs typeface="Times New Roman"/>
                        </a:rPr>
                        <a:t>TAS**</a:t>
                      </a:r>
                      <a:endParaRPr lang="en-US" sz="1800" dirty="0">
                        <a:solidFill>
                          <a:srgbClr val="000000"/>
                        </a:solidFill>
                        <a:latin typeface="+mn-lt"/>
                        <a:ea typeface="Calibri"/>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marL="0" marR="0" algn="l">
                        <a:lnSpc>
                          <a:spcPts val="2500"/>
                        </a:lnSpc>
                        <a:spcBef>
                          <a:spcPts val="0"/>
                        </a:spcBef>
                        <a:spcAft>
                          <a:spcPts val="0"/>
                        </a:spcAft>
                      </a:pPr>
                      <a:r>
                        <a:rPr lang="en-US" sz="1800" dirty="0">
                          <a:solidFill>
                            <a:srgbClr val="000000"/>
                          </a:solidFill>
                          <a:latin typeface="+mn-lt"/>
                          <a:ea typeface="Calibri"/>
                          <a:cs typeface="Times New Roman"/>
                        </a:rPr>
                        <a:t>Aug 2012</a:t>
                      </a: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l">
                        <a:lnSpc>
                          <a:spcPts val="2500"/>
                        </a:lnSpc>
                        <a:spcBef>
                          <a:spcPts val="0"/>
                        </a:spcBef>
                        <a:spcAft>
                          <a:spcPts val="0"/>
                        </a:spcAft>
                        <a:buClrTx/>
                        <a:buFont typeface="Arial" panose="020B0604020202020204" pitchFamily="34" charset="0"/>
                        <a:buChar char="•"/>
                      </a:pPr>
                      <a:r>
                        <a:rPr lang="en-US" sz="1800" dirty="0">
                          <a:solidFill>
                            <a:srgbClr val="000000"/>
                          </a:solidFill>
                          <a:latin typeface="+mn-lt"/>
                          <a:ea typeface="Calibri"/>
                          <a:cs typeface="Times New Roman"/>
                        </a:rPr>
                        <a:t>Committee submitted Final Report with </a:t>
                      </a:r>
                      <a:r>
                        <a:rPr lang="en-US" sz="1800" dirty="0" smtClean="0">
                          <a:solidFill>
                            <a:srgbClr val="000000"/>
                          </a:solidFill>
                          <a:latin typeface="+mn-lt"/>
                          <a:ea typeface="Calibri"/>
                          <a:cs typeface="Times New Roman"/>
                        </a:rPr>
                        <a:t>final drafts </a:t>
                      </a:r>
                      <a:r>
                        <a:rPr lang="en-US" sz="1800" dirty="0">
                          <a:solidFill>
                            <a:srgbClr val="000000"/>
                          </a:solidFill>
                          <a:latin typeface="+mn-lt"/>
                          <a:ea typeface="Calibri"/>
                          <a:cs typeface="Times New Roman"/>
                        </a:rPr>
                        <a:t>of 14 </a:t>
                      </a:r>
                      <a:r>
                        <a:rPr lang="en-US" sz="1800" dirty="0" smtClean="0">
                          <a:solidFill>
                            <a:srgbClr val="000000"/>
                          </a:solidFill>
                          <a:latin typeface="+mn-lt"/>
                          <a:ea typeface="Calibri"/>
                          <a:cs typeface="Times New Roman"/>
                        </a:rPr>
                        <a:t>TAS</a:t>
                      </a:r>
                      <a:endParaRPr lang="en-US" sz="1800" dirty="0">
                        <a:solidFill>
                          <a:srgbClr val="000000"/>
                        </a:solidFill>
                        <a:latin typeface="+mn-lt"/>
                        <a:ea typeface="Calibri"/>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4599" name="TextBox 3"/>
          <p:cNvSpPr txBox="1">
            <a:spLocks noChangeArrowheads="1"/>
          </p:cNvSpPr>
          <p:nvPr/>
        </p:nvSpPr>
        <p:spPr bwMode="auto">
          <a:xfrm>
            <a:off x="457200" y="5819775"/>
            <a:ext cx="339248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defTabSz="914400" eaLnBrk="1" fontAlgn="base" hangingPunct="1">
              <a:spcBef>
                <a:spcPct val="0"/>
              </a:spcBef>
              <a:spcAft>
                <a:spcPct val="0"/>
              </a:spcAft>
            </a:pPr>
            <a:r>
              <a:rPr lang="en-US" altLang="en-US" sz="1200" i="1" dirty="0">
                <a:solidFill>
                  <a:srgbClr val="0A0A0A"/>
                </a:solidFill>
              </a:rPr>
              <a:t>* IFRS converged Indian Accounting Standards</a:t>
            </a:r>
          </a:p>
          <a:p>
            <a:pPr defTabSz="914400" eaLnBrk="1" fontAlgn="base" hangingPunct="1">
              <a:spcBef>
                <a:spcPct val="0"/>
              </a:spcBef>
              <a:spcAft>
                <a:spcPct val="0"/>
              </a:spcAft>
            </a:pPr>
            <a:r>
              <a:rPr lang="en-US" altLang="en-US" sz="1200" i="1" dirty="0">
                <a:solidFill>
                  <a:srgbClr val="0A0A0A"/>
                </a:solidFill>
              </a:rPr>
              <a:t>** Not published by C.G.</a:t>
            </a:r>
          </a:p>
        </p:txBody>
      </p:sp>
      <p:cxnSp>
        <p:nvCxnSpPr>
          <p:cNvPr id="7" name="Straight Connector 6"/>
          <p:cNvCxnSpPr/>
          <p:nvPr/>
        </p:nvCxnSpPr>
        <p:spPr>
          <a:xfrm>
            <a:off x="446088" y="5832475"/>
            <a:ext cx="8164512" cy="3492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86089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oup 46"/>
          <p:cNvGraphicFramePr>
            <a:graphicFrameLocks noGrp="1"/>
          </p:cNvGraphicFramePr>
          <p:nvPr>
            <p:extLst>
              <p:ext uri="{D42A27DB-BD31-4B8C-83A1-F6EECF244321}">
                <p14:modId xmlns:p14="http://schemas.microsoft.com/office/powerpoint/2010/main" val="2128072287"/>
              </p:ext>
            </p:extLst>
          </p:nvPr>
        </p:nvGraphicFramePr>
        <p:xfrm>
          <a:off x="500063" y="1700808"/>
          <a:ext cx="8207375" cy="4032446"/>
        </p:xfrm>
        <a:graphic>
          <a:graphicData uri="http://schemas.openxmlformats.org/drawingml/2006/table">
            <a:tbl>
              <a:tblPr>
                <a:tableStyleId>{2D5ABB26-0587-4C30-8999-92F81FD0307C}</a:tableStyleId>
              </a:tblPr>
              <a:tblGrid>
                <a:gridCol w="687561"/>
                <a:gridCol w="7519814"/>
              </a:tblGrid>
              <a:tr h="360822">
                <a:tc>
                  <a:txBody>
                    <a:bodyPr/>
                    <a:lstStyle/>
                    <a:p>
                      <a:pPr marL="0" marR="0" lvl="0" indent="0" algn="ctr" defTabSz="914400" rtl="0" eaLnBrk="1" fontAlgn="base" latinLnBrk="0" hangingPunct="1">
                        <a:lnSpc>
                          <a:spcPct val="100000"/>
                        </a:lnSpc>
                        <a:spcBef>
                          <a:spcPts val="0"/>
                        </a:spcBef>
                        <a:spcAft>
                          <a:spcPct val="0"/>
                        </a:spcAft>
                        <a:buClr>
                          <a:srgbClr val="FFD200"/>
                        </a:buClr>
                        <a:buSzPct val="75000"/>
                        <a:buFont typeface="Arial" charset="0"/>
                        <a:buNone/>
                        <a:tabLst/>
                      </a:pPr>
                      <a:r>
                        <a:rPr kumimoji="0" lang="en-US" sz="1600" b="1" i="0" u="none" strike="noStrike" kern="900" cap="none" normalizeH="0" baseline="0" dirty="0" err="1" smtClean="0">
                          <a:ln>
                            <a:noFill/>
                          </a:ln>
                          <a:solidFill>
                            <a:srgbClr val="111111"/>
                          </a:solidFill>
                          <a:effectLst/>
                          <a:latin typeface="+mj-lt"/>
                        </a:rPr>
                        <a:t>S.No</a:t>
                      </a:r>
                      <a:endParaRPr kumimoji="0" lang="en-US" sz="1600" b="1" i="0" u="none" strike="noStrike" kern="900" cap="none" normalizeH="0" baseline="0" dirty="0">
                        <a:ln>
                          <a:noFill/>
                        </a:ln>
                        <a:solidFill>
                          <a:srgbClr val="11111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tc>
                  <a:txBody>
                    <a:bodyPr/>
                    <a:lstStyle/>
                    <a:p>
                      <a:pPr marL="0" marR="0" lvl="0" indent="0" algn="ctr" defTabSz="914400" rtl="0" eaLnBrk="1" fontAlgn="base" latinLnBrk="0" hangingPunct="1">
                        <a:lnSpc>
                          <a:spcPct val="100000"/>
                        </a:lnSpc>
                        <a:spcBef>
                          <a:spcPts val="0"/>
                        </a:spcBef>
                        <a:spcAft>
                          <a:spcPct val="0"/>
                        </a:spcAft>
                        <a:buClr>
                          <a:srgbClr val="FFD200"/>
                        </a:buClr>
                        <a:buSzPct val="75000"/>
                        <a:buFont typeface="Arial" charset="0"/>
                        <a:buNone/>
                        <a:tabLst/>
                        <a:defRPr/>
                      </a:pPr>
                      <a:r>
                        <a:rPr lang="en-US" sz="1600" b="1" kern="1200" dirty="0" smtClean="0">
                          <a:solidFill>
                            <a:srgbClr val="111111"/>
                          </a:solidFill>
                          <a:effectLst/>
                          <a:latin typeface="+mj-lt"/>
                          <a:ea typeface="+mn-ea"/>
                          <a:cs typeface="+mn-cs"/>
                        </a:rPr>
                        <a:t>Title of Tax Accounting Standard</a:t>
                      </a:r>
                      <a:endParaRPr kumimoji="0" lang="en-US" sz="1600" b="1" i="0" u="none" strike="noStrike" kern="900" cap="none" normalizeH="0" baseline="0" dirty="0" smtClean="0">
                        <a:ln>
                          <a:noFill/>
                        </a:ln>
                        <a:solidFill>
                          <a:srgbClr val="11111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tr>
              <a:tr h="360822">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kumimoji="0" lang="en-US" sz="1600" b="0" i="0" u="none" strike="noStrike" kern="900" cap="none" normalizeH="0" baseline="0" dirty="0" smtClean="0">
                          <a:ln>
                            <a:noFill/>
                          </a:ln>
                          <a:solidFill>
                            <a:srgbClr val="111111"/>
                          </a:solidFill>
                          <a:effectLst/>
                          <a:latin typeface="+mj-lt"/>
                        </a:rPr>
                        <a:t>1</a:t>
                      </a:r>
                      <a:endParaRPr kumimoji="0" lang="en-US" sz="1600" b="0" i="0" u="none" strike="noStrike" kern="900" cap="none" normalizeH="0" baseline="0" dirty="0">
                        <a:ln>
                          <a:noFill/>
                        </a:ln>
                        <a:solidFill>
                          <a:srgbClr val="11111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600" kern="1200" dirty="0" smtClean="0">
                          <a:solidFill>
                            <a:srgbClr val="111111"/>
                          </a:solidFill>
                          <a:effectLst/>
                          <a:latin typeface="+mj-lt"/>
                          <a:ea typeface="+mn-ea"/>
                          <a:cs typeface="+mn-cs"/>
                        </a:rPr>
                        <a:t>Disclosure of Accounting Policies (Corresponding to AS-1)</a:t>
                      </a:r>
                      <a:endParaRPr kumimoji="0" lang="en-US" sz="1600" b="0" i="0" u="none" strike="noStrike" kern="900" cap="none" normalizeH="0" baseline="0" dirty="0">
                        <a:ln>
                          <a:noFill/>
                        </a:ln>
                        <a:solidFill>
                          <a:srgbClr val="111111"/>
                        </a:solidFill>
                        <a:effectLst/>
                        <a:latin typeface="+mj-lt"/>
                        <a:ea typeface="+mn-ea"/>
                        <a:cs typeface="+mn-cs"/>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360822">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kumimoji="0" lang="en-US" sz="1600" b="0" i="0" u="none" strike="noStrike" kern="900" cap="none" normalizeH="0" baseline="0" dirty="0" smtClean="0">
                          <a:ln>
                            <a:noFill/>
                          </a:ln>
                          <a:solidFill>
                            <a:srgbClr val="111111"/>
                          </a:solidFill>
                          <a:effectLst/>
                          <a:latin typeface="+mj-lt"/>
                        </a:rPr>
                        <a:t>2</a:t>
                      </a:r>
                      <a:endParaRPr kumimoji="0" lang="en-US" sz="1600" b="0" i="0" u="none" strike="noStrike" kern="900" cap="none" normalizeH="0" baseline="0" dirty="0">
                        <a:ln>
                          <a:noFill/>
                        </a:ln>
                        <a:solidFill>
                          <a:srgbClr val="11111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600" kern="1200" dirty="0" smtClean="0">
                          <a:solidFill>
                            <a:srgbClr val="111111"/>
                          </a:solidFill>
                          <a:effectLst/>
                          <a:latin typeface="+mj-lt"/>
                          <a:ea typeface="+mn-ea"/>
                          <a:cs typeface="+mn-cs"/>
                        </a:rPr>
                        <a:t>Valuation of Inventories (Corresponding to AS- 2)</a:t>
                      </a:r>
                      <a:endParaRPr kumimoji="0" lang="en-US" sz="1600" b="0" i="0" u="none" strike="noStrike" kern="900" cap="none" spc="0" normalizeH="0" baseline="0" noProof="0" dirty="0" smtClean="0">
                        <a:ln>
                          <a:noFill/>
                        </a:ln>
                        <a:solidFill>
                          <a:srgbClr val="111111"/>
                        </a:solidFill>
                        <a:effectLst/>
                        <a:uLnTx/>
                        <a:uFillTx/>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360822">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kumimoji="0" lang="en-US" sz="1600" b="0" i="0" u="none" strike="noStrike" kern="900" cap="none" normalizeH="0" baseline="0" dirty="0" smtClean="0">
                          <a:ln>
                            <a:noFill/>
                          </a:ln>
                          <a:solidFill>
                            <a:srgbClr val="111111"/>
                          </a:solidFill>
                          <a:effectLst/>
                          <a:latin typeface="+mj-lt"/>
                        </a:rPr>
                        <a:t>3</a:t>
                      </a:r>
                      <a:endParaRPr kumimoji="0" lang="en-US" sz="1600" b="0" i="0" u="none" strike="noStrike" kern="900" cap="none" normalizeH="0" baseline="0" dirty="0">
                        <a:ln>
                          <a:noFill/>
                        </a:ln>
                        <a:solidFill>
                          <a:srgbClr val="11111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600" kern="1200" dirty="0" smtClean="0">
                          <a:solidFill>
                            <a:srgbClr val="111111"/>
                          </a:solidFill>
                          <a:effectLst/>
                          <a:latin typeface="+mj-lt"/>
                          <a:ea typeface="+mn-ea"/>
                          <a:cs typeface="+mn-cs"/>
                        </a:rPr>
                        <a:t>Events Occurring After the Previous Year (Corresponding to AS-4)</a:t>
                      </a:r>
                      <a:endParaRPr kumimoji="0" lang="en-US" sz="1600" b="0" i="0" u="none" strike="noStrike" kern="900" cap="none" normalizeH="0" baseline="0" dirty="0">
                        <a:ln>
                          <a:noFill/>
                        </a:ln>
                        <a:solidFill>
                          <a:srgbClr val="111111"/>
                        </a:solidFill>
                        <a:effectLst/>
                        <a:latin typeface="+mj-lt"/>
                        <a:ea typeface="+mn-ea"/>
                        <a:cs typeface="+mn-cs"/>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360822">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kumimoji="0" lang="en-US" sz="1600" b="0" i="0" u="none" strike="noStrike" kern="900" cap="none" normalizeH="0" baseline="0" dirty="0" smtClean="0">
                          <a:ln>
                            <a:noFill/>
                          </a:ln>
                          <a:solidFill>
                            <a:srgbClr val="111111"/>
                          </a:solidFill>
                          <a:effectLst/>
                          <a:latin typeface="+mj-lt"/>
                        </a:rPr>
                        <a:t>4</a:t>
                      </a:r>
                      <a:endParaRPr kumimoji="0" lang="en-US" sz="1600" b="0" i="0" u="none" strike="noStrike" kern="900" cap="none" normalizeH="0" baseline="0" dirty="0">
                        <a:ln>
                          <a:noFill/>
                        </a:ln>
                        <a:solidFill>
                          <a:srgbClr val="11111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600" kern="1200" dirty="0" smtClean="0">
                          <a:solidFill>
                            <a:srgbClr val="111111"/>
                          </a:solidFill>
                          <a:effectLst/>
                          <a:latin typeface="+mj-lt"/>
                          <a:ea typeface="+mn-ea"/>
                          <a:cs typeface="+mn-cs"/>
                        </a:rPr>
                        <a:t>Prior Period Items (Corresponding to AS-5) </a:t>
                      </a:r>
                      <a:endParaRPr kumimoji="0" lang="en-US" sz="1600" b="0" i="0" u="none" strike="noStrike" kern="900" cap="none" normalizeH="0" baseline="0" dirty="0">
                        <a:ln>
                          <a:noFill/>
                        </a:ln>
                        <a:solidFill>
                          <a:srgbClr val="11111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360822">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kumimoji="0" lang="en-US" sz="1600" b="0" i="0" u="none" strike="noStrike" kern="900" cap="none" normalizeH="0" baseline="0" dirty="0" smtClean="0">
                          <a:ln>
                            <a:noFill/>
                          </a:ln>
                          <a:solidFill>
                            <a:srgbClr val="111111"/>
                          </a:solidFill>
                          <a:effectLst/>
                          <a:latin typeface="+mj-lt"/>
                          <a:ea typeface="+mn-ea"/>
                          <a:cs typeface="+mn-cs"/>
                        </a:rPr>
                        <a:t>5</a:t>
                      </a:r>
                      <a:endParaRPr kumimoji="0" lang="en-US" sz="1600" b="0" i="0" u="none" strike="noStrike" kern="900" cap="none" normalizeH="0" baseline="0" dirty="0">
                        <a:ln>
                          <a:noFill/>
                        </a:ln>
                        <a:solidFill>
                          <a:srgbClr val="111111"/>
                        </a:solidFill>
                        <a:effectLst/>
                        <a:latin typeface="+mj-lt"/>
                        <a:ea typeface="+mn-ea"/>
                        <a:cs typeface="+mn-cs"/>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600" kern="1200" dirty="0" smtClean="0">
                          <a:solidFill>
                            <a:srgbClr val="111111"/>
                          </a:solidFill>
                          <a:effectLst/>
                          <a:latin typeface="+mj-lt"/>
                          <a:ea typeface="+mn-ea"/>
                          <a:cs typeface="+mn-cs"/>
                        </a:rPr>
                        <a:t>Construction Contracts (Corresponding to AS-7)</a:t>
                      </a:r>
                      <a:endParaRPr kumimoji="0" lang="en-US" sz="1600" b="0" i="0" u="none" strike="noStrike" kern="900" cap="none" normalizeH="0" baseline="0" dirty="0">
                        <a:ln>
                          <a:noFill/>
                        </a:ln>
                        <a:solidFill>
                          <a:srgbClr val="111111"/>
                        </a:solidFill>
                        <a:effectLst/>
                        <a:latin typeface="+mj-lt"/>
                        <a:ea typeface="+mn-ea"/>
                        <a:cs typeface="+mn-cs"/>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360822">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kumimoji="0" lang="en-US" sz="1600" b="0" i="0" u="none" strike="noStrike" kern="900" cap="none" normalizeH="0" baseline="0" dirty="0" smtClean="0">
                          <a:ln>
                            <a:noFill/>
                          </a:ln>
                          <a:solidFill>
                            <a:srgbClr val="111111"/>
                          </a:solidFill>
                          <a:effectLst/>
                          <a:latin typeface="+mj-lt"/>
                        </a:rPr>
                        <a:t>6</a:t>
                      </a:r>
                      <a:endParaRPr kumimoji="0" lang="en-US" sz="1600" b="0" i="0" u="none" strike="noStrike" kern="900" cap="none" normalizeH="0" baseline="0" dirty="0">
                        <a:ln>
                          <a:noFill/>
                        </a:ln>
                        <a:solidFill>
                          <a:srgbClr val="11111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600" kern="1200" dirty="0" smtClean="0">
                          <a:solidFill>
                            <a:srgbClr val="111111"/>
                          </a:solidFill>
                          <a:effectLst/>
                          <a:latin typeface="+mj-lt"/>
                          <a:ea typeface="+mn-ea"/>
                          <a:cs typeface="+mn-cs"/>
                        </a:rPr>
                        <a:t>Revenue Recognition(Corresponding to AS-9)</a:t>
                      </a:r>
                      <a:endParaRPr kumimoji="0" lang="en-US" sz="1600" b="0" i="0" u="none" strike="noStrike" kern="900" cap="none" normalizeH="0" baseline="0" dirty="0">
                        <a:ln>
                          <a:noFill/>
                        </a:ln>
                        <a:solidFill>
                          <a:srgbClr val="11111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437611">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kumimoji="0" lang="en-US" sz="1600" b="0" i="0" u="none" strike="noStrike" kern="900" cap="none" normalizeH="0" baseline="0" dirty="0" smtClean="0">
                          <a:ln>
                            <a:noFill/>
                          </a:ln>
                          <a:solidFill>
                            <a:srgbClr val="111111"/>
                          </a:solidFill>
                          <a:effectLst/>
                          <a:latin typeface="+mj-lt"/>
                        </a:rPr>
                        <a:t>7</a:t>
                      </a: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600" kern="1200" dirty="0" smtClean="0">
                          <a:solidFill>
                            <a:srgbClr val="111111"/>
                          </a:solidFill>
                          <a:effectLst/>
                          <a:latin typeface="+mj-lt"/>
                          <a:ea typeface="+mn-ea"/>
                          <a:cs typeface="+mn-cs"/>
                        </a:rPr>
                        <a:t>Accounting for Tangible Fixed Assets (Corresponding to AS-10)</a:t>
                      </a:r>
                      <a:endParaRPr kumimoji="0" lang="en-US" sz="1600" b="0" i="0" u="none" strike="noStrike" kern="900" cap="none" normalizeH="0" baseline="0" dirty="0">
                        <a:ln>
                          <a:noFill/>
                        </a:ln>
                        <a:solidFill>
                          <a:srgbClr val="11111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631470">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kumimoji="0" lang="en-US" sz="1600" b="0" i="0" u="none" strike="noStrike" kern="900" cap="none" normalizeH="0" baseline="0" dirty="0" smtClean="0">
                          <a:ln>
                            <a:noFill/>
                          </a:ln>
                          <a:solidFill>
                            <a:srgbClr val="111111"/>
                          </a:solidFill>
                          <a:effectLst/>
                          <a:latin typeface="+mj-lt"/>
                        </a:rPr>
                        <a:t>8</a:t>
                      </a: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600" kern="1200" dirty="0" smtClean="0">
                          <a:solidFill>
                            <a:srgbClr val="111111"/>
                          </a:solidFill>
                          <a:effectLst/>
                          <a:latin typeface="+mj-lt"/>
                          <a:ea typeface="+mn-ea"/>
                          <a:cs typeface="+mn-cs"/>
                        </a:rPr>
                        <a:t>The Effects of Changes in Foreign Exchange Rates  </a:t>
                      </a:r>
                      <a:endParaRPr lang="en-IN" sz="1600" kern="1200" dirty="0" smtClean="0">
                        <a:solidFill>
                          <a:srgbClr val="111111"/>
                        </a:solidFill>
                        <a:effectLst/>
                        <a:latin typeface="+mj-lt"/>
                        <a:ea typeface="+mn-ea"/>
                        <a:cs typeface="+mn-cs"/>
                      </a:endParaRPr>
                    </a:p>
                    <a:p>
                      <a:r>
                        <a:rPr lang="en-US" sz="1600" kern="1200" dirty="0" smtClean="0">
                          <a:solidFill>
                            <a:srgbClr val="111111"/>
                          </a:solidFill>
                          <a:effectLst/>
                          <a:latin typeface="+mj-lt"/>
                          <a:ea typeface="+mn-ea"/>
                          <a:cs typeface="+mn-cs"/>
                        </a:rPr>
                        <a:t>(Corresponding to AS-11)</a:t>
                      </a:r>
                      <a:endParaRPr kumimoji="0" lang="en-US" sz="1600" b="0" i="0" u="none" strike="noStrike" kern="900" cap="none" normalizeH="0" baseline="0" dirty="0">
                        <a:ln>
                          <a:noFill/>
                        </a:ln>
                        <a:solidFill>
                          <a:srgbClr val="11111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437611">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kumimoji="0" lang="en-US" sz="1600" b="0" i="0" u="none" strike="noStrike" kern="900" cap="none" normalizeH="0" baseline="0" dirty="0" smtClean="0">
                          <a:ln>
                            <a:noFill/>
                          </a:ln>
                          <a:solidFill>
                            <a:srgbClr val="111111"/>
                          </a:solidFill>
                          <a:effectLst/>
                          <a:latin typeface="+mj-lt"/>
                        </a:rPr>
                        <a:t>9</a:t>
                      </a: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600" kern="1200" dirty="0" smtClean="0">
                          <a:solidFill>
                            <a:srgbClr val="111111"/>
                          </a:solidFill>
                          <a:effectLst/>
                          <a:latin typeface="+mj-lt"/>
                          <a:ea typeface="+mn-ea"/>
                          <a:cs typeface="+mn-cs"/>
                        </a:rPr>
                        <a:t>Government Grants (Corresponding to AS-12)</a:t>
                      </a:r>
                      <a:endParaRPr kumimoji="0" lang="en-US" sz="1600" b="0" i="0" u="none" strike="noStrike" kern="900" cap="none" normalizeH="0" baseline="0" dirty="0">
                        <a:ln>
                          <a:noFill/>
                        </a:ln>
                        <a:solidFill>
                          <a:srgbClr val="11111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bl>
          </a:graphicData>
        </a:graphic>
      </p:graphicFrame>
      <p:sp>
        <p:nvSpPr>
          <p:cNvPr id="7" name="Rectangle 2"/>
          <p:cNvSpPr txBox="1">
            <a:spLocks noChangeArrowheads="1"/>
          </p:cNvSpPr>
          <p:nvPr/>
        </p:nvSpPr>
        <p:spPr>
          <a:xfrm>
            <a:off x="467544" y="352425"/>
            <a:ext cx="8232775" cy="863600"/>
          </a:xfrm>
          <a:prstGeom prst="rect">
            <a:avLst/>
          </a:prstGeom>
        </p:spPr>
        <p:txBody>
          <a:bodyPr lIns="90960" tIns="45496" rIns="90960" bIns="45496"/>
          <a:lst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5585" algn="l" rtl="0" fontAlgn="base">
              <a:lnSpc>
                <a:spcPct val="85000"/>
              </a:lnSpc>
              <a:spcBef>
                <a:spcPct val="0"/>
              </a:spcBef>
              <a:spcAft>
                <a:spcPct val="0"/>
              </a:spcAft>
              <a:defRPr sz="3000" b="1">
                <a:solidFill>
                  <a:srgbClr val="646464"/>
                </a:solidFill>
                <a:latin typeface="Arial" charset="0"/>
              </a:defRPr>
            </a:lvl6pPr>
            <a:lvl7pPr marL="911170" algn="l" rtl="0" fontAlgn="base">
              <a:lnSpc>
                <a:spcPct val="85000"/>
              </a:lnSpc>
              <a:spcBef>
                <a:spcPct val="0"/>
              </a:spcBef>
              <a:spcAft>
                <a:spcPct val="0"/>
              </a:spcAft>
              <a:defRPr sz="3000" b="1">
                <a:solidFill>
                  <a:srgbClr val="646464"/>
                </a:solidFill>
                <a:latin typeface="Arial" charset="0"/>
              </a:defRPr>
            </a:lvl7pPr>
            <a:lvl8pPr marL="1366740" algn="l" rtl="0" fontAlgn="base">
              <a:lnSpc>
                <a:spcPct val="85000"/>
              </a:lnSpc>
              <a:spcBef>
                <a:spcPct val="0"/>
              </a:spcBef>
              <a:spcAft>
                <a:spcPct val="0"/>
              </a:spcAft>
              <a:defRPr sz="3000" b="1">
                <a:solidFill>
                  <a:srgbClr val="646464"/>
                </a:solidFill>
                <a:latin typeface="Arial" charset="0"/>
              </a:defRPr>
            </a:lvl8pPr>
            <a:lvl9pPr marL="1822339" algn="l" rtl="0" fontAlgn="base">
              <a:lnSpc>
                <a:spcPct val="85000"/>
              </a:lnSpc>
              <a:spcBef>
                <a:spcPct val="0"/>
              </a:spcBef>
              <a:spcAft>
                <a:spcPct val="0"/>
              </a:spcAft>
              <a:defRPr sz="3000" b="1">
                <a:solidFill>
                  <a:srgbClr val="646464"/>
                </a:solidFill>
                <a:latin typeface="Arial" charset="0"/>
              </a:defRPr>
            </a:lvl9pPr>
          </a:lstStyle>
          <a:p>
            <a:pPr defTabSz="914400" eaLnBrk="1" hangingPunct="1"/>
            <a:r>
              <a:rPr lang="en-US" altLang="en-US" sz="6000" dirty="0" smtClean="0">
                <a:solidFill>
                  <a:srgbClr val="111111"/>
                </a:solidFill>
              </a:rPr>
              <a:t>List of the draft TAS</a:t>
            </a:r>
            <a:endParaRPr lang="en-US" altLang="en-US" sz="6000" kern="0" dirty="0" smtClean="0">
              <a:solidFill>
                <a:srgbClr val="111111"/>
              </a:solidFill>
            </a:endParaRPr>
          </a:p>
        </p:txBody>
      </p:sp>
    </p:spTree>
    <p:extLst>
      <p:ext uri="{BB962C8B-B14F-4D97-AF65-F5344CB8AC3E}">
        <p14:creationId xmlns:p14="http://schemas.microsoft.com/office/powerpoint/2010/main" val="36177670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graphicFrame>
        <p:nvGraphicFramePr>
          <p:cNvPr id="5" name="Group 46"/>
          <p:cNvGraphicFramePr>
            <a:graphicFrameLocks noGrp="1"/>
          </p:cNvGraphicFramePr>
          <p:nvPr>
            <p:extLst>
              <p:ext uri="{D42A27DB-BD31-4B8C-83A1-F6EECF244321}">
                <p14:modId xmlns:p14="http://schemas.microsoft.com/office/powerpoint/2010/main" val="697937079"/>
              </p:ext>
            </p:extLst>
          </p:nvPr>
        </p:nvGraphicFramePr>
        <p:xfrm>
          <a:off x="500063" y="1700808"/>
          <a:ext cx="8207375" cy="2383188"/>
        </p:xfrm>
        <a:graphic>
          <a:graphicData uri="http://schemas.openxmlformats.org/drawingml/2006/table">
            <a:tbl>
              <a:tblPr>
                <a:tableStyleId>{2D5ABB26-0587-4C30-8999-92F81FD0307C}</a:tableStyleId>
              </a:tblPr>
              <a:tblGrid>
                <a:gridCol w="687561"/>
                <a:gridCol w="7519814"/>
              </a:tblGrid>
              <a:tr h="360822">
                <a:tc>
                  <a:txBody>
                    <a:bodyPr/>
                    <a:lstStyle/>
                    <a:p>
                      <a:pPr marL="0" marR="0" lvl="0" indent="0" algn="ctr" defTabSz="914400" rtl="0" eaLnBrk="1" fontAlgn="base" latinLnBrk="0" hangingPunct="1">
                        <a:lnSpc>
                          <a:spcPct val="100000"/>
                        </a:lnSpc>
                        <a:spcBef>
                          <a:spcPts val="0"/>
                        </a:spcBef>
                        <a:spcAft>
                          <a:spcPct val="0"/>
                        </a:spcAft>
                        <a:buClr>
                          <a:srgbClr val="FFD200"/>
                        </a:buClr>
                        <a:buSzPct val="75000"/>
                        <a:buFont typeface="Arial" charset="0"/>
                        <a:buNone/>
                        <a:tabLst/>
                      </a:pPr>
                      <a:r>
                        <a:rPr kumimoji="0" lang="en-US" sz="1600" b="1" i="0" u="none" strike="noStrike" kern="900" cap="none" normalizeH="0" baseline="0" dirty="0" err="1" smtClean="0">
                          <a:ln>
                            <a:noFill/>
                          </a:ln>
                          <a:solidFill>
                            <a:schemeClr val="tx1"/>
                          </a:solidFill>
                          <a:effectLst/>
                          <a:latin typeface="+mj-lt"/>
                        </a:rPr>
                        <a:t>S.No</a:t>
                      </a:r>
                      <a:endParaRPr kumimoji="0" lang="en-US" sz="1600" b="1" i="0" u="none" strike="noStrike" kern="900" cap="none" normalizeH="0" baseline="0" dirty="0">
                        <a:ln>
                          <a:noFill/>
                        </a:ln>
                        <a:solidFill>
                          <a:schemeClr val="tx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tc>
                  <a:txBody>
                    <a:bodyPr/>
                    <a:lstStyle/>
                    <a:p>
                      <a:pPr marL="0" marR="0" lvl="0" indent="0" algn="ctr" defTabSz="914400" rtl="0" eaLnBrk="1" fontAlgn="base" latinLnBrk="0" hangingPunct="1">
                        <a:lnSpc>
                          <a:spcPct val="100000"/>
                        </a:lnSpc>
                        <a:spcBef>
                          <a:spcPts val="0"/>
                        </a:spcBef>
                        <a:spcAft>
                          <a:spcPct val="0"/>
                        </a:spcAft>
                        <a:buClr>
                          <a:srgbClr val="FFD200"/>
                        </a:buClr>
                        <a:buSzPct val="75000"/>
                        <a:buFont typeface="Arial" charset="0"/>
                        <a:buNone/>
                        <a:tabLst/>
                        <a:defRPr/>
                      </a:pPr>
                      <a:r>
                        <a:rPr lang="en-US" sz="1600" b="1" kern="1200" dirty="0" smtClean="0">
                          <a:solidFill>
                            <a:schemeClr val="tx1"/>
                          </a:solidFill>
                          <a:effectLst/>
                          <a:latin typeface="+mj-lt"/>
                          <a:ea typeface="+mn-ea"/>
                          <a:cs typeface="+mn-cs"/>
                        </a:rPr>
                        <a:t>Title of Tax Accounting Standard</a:t>
                      </a:r>
                      <a:endParaRPr kumimoji="0" lang="en-US" sz="1600" b="1" i="0" u="none" strike="noStrike" kern="900" cap="none" normalizeH="0" baseline="0" dirty="0" smtClean="0">
                        <a:ln>
                          <a:noFill/>
                        </a:ln>
                        <a:solidFill>
                          <a:schemeClr val="tx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tr>
              <a:tr h="360822">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kumimoji="0" lang="en-US" sz="1600" b="0" i="0" u="none" strike="noStrike" kern="900" cap="none" normalizeH="0" baseline="0" dirty="0" smtClean="0">
                          <a:ln>
                            <a:noFill/>
                          </a:ln>
                          <a:solidFill>
                            <a:schemeClr val="tx1"/>
                          </a:solidFill>
                          <a:effectLst/>
                          <a:latin typeface="+mj-lt"/>
                        </a:rPr>
                        <a:t>10</a:t>
                      </a:r>
                      <a:endParaRPr kumimoji="0" lang="en-US" sz="1600" b="0" i="0" u="none" strike="noStrike" kern="900" cap="none" normalizeH="0" baseline="0" dirty="0">
                        <a:ln>
                          <a:noFill/>
                        </a:ln>
                        <a:solidFill>
                          <a:schemeClr val="tx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600" kern="1200" dirty="0" smtClean="0">
                          <a:solidFill>
                            <a:schemeClr val="tx1"/>
                          </a:solidFill>
                          <a:effectLst/>
                          <a:latin typeface="+mj-lt"/>
                          <a:ea typeface="+mn-ea"/>
                          <a:cs typeface="+mn-cs"/>
                        </a:rPr>
                        <a:t>Securities (Corresponding to AS-13)</a:t>
                      </a:r>
                      <a:endParaRPr kumimoji="0" lang="en-US" sz="1600" b="0" i="0" u="none" strike="noStrike" kern="900" cap="none" normalizeH="0" baseline="0" dirty="0">
                        <a:ln>
                          <a:noFill/>
                        </a:ln>
                        <a:solidFill>
                          <a:schemeClr val="tx1"/>
                        </a:solidFill>
                        <a:effectLst/>
                        <a:latin typeface="+mj-lt"/>
                        <a:ea typeface="+mn-ea"/>
                        <a:cs typeface="+mn-cs"/>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360822">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kumimoji="0" lang="en-US" sz="1600" b="0" i="0" u="none" strike="noStrike" kern="900" cap="none" normalizeH="0" baseline="0" dirty="0" smtClean="0">
                          <a:ln>
                            <a:noFill/>
                          </a:ln>
                          <a:solidFill>
                            <a:schemeClr val="tx1"/>
                          </a:solidFill>
                          <a:effectLst/>
                          <a:latin typeface="+mj-lt"/>
                        </a:rPr>
                        <a:t>11</a:t>
                      </a:r>
                      <a:endParaRPr kumimoji="0" lang="en-US" sz="1600" b="0" i="0" u="none" strike="noStrike" kern="900" cap="none" normalizeH="0" baseline="0" dirty="0">
                        <a:ln>
                          <a:noFill/>
                        </a:ln>
                        <a:solidFill>
                          <a:schemeClr val="tx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600" kern="1200" dirty="0" smtClean="0">
                          <a:solidFill>
                            <a:schemeClr val="tx1"/>
                          </a:solidFill>
                          <a:effectLst/>
                          <a:latin typeface="+mj-lt"/>
                          <a:ea typeface="+mn-ea"/>
                          <a:cs typeface="+mn-cs"/>
                        </a:rPr>
                        <a:t>Borrowing Costs (Corresponding to AS-16)</a:t>
                      </a:r>
                      <a:endParaRPr kumimoji="0" lang="en-US" sz="1600" b="0" i="0" u="none" strike="noStrike" kern="900" cap="none" spc="0" normalizeH="0" baseline="0" noProof="0" dirty="0" smtClean="0">
                        <a:ln>
                          <a:noFill/>
                        </a:ln>
                        <a:solidFill>
                          <a:srgbClr val="000000"/>
                        </a:solidFill>
                        <a:effectLst/>
                        <a:uLnTx/>
                        <a:uFillTx/>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360822">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kumimoji="0" lang="en-US" sz="1600" b="0" i="0" u="none" strike="noStrike" kern="900" cap="none" normalizeH="0" baseline="0" dirty="0" smtClean="0">
                          <a:ln>
                            <a:noFill/>
                          </a:ln>
                          <a:solidFill>
                            <a:schemeClr val="tx1"/>
                          </a:solidFill>
                          <a:effectLst/>
                          <a:latin typeface="+mj-lt"/>
                        </a:rPr>
                        <a:t>12</a:t>
                      </a:r>
                      <a:endParaRPr kumimoji="0" lang="en-US" sz="1600" b="0" i="0" u="none" strike="noStrike" kern="900" cap="none" normalizeH="0" baseline="0" dirty="0">
                        <a:ln>
                          <a:noFill/>
                        </a:ln>
                        <a:solidFill>
                          <a:schemeClr val="tx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600" kern="1200" dirty="0" smtClean="0">
                          <a:solidFill>
                            <a:schemeClr val="tx1"/>
                          </a:solidFill>
                          <a:effectLst/>
                          <a:latin typeface="+mj-lt"/>
                          <a:ea typeface="+mn-ea"/>
                          <a:cs typeface="+mn-cs"/>
                        </a:rPr>
                        <a:t>Leases (Corresponding to AS-19)</a:t>
                      </a:r>
                      <a:endParaRPr kumimoji="0" lang="en-US" sz="1600" b="0" i="0" u="none" strike="noStrike" kern="900" cap="none" normalizeH="0" baseline="0" dirty="0">
                        <a:ln>
                          <a:noFill/>
                        </a:ln>
                        <a:solidFill>
                          <a:schemeClr val="tx1"/>
                        </a:solidFill>
                        <a:effectLst/>
                        <a:latin typeface="+mj-lt"/>
                        <a:ea typeface="+mn-ea"/>
                        <a:cs typeface="+mn-cs"/>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360822">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kumimoji="0" lang="en-US" sz="1600" b="0" i="0" u="none" strike="noStrike" kern="900" cap="none" normalizeH="0" baseline="0" dirty="0" smtClean="0">
                          <a:ln>
                            <a:noFill/>
                          </a:ln>
                          <a:solidFill>
                            <a:schemeClr val="tx1"/>
                          </a:solidFill>
                          <a:effectLst/>
                          <a:latin typeface="+mj-lt"/>
                        </a:rPr>
                        <a:t>13</a:t>
                      </a:r>
                      <a:endParaRPr kumimoji="0" lang="en-US" sz="1600" b="0" i="0" u="none" strike="noStrike" kern="900" cap="none" normalizeH="0" baseline="0" dirty="0">
                        <a:ln>
                          <a:noFill/>
                        </a:ln>
                        <a:solidFill>
                          <a:schemeClr val="tx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600" kern="1200" dirty="0" smtClean="0">
                          <a:solidFill>
                            <a:schemeClr val="tx1"/>
                          </a:solidFill>
                          <a:effectLst/>
                          <a:latin typeface="+mj-lt"/>
                          <a:ea typeface="+mn-ea"/>
                          <a:cs typeface="+mn-cs"/>
                        </a:rPr>
                        <a:t>Intangible Assets (Corresponding to AS- 26)</a:t>
                      </a:r>
                      <a:endParaRPr kumimoji="0" lang="en-US" sz="1600" b="0" i="0" u="none" strike="noStrike" kern="900" cap="none" normalizeH="0" baseline="0" dirty="0">
                        <a:ln>
                          <a:noFill/>
                        </a:ln>
                        <a:solidFill>
                          <a:schemeClr val="tx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360822">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kumimoji="0" lang="en-US" sz="1600" b="0" i="0" u="none" strike="noStrike" kern="900" cap="none" normalizeH="0" baseline="0" dirty="0" smtClean="0">
                          <a:ln>
                            <a:noFill/>
                          </a:ln>
                          <a:solidFill>
                            <a:schemeClr val="tx1"/>
                          </a:solidFill>
                          <a:effectLst/>
                          <a:latin typeface="+mj-lt"/>
                          <a:ea typeface="+mn-ea"/>
                          <a:cs typeface="+mn-cs"/>
                        </a:rPr>
                        <a:t>14</a:t>
                      </a:r>
                      <a:endParaRPr kumimoji="0" lang="en-US" sz="1600" b="0" i="0" u="none" strike="noStrike" kern="900" cap="none" normalizeH="0" baseline="0" dirty="0">
                        <a:ln>
                          <a:noFill/>
                        </a:ln>
                        <a:solidFill>
                          <a:schemeClr val="tx1"/>
                        </a:solidFill>
                        <a:effectLst/>
                        <a:latin typeface="+mj-lt"/>
                        <a:ea typeface="+mn-ea"/>
                        <a:cs typeface="+mn-cs"/>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600" kern="1200" dirty="0" smtClean="0">
                          <a:solidFill>
                            <a:schemeClr val="tx1"/>
                          </a:solidFill>
                          <a:effectLst/>
                          <a:latin typeface="+mj-lt"/>
                          <a:ea typeface="+mn-ea"/>
                          <a:cs typeface="+mn-cs"/>
                        </a:rPr>
                        <a:t>Provisions, Contingent Liabilities and Contingent Assets </a:t>
                      </a:r>
                      <a:endParaRPr lang="en-IN" sz="1600" kern="1200" dirty="0" smtClean="0">
                        <a:solidFill>
                          <a:schemeClr val="tx1"/>
                        </a:solidFill>
                        <a:effectLst/>
                        <a:latin typeface="+mj-lt"/>
                        <a:ea typeface="+mn-ea"/>
                        <a:cs typeface="+mn-cs"/>
                      </a:endParaRPr>
                    </a:p>
                    <a:p>
                      <a:r>
                        <a:rPr lang="en-US" sz="1600" kern="1200" dirty="0" smtClean="0">
                          <a:solidFill>
                            <a:schemeClr val="tx1"/>
                          </a:solidFill>
                          <a:effectLst/>
                          <a:latin typeface="+mj-lt"/>
                          <a:ea typeface="+mn-ea"/>
                          <a:cs typeface="+mn-cs"/>
                        </a:rPr>
                        <a:t>(Corresponding to AS- 29)</a:t>
                      </a:r>
                      <a:endParaRPr kumimoji="0" lang="en-US" sz="1600" b="0" i="0" u="none" strike="noStrike" kern="900" cap="none" normalizeH="0" baseline="0" dirty="0">
                        <a:ln>
                          <a:noFill/>
                        </a:ln>
                        <a:solidFill>
                          <a:schemeClr val="tx1"/>
                        </a:solidFill>
                        <a:effectLst/>
                        <a:latin typeface="+mj-lt"/>
                        <a:ea typeface="+mn-ea"/>
                        <a:cs typeface="+mn-cs"/>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bl>
          </a:graphicData>
        </a:graphic>
      </p:graphicFrame>
      <p:sp>
        <p:nvSpPr>
          <p:cNvPr id="7" name="Rectangle 2"/>
          <p:cNvSpPr txBox="1">
            <a:spLocks noChangeArrowheads="1"/>
          </p:cNvSpPr>
          <p:nvPr/>
        </p:nvSpPr>
        <p:spPr>
          <a:xfrm>
            <a:off x="512178" y="367323"/>
            <a:ext cx="8232775" cy="863600"/>
          </a:xfrm>
          <a:prstGeom prst="rect">
            <a:avLst/>
          </a:prstGeom>
        </p:spPr>
        <p:txBody>
          <a:bodyPr lIns="90960" tIns="45496" rIns="90960" bIns="45496"/>
          <a:lst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5585" algn="l" rtl="0" fontAlgn="base">
              <a:lnSpc>
                <a:spcPct val="85000"/>
              </a:lnSpc>
              <a:spcBef>
                <a:spcPct val="0"/>
              </a:spcBef>
              <a:spcAft>
                <a:spcPct val="0"/>
              </a:spcAft>
              <a:defRPr sz="3000" b="1">
                <a:solidFill>
                  <a:srgbClr val="646464"/>
                </a:solidFill>
                <a:latin typeface="Arial" charset="0"/>
              </a:defRPr>
            </a:lvl6pPr>
            <a:lvl7pPr marL="911170" algn="l" rtl="0" fontAlgn="base">
              <a:lnSpc>
                <a:spcPct val="85000"/>
              </a:lnSpc>
              <a:spcBef>
                <a:spcPct val="0"/>
              </a:spcBef>
              <a:spcAft>
                <a:spcPct val="0"/>
              </a:spcAft>
              <a:defRPr sz="3000" b="1">
                <a:solidFill>
                  <a:srgbClr val="646464"/>
                </a:solidFill>
                <a:latin typeface="Arial" charset="0"/>
              </a:defRPr>
            </a:lvl7pPr>
            <a:lvl8pPr marL="1366740" algn="l" rtl="0" fontAlgn="base">
              <a:lnSpc>
                <a:spcPct val="85000"/>
              </a:lnSpc>
              <a:spcBef>
                <a:spcPct val="0"/>
              </a:spcBef>
              <a:spcAft>
                <a:spcPct val="0"/>
              </a:spcAft>
              <a:defRPr sz="3000" b="1">
                <a:solidFill>
                  <a:srgbClr val="646464"/>
                </a:solidFill>
                <a:latin typeface="Arial" charset="0"/>
              </a:defRPr>
            </a:lvl8pPr>
            <a:lvl9pPr marL="1822339" algn="l" rtl="0" fontAlgn="base">
              <a:lnSpc>
                <a:spcPct val="85000"/>
              </a:lnSpc>
              <a:spcBef>
                <a:spcPct val="0"/>
              </a:spcBef>
              <a:spcAft>
                <a:spcPct val="0"/>
              </a:spcAft>
              <a:defRPr sz="3000" b="1">
                <a:solidFill>
                  <a:srgbClr val="646464"/>
                </a:solidFill>
                <a:latin typeface="Arial" charset="0"/>
              </a:defRPr>
            </a:lvl9pPr>
          </a:lstStyle>
          <a:p>
            <a:pPr defTabSz="914400" eaLnBrk="1" hangingPunct="1"/>
            <a:r>
              <a:rPr lang="en-US" altLang="en-US" sz="6000" dirty="0" smtClean="0">
                <a:solidFill>
                  <a:srgbClr val="111111"/>
                </a:solidFill>
              </a:rPr>
              <a:t>List of the draft TAS</a:t>
            </a:r>
            <a:endParaRPr lang="en-US" altLang="en-US" sz="6000" kern="0" dirty="0" smtClean="0">
              <a:solidFill>
                <a:srgbClr val="111111"/>
              </a:solidFill>
            </a:endParaRPr>
          </a:p>
        </p:txBody>
      </p:sp>
    </p:spTree>
    <p:extLst>
      <p:ext uri="{BB962C8B-B14F-4D97-AF65-F5344CB8AC3E}">
        <p14:creationId xmlns:p14="http://schemas.microsoft.com/office/powerpoint/2010/main" val="349282438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idx="4294967295"/>
          </p:nvPr>
        </p:nvSpPr>
        <p:spPr>
          <a:xfrm>
            <a:off x="457200" y="116632"/>
            <a:ext cx="8232775" cy="863600"/>
          </a:xfrm>
          <a:prstGeom prst="rect">
            <a:avLst/>
          </a:prstGeom>
        </p:spPr>
        <p:txBody>
          <a:bodyPr/>
          <a:lstStyle/>
          <a:p>
            <a:pPr eaLnBrk="1" hangingPunct="1"/>
            <a:r>
              <a:rPr lang="en-US" altLang="en-US" sz="4000" dirty="0" smtClean="0"/>
              <a:t>Committee recommendations in brief</a:t>
            </a:r>
            <a:br>
              <a:rPr lang="en-US" altLang="en-US" sz="4000" dirty="0" smtClean="0"/>
            </a:br>
            <a:endParaRPr lang="en-US" altLang="en-US" sz="4000" dirty="0" smtClean="0"/>
          </a:p>
        </p:txBody>
      </p:sp>
      <p:graphicFrame>
        <p:nvGraphicFramePr>
          <p:cNvPr id="4" name="Table 3"/>
          <p:cNvGraphicFramePr>
            <a:graphicFrameLocks noGrp="1"/>
          </p:cNvGraphicFramePr>
          <p:nvPr>
            <p:extLst>
              <p:ext uri="{D42A27DB-BD31-4B8C-83A1-F6EECF244321}">
                <p14:modId xmlns:p14="http://schemas.microsoft.com/office/powerpoint/2010/main" val="920254319"/>
              </p:ext>
            </p:extLst>
          </p:nvPr>
        </p:nvGraphicFramePr>
        <p:xfrm>
          <a:off x="467544" y="1268760"/>
          <a:ext cx="8181975" cy="4957289"/>
        </p:xfrm>
        <a:graphic>
          <a:graphicData uri="http://schemas.openxmlformats.org/drawingml/2006/table">
            <a:tbl>
              <a:tblPr/>
              <a:tblGrid>
                <a:gridCol w="3152923"/>
                <a:gridCol w="5029052"/>
              </a:tblGrid>
              <a:tr h="287605">
                <a:tc>
                  <a:txBody>
                    <a:bodyPr/>
                    <a:lstStyle/>
                    <a:p>
                      <a:pPr marL="0" marR="0" algn="ctr">
                        <a:lnSpc>
                          <a:spcPct val="100000"/>
                        </a:lnSpc>
                        <a:spcBef>
                          <a:spcPts val="0"/>
                        </a:spcBef>
                        <a:spcAft>
                          <a:spcPts val="600"/>
                        </a:spcAft>
                      </a:pPr>
                      <a:r>
                        <a:rPr lang="en-US" sz="1500" b="1" dirty="0">
                          <a:solidFill>
                            <a:srgbClr val="000000"/>
                          </a:solidFill>
                          <a:latin typeface="+mn-lt"/>
                          <a:ea typeface="Calibri"/>
                          <a:cs typeface="Times New Roman"/>
                        </a:rPr>
                        <a:t>Terms of reference</a:t>
                      </a:r>
                      <a:endParaRPr lang="en-US" sz="1500" dirty="0">
                        <a:solidFill>
                          <a:srgbClr val="000000"/>
                        </a:solidFill>
                        <a:latin typeface="+mn-lt"/>
                        <a:ea typeface="Calibri"/>
                        <a:cs typeface="Times New Roman"/>
                      </a:endParaRPr>
                    </a:p>
                  </a:txBody>
                  <a:tcPr marL="53472" marR="534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L="0" marR="0" algn="ctr" defTabSz="914400" rtl="0" eaLnBrk="1" latinLnBrk="0" hangingPunct="1">
                        <a:lnSpc>
                          <a:spcPct val="100000"/>
                        </a:lnSpc>
                        <a:spcBef>
                          <a:spcPts val="0"/>
                        </a:spcBef>
                        <a:spcAft>
                          <a:spcPts val="600"/>
                        </a:spcAft>
                      </a:pPr>
                      <a:r>
                        <a:rPr lang="en-US" sz="1500" b="1" kern="1200" dirty="0">
                          <a:solidFill>
                            <a:srgbClr val="000000"/>
                          </a:solidFill>
                          <a:latin typeface="+mn-lt"/>
                          <a:ea typeface="Calibri"/>
                          <a:cs typeface="Times New Roman"/>
                        </a:rPr>
                        <a:t>Recommendations</a:t>
                      </a:r>
                    </a:p>
                  </a:txBody>
                  <a:tcPr marL="53472" marR="534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575211">
                <a:tc>
                  <a:txBody>
                    <a:bodyPr/>
                    <a:lstStyle/>
                    <a:p>
                      <a:pPr marL="285750" marR="0" indent="-285750" algn="l">
                        <a:lnSpc>
                          <a:spcPct val="100000"/>
                        </a:lnSpc>
                        <a:spcBef>
                          <a:spcPts val="0"/>
                        </a:spcBef>
                        <a:spcAft>
                          <a:spcPts val="600"/>
                        </a:spcAft>
                        <a:buClrTx/>
                        <a:buFont typeface="Arial" panose="020B0604020202020204" pitchFamily="34" charset="0"/>
                        <a:buChar char="•"/>
                      </a:pPr>
                      <a:r>
                        <a:rPr lang="en-US" sz="1500" dirty="0" smtClean="0">
                          <a:solidFill>
                            <a:srgbClr val="000000"/>
                          </a:solidFill>
                          <a:latin typeface="+mn-lt"/>
                          <a:ea typeface="Calibri"/>
                          <a:cs typeface="Times New Roman"/>
                        </a:rPr>
                        <a:t>To </a:t>
                      </a:r>
                      <a:r>
                        <a:rPr lang="en-US" sz="1500" dirty="0">
                          <a:solidFill>
                            <a:srgbClr val="000000"/>
                          </a:solidFill>
                          <a:latin typeface="+mn-lt"/>
                          <a:ea typeface="Calibri"/>
                          <a:cs typeface="Times New Roman"/>
                        </a:rPr>
                        <a:t>study harmonization of ICAI AS with the Act and suggest TAS</a:t>
                      </a:r>
                    </a:p>
                  </a:txBody>
                  <a:tcPr marL="53472" marR="534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l" defTabSz="914400" rtl="0" eaLnBrk="1" latinLnBrk="0" hangingPunct="1">
                        <a:lnSpc>
                          <a:spcPct val="100000"/>
                        </a:lnSpc>
                        <a:spcBef>
                          <a:spcPts val="0"/>
                        </a:spcBef>
                        <a:spcAft>
                          <a:spcPts val="600"/>
                        </a:spcAft>
                        <a:buClrTx/>
                        <a:buFont typeface="Arial" panose="020B0604020202020204" pitchFamily="34" charset="0"/>
                        <a:buChar char="•"/>
                      </a:pPr>
                      <a:r>
                        <a:rPr lang="en-US" sz="1500" kern="1200" dirty="0">
                          <a:solidFill>
                            <a:srgbClr val="000000"/>
                          </a:solidFill>
                          <a:latin typeface="+mn-lt"/>
                          <a:ea typeface="Calibri"/>
                          <a:cs typeface="Times New Roman"/>
                        </a:rPr>
                        <a:t>Drafts of 14 TAS provided for notification under S.145(2) of the </a:t>
                      </a:r>
                      <a:r>
                        <a:rPr lang="en-US" sz="1500" kern="1200" dirty="0" smtClean="0">
                          <a:solidFill>
                            <a:srgbClr val="000000"/>
                          </a:solidFill>
                          <a:latin typeface="+mn-lt"/>
                          <a:ea typeface="Calibri"/>
                          <a:cs typeface="Times New Roman"/>
                        </a:rPr>
                        <a:t>Act</a:t>
                      </a:r>
                      <a:endParaRPr lang="en-US" sz="1500" kern="1200" dirty="0">
                        <a:solidFill>
                          <a:srgbClr val="000000"/>
                        </a:solidFill>
                        <a:latin typeface="+mn-lt"/>
                        <a:ea typeface="Calibri"/>
                        <a:cs typeface="Times New Roman"/>
                      </a:endParaRPr>
                    </a:p>
                  </a:txBody>
                  <a:tcPr marL="53472" marR="534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338">
                <a:tc>
                  <a:txBody>
                    <a:bodyPr/>
                    <a:lstStyle/>
                    <a:p>
                      <a:pPr marL="285750" marR="0" indent="-285750" algn="l" defTabSz="914400" rtl="0" eaLnBrk="1" latinLnBrk="0" hangingPunct="1">
                        <a:lnSpc>
                          <a:spcPct val="100000"/>
                        </a:lnSpc>
                        <a:spcBef>
                          <a:spcPts val="0"/>
                        </a:spcBef>
                        <a:spcAft>
                          <a:spcPts val="600"/>
                        </a:spcAft>
                        <a:buClrTx/>
                        <a:buFont typeface="Arial" panose="020B0604020202020204" pitchFamily="34" charset="0"/>
                        <a:buChar char="•"/>
                      </a:pPr>
                      <a:r>
                        <a:rPr lang="en-US" sz="1500" kern="1200" dirty="0">
                          <a:solidFill>
                            <a:srgbClr val="000000"/>
                          </a:solidFill>
                          <a:latin typeface="+mn-lt"/>
                          <a:ea typeface="Calibri"/>
                          <a:cs typeface="Times New Roman"/>
                        </a:rPr>
                        <a:t>To suggest method for addressing MAT issue in transitional year of convergence to </a:t>
                      </a:r>
                      <a:r>
                        <a:rPr lang="en-US" sz="1500" kern="1200" dirty="0" err="1" smtClean="0">
                          <a:solidFill>
                            <a:srgbClr val="000000"/>
                          </a:solidFill>
                          <a:latin typeface="+mn-lt"/>
                          <a:ea typeface="Calibri"/>
                          <a:cs typeface="Times New Roman"/>
                        </a:rPr>
                        <a:t>IFRS</a:t>
                      </a:r>
                      <a:endParaRPr lang="en-US" sz="1500" kern="1200" dirty="0">
                        <a:solidFill>
                          <a:srgbClr val="000000"/>
                        </a:solidFill>
                        <a:latin typeface="+mn-lt"/>
                        <a:ea typeface="Calibri"/>
                        <a:cs typeface="Times New Roman"/>
                      </a:endParaRPr>
                    </a:p>
                  </a:txBody>
                  <a:tcPr marL="53472" marR="534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342900" marR="0" lvl="0" indent="-342900" algn="l">
                        <a:lnSpc>
                          <a:spcPct val="100000"/>
                        </a:lnSpc>
                        <a:spcBef>
                          <a:spcPts val="0"/>
                        </a:spcBef>
                        <a:spcAft>
                          <a:spcPts val="600"/>
                        </a:spcAft>
                        <a:buClrTx/>
                        <a:buFont typeface="Arial" panose="020B0604020202020204" pitchFamily="34" charset="0"/>
                        <a:buChar char="•"/>
                      </a:pPr>
                      <a:r>
                        <a:rPr lang="en-US" sz="1500" kern="1200" dirty="0">
                          <a:solidFill>
                            <a:srgbClr val="000000"/>
                          </a:solidFill>
                          <a:latin typeface="+mn-lt"/>
                          <a:ea typeface="Calibri"/>
                          <a:cs typeface="Times New Roman"/>
                        </a:rPr>
                        <a:t>Given current fluid and uncertain situation of transition to </a:t>
                      </a:r>
                      <a:r>
                        <a:rPr lang="en-US" sz="1500" kern="1200" dirty="0" err="1">
                          <a:solidFill>
                            <a:srgbClr val="000000"/>
                          </a:solidFill>
                          <a:latin typeface="+mn-lt"/>
                          <a:ea typeface="Calibri"/>
                          <a:cs typeface="Times New Roman"/>
                        </a:rPr>
                        <a:t>Ind</a:t>
                      </a:r>
                      <a:r>
                        <a:rPr lang="en-US" sz="1500" kern="1200" dirty="0">
                          <a:solidFill>
                            <a:srgbClr val="000000"/>
                          </a:solidFill>
                          <a:latin typeface="+mn-lt"/>
                          <a:ea typeface="Calibri"/>
                          <a:cs typeface="Times New Roman"/>
                        </a:rPr>
                        <a:t>-AS, appropriate amendments (including for MAT) should be considered based on any future </a:t>
                      </a:r>
                      <a:r>
                        <a:rPr lang="en-US" sz="1500" kern="1200" dirty="0" smtClean="0">
                          <a:solidFill>
                            <a:srgbClr val="000000"/>
                          </a:solidFill>
                          <a:latin typeface="+mn-lt"/>
                          <a:ea typeface="Calibri"/>
                          <a:cs typeface="Times New Roman"/>
                        </a:rPr>
                        <a:t>development</a:t>
                      </a:r>
                      <a:endParaRPr lang="en-US" sz="1500" dirty="0">
                        <a:solidFill>
                          <a:srgbClr val="000000"/>
                        </a:solidFill>
                        <a:latin typeface="+mn-lt"/>
                        <a:ea typeface="Calibri"/>
                        <a:cs typeface="Times New Roman"/>
                      </a:endParaRPr>
                    </a:p>
                  </a:txBody>
                  <a:tcPr marL="53472" marR="534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4280">
                <a:tc>
                  <a:txBody>
                    <a:bodyPr/>
                    <a:lstStyle/>
                    <a:p>
                      <a:pPr marL="285750" marR="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500" kern="1200" dirty="0" smtClean="0">
                          <a:solidFill>
                            <a:srgbClr val="000000"/>
                          </a:solidFill>
                          <a:latin typeface="+mn-lt"/>
                          <a:ea typeface="Calibri"/>
                          <a:cs typeface="Times New Roman"/>
                        </a:rPr>
                        <a:t>To suggest appropriate amendments to the Act in view of transition to </a:t>
                      </a:r>
                      <a:r>
                        <a:rPr lang="en-US" sz="1500" kern="1200" dirty="0" err="1" smtClean="0">
                          <a:solidFill>
                            <a:srgbClr val="000000"/>
                          </a:solidFill>
                          <a:latin typeface="+mn-lt"/>
                          <a:ea typeface="Calibri"/>
                          <a:cs typeface="Times New Roman"/>
                        </a:rPr>
                        <a:t>Ind</a:t>
                      </a:r>
                      <a:r>
                        <a:rPr lang="en-US" sz="1500" kern="1200" dirty="0" smtClean="0">
                          <a:solidFill>
                            <a:srgbClr val="000000"/>
                          </a:solidFill>
                          <a:latin typeface="+mn-lt"/>
                          <a:ea typeface="Calibri"/>
                          <a:cs typeface="Times New Roman"/>
                        </a:rPr>
                        <a:t>-AS regime</a:t>
                      </a:r>
                    </a:p>
                  </a:txBody>
                  <a:tcPr marL="53472" marR="534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342900" marR="0" lvl="0" indent="-342900" algn="just">
                        <a:lnSpc>
                          <a:spcPct val="150000"/>
                        </a:lnSpc>
                        <a:spcBef>
                          <a:spcPts val="0"/>
                        </a:spcBef>
                        <a:spcAft>
                          <a:spcPts val="0"/>
                        </a:spcAft>
                        <a:buFont typeface="Symbol"/>
                        <a:buChar char=""/>
                      </a:pPr>
                      <a:endParaRPr lang="en-US" sz="1400" dirty="0">
                        <a:latin typeface="+mn-lt"/>
                        <a:ea typeface="Calibri"/>
                        <a:cs typeface="Times New Roman"/>
                      </a:endParaRPr>
                    </a:p>
                  </a:txBody>
                  <a:tcPr marL="53474" marR="534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5204">
                <a:tc>
                  <a:txBody>
                    <a:bodyPr/>
                    <a:lstStyle/>
                    <a:p>
                      <a:pPr marL="0" marR="0" indent="0" algn="ctr">
                        <a:lnSpc>
                          <a:spcPct val="100000"/>
                        </a:lnSpc>
                        <a:spcBef>
                          <a:spcPts val="0"/>
                        </a:spcBef>
                        <a:spcAft>
                          <a:spcPts val="600"/>
                        </a:spcAft>
                        <a:buClrTx/>
                        <a:buFont typeface="Arial" panose="020B0604020202020204" pitchFamily="34" charset="0"/>
                        <a:buNone/>
                      </a:pPr>
                      <a:endParaRPr lang="en-US" sz="1500" dirty="0">
                        <a:solidFill>
                          <a:srgbClr val="000000"/>
                        </a:solidFill>
                        <a:latin typeface="+mn-lt"/>
                        <a:ea typeface="Calibri"/>
                        <a:cs typeface="Times New Roman"/>
                      </a:endParaRPr>
                    </a:p>
                  </a:txBody>
                  <a:tcPr marL="53472" marR="534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l">
                        <a:lnSpc>
                          <a:spcPct val="100000"/>
                        </a:lnSpc>
                        <a:spcBef>
                          <a:spcPts val="0"/>
                        </a:spcBef>
                        <a:spcAft>
                          <a:spcPts val="600"/>
                        </a:spcAft>
                        <a:buClrTx/>
                        <a:buFont typeface="Arial" panose="020B0604020202020204" pitchFamily="34" charset="0"/>
                        <a:buChar char="•"/>
                      </a:pPr>
                      <a:r>
                        <a:rPr lang="en-US" sz="1500" dirty="0" smtClean="0">
                          <a:solidFill>
                            <a:srgbClr val="000000"/>
                          </a:solidFill>
                          <a:latin typeface="+mn-lt"/>
                          <a:ea typeface="Calibri"/>
                          <a:cs typeface="Times New Roman"/>
                        </a:rPr>
                        <a:t>Committee also recommended formulation of TAS on following areas where ICAI AS is not available </a:t>
                      </a:r>
                    </a:p>
                    <a:p>
                      <a:pPr marL="742950" marR="0" lvl="1" indent="-285750" algn="l">
                        <a:lnSpc>
                          <a:spcPct val="100000"/>
                        </a:lnSpc>
                        <a:spcBef>
                          <a:spcPts val="0"/>
                        </a:spcBef>
                        <a:spcAft>
                          <a:spcPts val="600"/>
                        </a:spcAft>
                        <a:buClrTx/>
                        <a:buFont typeface="Arial" panose="020B0604020202020204" pitchFamily="34" charset="0"/>
                        <a:buChar char="•"/>
                      </a:pPr>
                      <a:r>
                        <a:rPr lang="en-US" sz="1500" dirty="0" smtClean="0">
                          <a:solidFill>
                            <a:srgbClr val="000000"/>
                          </a:solidFill>
                          <a:latin typeface="+mn-lt"/>
                          <a:ea typeface="Calibri"/>
                          <a:cs typeface="Times New Roman"/>
                        </a:rPr>
                        <a:t>Share based payment</a:t>
                      </a:r>
                    </a:p>
                    <a:p>
                      <a:pPr marL="742950" marR="0" lvl="1" indent="-285750" algn="l">
                        <a:lnSpc>
                          <a:spcPct val="100000"/>
                        </a:lnSpc>
                        <a:spcBef>
                          <a:spcPts val="0"/>
                        </a:spcBef>
                        <a:spcAft>
                          <a:spcPts val="600"/>
                        </a:spcAft>
                        <a:buClrTx/>
                        <a:buFont typeface="Arial" panose="020B0604020202020204" pitchFamily="34" charset="0"/>
                        <a:buChar char="•"/>
                      </a:pPr>
                      <a:r>
                        <a:rPr lang="en-US" sz="1500" dirty="0" smtClean="0">
                          <a:solidFill>
                            <a:srgbClr val="000000"/>
                          </a:solidFill>
                          <a:latin typeface="+mn-lt"/>
                          <a:ea typeface="Calibri"/>
                          <a:cs typeface="Times New Roman"/>
                        </a:rPr>
                        <a:t>Revenue recognition by real estate developer</a:t>
                      </a:r>
                    </a:p>
                    <a:p>
                      <a:pPr marL="742950" marR="0" lvl="1" indent="-285750" algn="l">
                        <a:lnSpc>
                          <a:spcPct val="100000"/>
                        </a:lnSpc>
                        <a:spcBef>
                          <a:spcPts val="0"/>
                        </a:spcBef>
                        <a:spcAft>
                          <a:spcPts val="600"/>
                        </a:spcAft>
                        <a:buClrTx/>
                        <a:buFont typeface="Arial" panose="020B0604020202020204" pitchFamily="34" charset="0"/>
                        <a:buChar char="•"/>
                      </a:pPr>
                      <a:r>
                        <a:rPr lang="en-US" sz="1500" dirty="0" smtClean="0">
                          <a:solidFill>
                            <a:srgbClr val="000000"/>
                          </a:solidFill>
                          <a:latin typeface="+mn-lt"/>
                          <a:ea typeface="Calibri"/>
                          <a:cs typeface="Times New Roman"/>
                        </a:rPr>
                        <a:t>Service concession arrangements (example, Built Operate Transfer agreements) </a:t>
                      </a:r>
                    </a:p>
                    <a:p>
                      <a:pPr marL="742950" marR="0" lvl="1" indent="-285750" algn="l">
                        <a:lnSpc>
                          <a:spcPct val="100000"/>
                        </a:lnSpc>
                        <a:spcBef>
                          <a:spcPts val="0"/>
                        </a:spcBef>
                        <a:spcAft>
                          <a:spcPts val="600"/>
                        </a:spcAft>
                        <a:buClrTx/>
                        <a:buFont typeface="Arial" panose="020B0604020202020204" pitchFamily="34" charset="0"/>
                        <a:buChar char="•"/>
                      </a:pPr>
                      <a:r>
                        <a:rPr lang="en-US" sz="1500" dirty="0" smtClean="0">
                          <a:solidFill>
                            <a:srgbClr val="000000"/>
                          </a:solidFill>
                          <a:latin typeface="+mn-lt"/>
                          <a:ea typeface="Calibri"/>
                          <a:cs typeface="Times New Roman"/>
                        </a:rPr>
                        <a:t>Exploration for and evaluation of mineral resource</a:t>
                      </a:r>
                      <a:endParaRPr lang="en-US" sz="1500" dirty="0">
                        <a:solidFill>
                          <a:srgbClr val="000000"/>
                        </a:solidFill>
                        <a:latin typeface="+mn-lt"/>
                        <a:ea typeface="Calibri"/>
                        <a:cs typeface="Times New Roman"/>
                      </a:endParaRPr>
                    </a:p>
                  </a:txBody>
                  <a:tcPr marL="53472" marR="534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796996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idx="4294967295"/>
          </p:nvPr>
        </p:nvSpPr>
        <p:spPr>
          <a:xfrm>
            <a:off x="457200" y="116632"/>
            <a:ext cx="8232775" cy="863600"/>
          </a:xfrm>
          <a:prstGeom prst="rect">
            <a:avLst/>
          </a:prstGeom>
        </p:spPr>
        <p:txBody>
          <a:bodyPr/>
          <a:lstStyle/>
          <a:p>
            <a:pPr eaLnBrk="1" hangingPunct="1"/>
            <a:r>
              <a:rPr lang="en-US" altLang="en-US" sz="4000" dirty="0" smtClean="0"/>
              <a:t>Committee recommendations in brief</a:t>
            </a:r>
            <a:br>
              <a:rPr lang="en-US" altLang="en-US" sz="4000" dirty="0" smtClean="0"/>
            </a:br>
            <a:endParaRPr lang="en-US" altLang="en-US" sz="4000" dirty="0" smtClean="0"/>
          </a:p>
        </p:txBody>
      </p:sp>
      <p:sp>
        <p:nvSpPr>
          <p:cNvPr id="5" name="Content Placeholder 2"/>
          <p:cNvSpPr>
            <a:spLocks noGrp="1"/>
          </p:cNvSpPr>
          <p:nvPr>
            <p:ph idx="1"/>
          </p:nvPr>
        </p:nvSpPr>
        <p:spPr>
          <a:xfrm>
            <a:off x="455613" y="1184275"/>
            <a:ext cx="8234362" cy="4911725"/>
          </a:xfrm>
        </p:spPr>
        <p:txBody>
          <a:bodyPr/>
          <a:lstStyle/>
          <a:p>
            <a:pPr eaLnBrk="1" hangingPunct="1">
              <a:lnSpc>
                <a:spcPct val="150000"/>
              </a:lnSpc>
              <a:buClrTx/>
              <a:buSzPct val="100000"/>
              <a:buFont typeface="Arial" panose="020B0604020202020204" pitchFamily="34" charset="0"/>
              <a:buChar char="•"/>
            </a:pPr>
            <a:r>
              <a:rPr lang="en-US" sz="1600" dirty="0"/>
              <a:t>To avoid the requirement of maintaining two sets of books of account by the taxpayer, the </a:t>
            </a:r>
            <a:r>
              <a:rPr lang="en-US" sz="1600" dirty="0" smtClean="0"/>
              <a:t>Committee has recommended </a:t>
            </a:r>
            <a:r>
              <a:rPr lang="en-US" sz="1600" dirty="0"/>
              <a:t>that the accounting standards notified under the Act should be made applicable only to the computation of taxable income and </a:t>
            </a:r>
            <a:r>
              <a:rPr lang="en-US" sz="1600" dirty="0" smtClean="0"/>
              <a:t>an assessee </a:t>
            </a:r>
            <a:r>
              <a:rPr lang="en-US" sz="1600" dirty="0"/>
              <a:t>should not be required to maintain books of account on the basis of accounting standards to be notified under the Act</a:t>
            </a:r>
            <a:r>
              <a:rPr lang="en-US" sz="1600" dirty="0" smtClean="0"/>
              <a:t>.</a:t>
            </a:r>
          </a:p>
          <a:p>
            <a:pPr eaLnBrk="1" hangingPunct="1">
              <a:lnSpc>
                <a:spcPct val="150000"/>
              </a:lnSpc>
              <a:buClrTx/>
              <a:buSzPct val="100000"/>
              <a:buFont typeface="Arial" panose="020B0604020202020204" pitchFamily="34" charset="0"/>
              <a:buChar char="•"/>
            </a:pPr>
            <a:r>
              <a:rPr lang="en-US" sz="1600" dirty="0" smtClean="0"/>
              <a:t>The committee has further recommended legislative </a:t>
            </a:r>
            <a:r>
              <a:rPr lang="en-US" sz="1600" dirty="0"/>
              <a:t>amendments </a:t>
            </a:r>
            <a:r>
              <a:rPr lang="en-US" sz="1600" dirty="0" smtClean="0"/>
              <a:t>to </a:t>
            </a:r>
            <a:r>
              <a:rPr lang="en-US" sz="1600" dirty="0"/>
              <a:t>the Act to prevent any scope for leakage of revenue on account of notification of Accounting Standards issued by the ICAI.</a:t>
            </a:r>
            <a:endParaRPr lang="en-US" altLang="en-US" sz="1600" dirty="0" smtClean="0">
              <a:latin typeface="+mj-lt"/>
            </a:endParaRPr>
          </a:p>
        </p:txBody>
      </p:sp>
    </p:spTree>
    <p:extLst>
      <p:ext uri="{BB962C8B-B14F-4D97-AF65-F5344CB8AC3E}">
        <p14:creationId xmlns:p14="http://schemas.microsoft.com/office/powerpoint/2010/main" val="25385623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chemeClr val="tx1"/>
                </a:solidFill>
                <a:latin typeface="+mj-lt"/>
              </a:rPr>
              <a:t>Residential Status </a:t>
            </a:r>
            <a:r>
              <a:rPr lang="en-US" sz="4000" dirty="0" smtClean="0">
                <a:solidFill>
                  <a:schemeClr val="tx1"/>
                </a:solidFill>
                <a:latin typeface="+mj-lt"/>
              </a:rPr>
              <a:t>– </a:t>
            </a:r>
            <a:r>
              <a:rPr lang="en-GB" altLang="en-US" sz="4000" dirty="0">
                <a:solidFill>
                  <a:schemeClr val="tx1"/>
                </a:solidFill>
                <a:latin typeface="+mj-lt"/>
              </a:rPr>
              <a:t>Partnership</a:t>
            </a:r>
            <a:r>
              <a:rPr lang="en-GB" altLang="en-US" sz="4000" dirty="0" smtClean="0">
                <a:latin typeface="+mj-lt"/>
              </a:rPr>
              <a:t> </a:t>
            </a:r>
            <a:r>
              <a:rPr lang="en-US" sz="4000" dirty="0" smtClean="0">
                <a:solidFill>
                  <a:schemeClr val="tx1"/>
                </a:solidFill>
                <a:latin typeface="+mj-lt"/>
              </a:rPr>
              <a:t>Firm </a:t>
            </a:r>
            <a:endParaRPr lang="en-IN" sz="4000" dirty="0">
              <a:latin typeface="+mj-lt"/>
            </a:endParaRPr>
          </a:p>
        </p:txBody>
      </p:sp>
      <p:sp>
        <p:nvSpPr>
          <p:cNvPr id="3" name="Content Placeholder 2"/>
          <p:cNvSpPr>
            <a:spLocks noGrp="1"/>
          </p:cNvSpPr>
          <p:nvPr>
            <p:ph idx="1"/>
          </p:nvPr>
        </p:nvSpPr>
        <p:spPr>
          <a:xfrm>
            <a:off x="434340" y="1412776"/>
            <a:ext cx="8229600" cy="4698000"/>
          </a:xfrm>
        </p:spPr>
        <p:txBody>
          <a:bodyPr/>
          <a:lstStyle/>
          <a:p>
            <a:pPr fontAlgn="base">
              <a:lnSpc>
                <a:spcPts val="2200"/>
              </a:lnSpc>
              <a:spcAft>
                <a:spcPts val="600"/>
              </a:spcAft>
              <a:buClrTx/>
              <a:buSzPct val="100000"/>
              <a:buFont typeface="Arial" panose="020B0604020202020204" pitchFamily="34" charset="0"/>
              <a:buChar char="•"/>
            </a:pPr>
            <a:r>
              <a:rPr lang="en-US" sz="1600" dirty="0">
                <a:solidFill>
                  <a:srgbClr val="111111"/>
                </a:solidFill>
                <a:latin typeface="+mj-lt"/>
              </a:rPr>
              <a:t>Section 6(2) of the Act, deals with the residential status of a </a:t>
            </a:r>
            <a:r>
              <a:rPr lang="en-US" sz="1600" dirty="0" smtClean="0">
                <a:solidFill>
                  <a:srgbClr val="111111"/>
                </a:solidFill>
                <a:latin typeface="+mj-lt"/>
              </a:rPr>
              <a:t>Firm:</a:t>
            </a:r>
            <a:endParaRPr lang="en-US" sz="1600" dirty="0">
              <a:solidFill>
                <a:srgbClr val="111111"/>
              </a:solidFill>
              <a:latin typeface="+mj-lt"/>
            </a:endParaRPr>
          </a:p>
          <a:p>
            <a:pPr marL="639762" indent="-285750">
              <a:buClrTx/>
              <a:buSzPct val="100000"/>
              <a:buFont typeface="Arial" panose="020B0604020202020204" pitchFamily="34" charset="0"/>
              <a:buChar char="•"/>
            </a:pPr>
            <a:r>
              <a:rPr lang="en-IN" sz="1600" dirty="0">
                <a:solidFill>
                  <a:srgbClr val="111111"/>
                </a:solidFill>
                <a:latin typeface="+mj-lt"/>
              </a:rPr>
              <a:t>It </a:t>
            </a:r>
            <a:r>
              <a:rPr lang="en-IN" sz="1600" dirty="0" smtClean="0">
                <a:solidFill>
                  <a:srgbClr val="111111"/>
                </a:solidFill>
                <a:latin typeface="+mj-lt"/>
              </a:rPr>
              <a:t>states </a:t>
            </a:r>
            <a:r>
              <a:rPr lang="en-IN" sz="1600" dirty="0">
                <a:solidFill>
                  <a:srgbClr val="111111"/>
                </a:solidFill>
                <a:latin typeface="+mj-lt"/>
              </a:rPr>
              <a:t>that if a </a:t>
            </a:r>
            <a:r>
              <a:rPr lang="en-IN" sz="1600" dirty="0" smtClean="0">
                <a:solidFill>
                  <a:srgbClr val="111111"/>
                </a:solidFill>
                <a:latin typeface="+mj-lt"/>
              </a:rPr>
              <a:t>Firm is </a:t>
            </a:r>
            <a:r>
              <a:rPr lang="en-IN" sz="1600" dirty="0">
                <a:solidFill>
                  <a:srgbClr val="111111"/>
                </a:solidFill>
                <a:latin typeface="+mj-lt"/>
              </a:rPr>
              <a:t>controlled from India even </a:t>
            </a:r>
            <a:r>
              <a:rPr lang="en-IN" sz="1600" dirty="0" smtClean="0">
                <a:solidFill>
                  <a:srgbClr val="111111"/>
                </a:solidFill>
                <a:latin typeface="+mj-lt"/>
              </a:rPr>
              <a:t>partially, </a:t>
            </a:r>
            <a:r>
              <a:rPr lang="en-IN" sz="1600" dirty="0">
                <a:solidFill>
                  <a:srgbClr val="111111"/>
                </a:solidFill>
                <a:latin typeface="+mj-lt"/>
              </a:rPr>
              <a:t>it will be Resident </a:t>
            </a:r>
            <a:r>
              <a:rPr lang="en-IN" sz="1600" dirty="0" smtClean="0">
                <a:solidFill>
                  <a:srgbClr val="111111"/>
                </a:solidFill>
                <a:latin typeface="+mj-lt"/>
              </a:rPr>
              <a:t>in India. </a:t>
            </a:r>
            <a:r>
              <a:rPr lang="en-IN" sz="1600" dirty="0">
                <a:solidFill>
                  <a:srgbClr val="111111"/>
                </a:solidFill>
                <a:latin typeface="+mj-lt"/>
              </a:rPr>
              <a:t/>
            </a:r>
            <a:br>
              <a:rPr lang="en-IN" sz="1600" dirty="0">
                <a:solidFill>
                  <a:srgbClr val="111111"/>
                </a:solidFill>
                <a:latin typeface="+mj-lt"/>
              </a:rPr>
            </a:br>
            <a:r>
              <a:rPr lang="en-IN" sz="1600" dirty="0" smtClean="0">
                <a:solidFill>
                  <a:srgbClr val="111111"/>
                </a:solidFill>
                <a:latin typeface="+mj-lt"/>
              </a:rPr>
              <a:t/>
            </a:r>
            <a:br>
              <a:rPr lang="en-IN" sz="1600" dirty="0" smtClean="0">
                <a:solidFill>
                  <a:srgbClr val="111111"/>
                </a:solidFill>
                <a:latin typeface="+mj-lt"/>
              </a:rPr>
            </a:br>
            <a:r>
              <a:rPr lang="en-IN" sz="1600" dirty="0" smtClean="0">
                <a:solidFill>
                  <a:srgbClr val="111111"/>
                </a:solidFill>
                <a:latin typeface="+mj-lt"/>
              </a:rPr>
              <a:t>The “</a:t>
            </a:r>
            <a:endParaRPr lang="en-IN" sz="1600" i="1" dirty="0" smtClean="0">
              <a:solidFill>
                <a:srgbClr val="111111"/>
              </a:solidFill>
              <a:latin typeface="+mj-lt"/>
            </a:endParaRPr>
          </a:p>
          <a:p>
            <a:pPr marL="639762" indent="-285750">
              <a:buClrTx/>
              <a:buSzPct val="100000"/>
              <a:buFont typeface="Arial" panose="020B0604020202020204" pitchFamily="34" charset="0"/>
              <a:buChar char="•"/>
            </a:pPr>
            <a:r>
              <a:rPr lang="en-IN" sz="1600" i="1" dirty="0" smtClean="0">
                <a:solidFill>
                  <a:srgbClr val="111111"/>
                </a:solidFill>
                <a:latin typeface="+mj-lt"/>
              </a:rPr>
              <a:t> of affairs </a:t>
            </a:r>
            <a:r>
              <a:rPr lang="en-IN" sz="1600" dirty="0" smtClean="0">
                <a:solidFill>
                  <a:srgbClr val="111111"/>
                </a:solidFill>
                <a:latin typeface="+mj-lt"/>
              </a:rPr>
              <a:t>”</a:t>
            </a:r>
            <a:r>
              <a:rPr lang="en-IN" sz="1600" i="1" dirty="0" smtClean="0">
                <a:solidFill>
                  <a:srgbClr val="111111"/>
                </a:solidFill>
                <a:latin typeface="+mj-lt"/>
              </a:rPr>
              <a:t> </a:t>
            </a:r>
            <a:r>
              <a:rPr lang="en-IN" sz="1600" dirty="0" smtClean="0">
                <a:solidFill>
                  <a:srgbClr val="111111"/>
                </a:solidFill>
                <a:latin typeface="+mj-lt"/>
              </a:rPr>
              <a:t>refers to the controlling and directing power, the “</a:t>
            </a:r>
            <a:r>
              <a:rPr lang="en-IN" sz="1600" i="1" dirty="0" smtClean="0">
                <a:solidFill>
                  <a:srgbClr val="111111"/>
                </a:solidFill>
                <a:latin typeface="+mj-lt"/>
              </a:rPr>
              <a:t>Head and the Brain”</a:t>
            </a:r>
            <a:r>
              <a:rPr lang="en-IN" sz="1600" dirty="0" smtClean="0">
                <a:solidFill>
                  <a:srgbClr val="111111"/>
                </a:solidFill>
                <a:latin typeface="+mj-lt"/>
              </a:rPr>
              <a:t>. It means that decision making power for vital affairs is situated in India. The control and management means </a:t>
            </a:r>
            <a:r>
              <a:rPr lang="en-IN" sz="1600" i="1" dirty="0" smtClean="0">
                <a:solidFill>
                  <a:srgbClr val="111111"/>
                </a:solidFill>
                <a:latin typeface="+mj-lt"/>
              </a:rPr>
              <a:t>de facto</a:t>
            </a:r>
            <a:r>
              <a:rPr lang="en-IN" sz="1600" dirty="0" smtClean="0">
                <a:solidFill>
                  <a:srgbClr val="111111"/>
                </a:solidFill>
                <a:latin typeface="+mj-lt"/>
              </a:rPr>
              <a:t> control and management and not merely the right to control or manage.</a:t>
            </a:r>
            <a:br>
              <a:rPr lang="en-IN" sz="1600" dirty="0" smtClean="0">
                <a:solidFill>
                  <a:srgbClr val="111111"/>
                </a:solidFill>
                <a:latin typeface="+mj-lt"/>
              </a:rPr>
            </a:br>
            <a:endParaRPr lang="en-IN" sz="1600" dirty="0" smtClean="0">
              <a:solidFill>
                <a:srgbClr val="111111"/>
              </a:solidFill>
              <a:latin typeface="+mj-lt"/>
            </a:endParaRPr>
          </a:p>
          <a:p>
            <a:pPr marL="639762" indent="-285750">
              <a:buClrTx/>
              <a:buSzPct val="100000"/>
              <a:buFont typeface="Arial" panose="020B0604020202020204" pitchFamily="34" charset="0"/>
              <a:buChar char="•"/>
            </a:pPr>
            <a:r>
              <a:rPr lang="en-IN" sz="1600" dirty="0">
                <a:solidFill>
                  <a:srgbClr val="111111"/>
                </a:solidFill>
                <a:latin typeface="+mj-lt"/>
              </a:rPr>
              <a:t>In case of a Firm, it is said that the control and management of firm is saturated at a place where partners meet to decide the affairs of the firm. If such place is outside India, it will be said that the control and management is outside India. </a:t>
            </a:r>
            <a:r>
              <a:rPr lang="en-IN" sz="1600" dirty="0" smtClean="0">
                <a:solidFill>
                  <a:srgbClr val="111111"/>
                </a:solidFill>
                <a:latin typeface="+mj-lt"/>
              </a:rPr>
              <a:t/>
            </a:r>
            <a:br>
              <a:rPr lang="en-IN" sz="1600" dirty="0" smtClean="0">
                <a:solidFill>
                  <a:srgbClr val="111111"/>
                </a:solidFill>
                <a:latin typeface="+mj-lt"/>
              </a:rPr>
            </a:br>
            <a:endParaRPr lang="en-IN" sz="1600" dirty="0" smtClean="0">
              <a:solidFill>
                <a:srgbClr val="111111"/>
              </a:solidFill>
              <a:latin typeface="+mj-lt"/>
            </a:endParaRPr>
          </a:p>
          <a:p>
            <a:pPr>
              <a:buClrTx/>
              <a:buSzPct val="100000"/>
              <a:buFont typeface="Arial" panose="020B0604020202020204" pitchFamily="34" charset="0"/>
              <a:buChar char="•"/>
            </a:pPr>
            <a:r>
              <a:rPr lang="en-IN" sz="1600" dirty="0" smtClean="0">
                <a:solidFill>
                  <a:srgbClr val="111111"/>
                </a:solidFill>
                <a:latin typeface="+mj-lt"/>
              </a:rPr>
              <a:t>As </a:t>
            </a:r>
            <a:r>
              <a:rPr lang="en-IN" sz="1600" dirty="0">
                <a:solidFill>
                  <a:srgbClr val="111111"/>
                </a:solidFill>
                <a:latin typeface="+mj-lt"/>
              </a:rPr>
              <a:t>per section </a:t>
            </a:r>
            <a:r>
              <a:rPr lang="en-IN" sz="1600" dirty="0" smtClean="0">
                <a:solidFill>
                  <a:srgbClr val="111111"/>
                </a:solidFill>
                <a:latin typeface="+mj-lt"/>
              </a:rPr>
              <a:t>6(2) </a:t>
            </a:r>
            <a:r>
              <a:rPr lang="en-IN" sz="1600" dirty="0">
                <a:solidFill>
                  <a:srgbClr val="111111"/>
                </a:solidFill>
                <a:latin typeface="+mj-lt"/>
              </a:rPr>
              <a:t>of the Act, a </a:t>
            </a:r>
            <a:r>
              <a:rPr lang="en-IN" sz="1600" dirty="0" smtClean="0">
                <a:solidFill>
                  <a:srgbClr val="111111"/>
                </a:solidFill>
                <a:latin typeface="+mj-lt"/>
              </a:rPr>
              <a:t>Firm shall </a:t>
            </a:r>
            <a:r>
              <a:rPr lang="en-IN" sz="1600" dirty="0">
                <a:solidFill>
                  <a:srgbClr val="111111"/>
                </a:solidFill>
                <a:latin typeface="+mj-lt"/>
              </a:rPr>
              <a:t>be Non-Resident, if the control and management affairs is situated wholly outside India</a:t>
            </a:r>
            <a:r>
              <a:rPr lang="en-IN" sz="1600" dirty="0" smtClean="0">
                <a:solidFill>
                  <a:srgbClr val="111111"/>
                </a:solidFill>
                <a:latin typeface="+mj-lt"/>
              </a:rPr>
              <a:t>.</a:t>
            </a:r>
            <a:br>
              <a:rPr lang="en-IN" sz="1600" dirty="0" smtClean="0">
                <a:solidFill>
                  <a:srgbClr val="111111"/>
                </a:solidFill>
                <a:latin typeface="+mj-lt"/>
              </a:rPr>
            </a:br>
            <a:endParaRPr lang="en-IN" sz="1600" dirty="0" smtClean="0">
              <a:solidFill>
                <a:srgbClr val="111111"/>
              </a:solidFill>
              <a:latin typeface="+mj-lt"/>
            </a:endParaRPr>
          </a:p>
          <a:p>
            <a:pPr marL="0" indent="0">
              <a:buNone/>
            </a:pPr>
            <a:r>
              <a:rPr lang="en-IN" sz="1600" dirty="0"/>
              <a:t/>
            </a:r>
            <a:br>
              <a:rPr lang="en-IN" sz="1600" dirty="0"/>
            </a:br>
            <a:r>
              <a:rPr lang="en-IN" sz="1600" b="1" dirty="0"/>
              <a:t/>
            </a:r>
            <a:br>
              <a:rPr lang="en-IN" sz="1600" b="1" dirty="0"/>
            </a:br>
            <a:r>
              <a:rPr lang="en-IN" sz="1600" dirty="0" smtClean="0"/>
              <a:t/>
            </a:r>
            <a:br>
              <a:rPr lang="en-IN" sz="1600" dirty="0" smtClean="0"/>
            </a:br>
            <a:r>
              <a:rPr lang="en-IN" sz="1600" dirty="0" smtClean="0"/>
              <a:t/>
            </a:r>
            <a:br>
              <a:rPr lang="en-IN" sz="1600" dirty="0" smtClean="0"/>
            </a:br>
            <a:r>
              <a:rPr lang="en-US" sz="1600" dirty="0" smtClean="0"/>
              <a:t/>
            </a:r>
            <a:br>
              <a:rPr lang="en-US" sz="1600" dirty="0" smtClean="0"/>
            </a:br>
            <a:endParaRPr lang="en-IN" sz="1600" dirty="0" smtClean="0"/>
          </a:p>
          <a:p>
            <a:endParaRPr lang="en-IN" sz="1600" dirty="0" smtClean="0"/>
          </a:p>
          <a:p>
            <a:endParaRPr lang="en-IN" sz="1600" dirty="0"/>
          </a:p>
        </p:txBody>
      </p:sp>
    </p:spTree>
    <p:extLst>
      <p:ext uri="{BB962C8B-B14F-4D97-AF65-F5344CB8AC3E}">
        <p14:creationId xmlns:p14="http://schemas.microsoft.com/office/powerpoint/2010/main" val="21859205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idx="4294967295"/>
          </p:nvPr>
        </p:nvSpPr>
        <p:spPr>
          <a:xfrm>
            <a:off x="443681" y="261144"/>
            <a:ext cx="8232775" cy="863600"/>
          </a:xfrm>
          <a:prstGeom prst="rect">
            <a:avLst/>
          </a:prstGeom>
        </p:spPr>
        <p:txBody>
          <a:bodyPr/>
          <a:lstStyle/>
          <a:p>
            <a:pPr eaLnBrk="1" hangingPunct="1"/>
            <a:r>
              <a:rPr lang="en-US" altLang="en-US" sz="4000" dirty="0" smtClean="0"/>
              <a:t>International experience on TAS</a:t>
            </a:r>
            <a:br>
              <a:rPr lang="en-US" altLang="en-US" sz="4000" dirty="0" smtClean="0"/>
            </a:br>
            <a:endParaRPr lang="en-US" altLang="en-US" sz="4000" dirty="0" smtClean="0"/>
          </a:p>
        </p:txBody>
      </p:sp>
      <p:sp>
        <p:nvSpPr>
          <p:cNvPr id="26627" name="Content Placeholder 2"/>
          <p:cNvSpPr>
            <a:spLocks noGrp="1"/>
          </p:cNvSpPr>
          <p:nvPr>
            <p:ph idx="1"/>
          </p:nvPr>
        </p:nvSpPr>
        <p:spPr>
          <a:xfrm>
            <a:off x="455613" y="1184275"/>
            <a:ext cx="8234362" cy="4911725"/>
          </a:xfrm>
        </p:spPr>
        <p:txBody>
          <a:bodyPr/>
          <a:lstStyle/>
          <a:p>
            <a:pPr eaLnBrk="1" hangingPunct="1">
              <a:lnSpc>
                <a:spcPct val="150000"/>
              </a:lnSpc>
              <a:buClrTx/>
              <a:buSzPct val="100000"/>
              <a:buFont typeface="Arial" panose="020B0604020202020204" pitchFamily="34" charset="0"/>
              <a:buChar char="•"/>
            </a:pPr>
            <a:r>
              <a:rPr lang="en-US" altLang="en-US" sz="1600" dirty="0" smtClean="0">
                <a:latin typeface="+mj-lt"/>
              </a:rPr>
              <a:t>No direct comparable precedent of separate set of TAS in other countries</a:t>
            </a:r>
          </a:p>
          <a:p>
            <a:pPr eaLnBrk="1" hangingPunct="1">
              <a:lnSpc>
                <a:spcPct val="150000"/>
              </a:lnSpc>
              <a:buClrTx/>
              <a:buSzPct val="100000"/>
              <a:buFont typeface="Arial" panose="020B0604020202020204" pitchFamily="34" charset="0"/>
              <a:buChar char="•"/>
            </a:pPr>
            <a:r>
              <a:rPr lang="en-US" altLang="en-US" sz="1600" dirty="0" smtClean="0">
                <a:latin typeface="+mj-lt"/>
              </a:rPr>
              <a:t>Countries like Germany and France have addressed IFRS convergence by permitting adoption of local GAAP for tax purposes. IFRS is adopted for Group / Consolidated financial statements</a:t>
            </a:r>
          </a:p>
        </p:txBody>
      </p:sp>
    </p:spTree>
    <p:extLst>
      <p:ext uri="{BB962C8B-B14F-4D97-AF65-F5344CB8AC3E}">
        <p14:creationId xmlns:p14="http://schemas.microsoft.com/office/powerpoint/2010/main" val="23667980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altLang="en-US" b="1" dirty="0" smtClean="0">
                <a:latin typeface="Arial (HEADINGS)"/>
              </a:rPr>
              <a:t>TAS – GENERAL PRINCIPLES</a:t>
            </a:r>
            <a:endParaRPr lang="en-IN" b="1" dirty="0">
              <a:latin typeface="Arial (HEADINGS)"/>
              <a:cs typeface="Arial" panose="020B0604020202020204" pitchFamily="34" charset="0"/>
            </a:endParaRPr>
          </a:p>
        </p:txBody>
      </p:sp>
    </p:spTree>
    <p:extLst>
      <p:ext uri="{BB962C8B-B14F-4D97-AF65-F5344CB8AC3E}">
        <p14:creationId xmlns:p14="http://schemas.microsoft.com/office/powerpoint/2010/main" val="34733532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ChangeArrowheads="1"/>
          </p:cNvSpPr>
          <p:nvPr/>
        </p:nvSpPr>
        <p:spPr bwMode="auto">
          <a:xfrm>
            <a:off x="457200" y="228599"/>
            <a:ext cx="8229600" cy="823913"/>
          </a:xfrm>
          <a:prstGeom prst="rect">
            <a:avLst/>
          </a:prstGeom>
          <a:noFill/>
          <a:ln w="9525">
            <a:noFill/>
            <a:miter lim="800000"/>
            <a:headEnd/>
            <a:tailEnd/>
          </a:ln>
        </p:spPr>
        <p:txBody>
          <a:bodyPr/>
          <a:lstStyle/>
          <a:p>
            <a:pPr defTabSz="914400" eaLnBrk="0" fontAlgn="base" hangingPunct="0">
              <a:lnSpc>
                <a:spcPct val="85000"/>
              </a:lnSpc>
              <a:spcBef>
                <a:spcPct val="0"/>
              </a:spcBef>
              <a:spcAft>
                <a:spcPct val="0"/>
              </a:spcAft>
              <a:defRPr/>
            </a:pPr>
            <a:r>
              <a:rPr lang="en-US" sz="4000" b="1" dirty="0">
                <a:solidFill>
                  <a:srgbClr val="000000"/>
                </a:solidFill>
                <a:ea typeface="+mj-ea"/>
                <a:cs typeface="+mj-cs"/>
              </a:rPr>
              <a:t>TAS - General principles</a:t>
            </a:r>
          </a:p>
        </p:txBody>
      </p:sp>
      <p:sp>
        <p:nvSpPr>
          <p:cNvPr id="17411" name="TextBox 3"/>
          <p:cNvSpPr txBox="1">
            <a:spLocks noChangeArrowheads="1"/>
          </p:cNvSpPr>
          <p:nvPr/>
        </p:nvSpPr>
        <p:spPr bwMode="auto">
          <a:xfrm>
            <a:off x="393700" y="1052401"/>
            <a:ext cx="8293100" cy="4572000"/>
          </a:xfrm>
          <a:prstGeom prst="rect">
            <a:avLst/>
          </a:prstGeom>
          <a:noFill/>
          <a:ln w="9525">
            <a:noFill/>
            <a:miter lim="800000"/>
            <a:headEnd/>
            <a:tailEnd/>
          </a:ln>
        </p:spPr>
        <p:txBody>
          <a:bodyPr>
            <a:noAutofit/>
          </a:bodyPr>
          <a:lstStyle/>
          <a:p>
            <a:pPr marL="342900" indent="-342900" defTabSz="914400" fontAlgn="base">
              <a:lnSpc>
                <a:spcPct val="120000"/>
              </a:lnSpc>
              <a:spcAft>
                <a:spcPts val="300"/>
              </a:spcAft>
              <a:buFont typeface="Arial" panose="020B0604020202020204" pitchFamily="34" charset="0"/>
              <a:buChar char="•"/>
              <a:defRPr/>
            </a:pPr>
            <a:r>
              <a:rPr lang="en-US" sz="1600" dirty="0">
                <a:solidFill>
                  <a:srgbClr val="000000"/>
                </a:solidFill>
              </a:rPr>
              <a:t>TAS applies only to computation of income under the heads </a:t>
            </a:r>
          </a:p>
          <a:p>
            <a:pPr marL="800100" lvl="1" indent="-342900" defTabSz="914400" fontAlgn="base">
              <a:lnSpc>
                <a:spcPct val="120000"/>
              </a:lnSpc>
              <a:spcAft>
                <a:spcPts val="300"/>
              </a:spcAft>
              <a:buFont typeface="Arial" panose="020B0604020202020204" pitchFamily="34" charset="0"/>
              <a:buChar char="•"/>
              <a:defRPr/>
            </a:pPr>
            <a:r>
              <a:rPr lang="en-US" sz="1600" dirty="0">
                <a:solidFill>
                  <a:srgbClr val="000000"/>
                </a:solidFill>
              </a:rPr>
              <a:t>Profits and gains of business or profession</a:t>
            </a:r>
          </a:p>
          <a:p>
            <a:pPr marL="800100" lvl="1" indent="-342900" defTabSz="914400" fontAlgn="base">
              <a:lnSpc>
                <a:spcPct val="120000"/>
              </a:lnSpc>
              <a:spcAft>
                <a:spcPts val="300"/>
              </a:spcAft>
              <a:buFont typeface="Arial" panose="020B0604020202020204" pitchFamily="34" charset="0"/>
              <a:buChar char="•"/>
              <a:defRPr/>
            </a:pPr>
            <a:r>
              <a:rPr lang="en-US" sz="1600" dirty="0">
                <a:solidFill>
                  <a:srgbClr val="000000"/>
                </a:solidFill>
              </a:rPr>
              <a:t>Income from other sources</a:t>
            </a:r>
          </a:p>
          <a:p>
            <a:pPr marL="342900" indent="-342900" defTabSz="914400" fontAlgn="base">
              <a:lnSpc>
                <a:spcPct val="120000"/>
              </a:lnSpc>
              <a:spcAft>
                <a:spcPts val="300"/>
              </a:spcAft>
              <a:buFont typeface="Arial" panose="020B0604020202020204" pitchFamily="34" charset="0"/>
              <a:buChar char="•"/>
              <a:defRPr/>
            </a:pPr>
            <a:r>
              <a:rPr lang="en-US" sz="1600" dirty="0">
                <a:solidFill>
                  <a:srgbClr val="000000"/>
                </a:solidFill>
              </a:rPr>
              <a:t>Provisions of Act to prevail in case of conflict with TAS*</a:t>
            </a:r>
          </a:p>
          <a:p>
            <a:pPr marL="800100" lvl="1" indent="-342900" defTabSz="914400" fontAlgn="base">
              <a:lnSpc>
                <a:spcPct val="120000"/>
              </a:lnSpc>
              <a:spcAft>
                <a:spcPts val="300"/>
              </a:spcAft>
              <a:buFont typeface="Arial" panose="020B0604020202020204" pitchFamily="34" charset="0"/>
              <a:buChar char="•"/>
              <a:defRPr/>
            </a:pPr>
            <a:r>
              <a:rPr lang="en-US" sz="1600" dirty="0">
                <a:solidFill>
                  <a:srgbClr val="000000"/>
                </a:solidFill>
              </a:rPr>
              <a:t>Would same position prevail in case of conflict between HC / SC rulings and TAS?**</a:t>
            </a:r>
          </a:p>
          <a:p>
            <a:pPr marL="342900" indent="-342900" defTabSz="914400" fontAlgn="base">
              <a:lnSpc>
                <a:spcPct val="120000"/>
              </a:lnSpc>
              <a:spcAft>
                <a:spcPts val="300"/>
              </a:spcAft>
              <a:buFont typeface="Arial" panose="020B0604020202020204" pitchFamily="34" charset="0"/>
              <a:buChar char="•"/>
              <a:defRPr/>
            </a:pPr>
            <a:r>
              <a:rPr lang="en-US" sz="1600" dirty="0">
                <a:solidFill>
                  <a:srgbClr val="000000"/>
                </a:solidFill>
              </a:rPr>
              <a:t>TAS to be given effect in computation of taxable income</a:t>
            </a:r>
          </a:p>
          <a:p>
            <a:pPr marL="800100" lvl="1" indent="-342900" defTabSz="914400" fontAlgn="base">
              <a:lnSpc>
                <a:spcPct val="120000"/>
              </a:lnSpc>
              <a:spcAft>
                <a:spcPts val="300"/>
              </a:spcAft>
              <a:buFont typeface="Arial" panose="020B0604020202020204" pitchFamily="34" charset="0"/>
              <a:buChar char="•"/>
              <a:defRPr/>
            </a:pPr>
            <a:r>
              <a:rPr lang="en-US" sz="1600" dirty="0">
                <a:solidFill>
                  <a:srgbClr val="000000"/>
                </a:solidFill>
              </a:rPr>
              <a:t>No two sets of books required to be maintained</a:t>
            </a:r>
          </a:p>
          <a:p>
            <a:pPr marL="800100" lvl="1" indent="-342900" defTabSz="914400" fontAlgn="base">
              <a:lnSpc>
                <a:spcPct val="120000"/>
              </a:lnSpc>
              <a:spcAft>
                <a:spcPts val="300"/>
              </a:spcAft>
              <a:buFont typeface="Arial" panose="020B0604020202020204" pitchFamily="34" charset="0"/>
              <a:buChar char="•"/>
              <a:defRPr/>
            </a:pPr>
            <a:r>
              <a:rPr lang="en-US" sz="1600" dirty="0">
                <a:solidFill>
                  <a:srgbClr val="000000"/>
                </a:solidFill>
              </a:rPr>
              <a:t>Practically, will necessitate maintenance of memorandum records (including changes in SAP/ERP wherever necessary)</a:t>
            </a:r>
          </a:p>
          <a:p>
            <a:pPr marL="342900" indent="-342900" defTabSz="914400" fontAlgn="base">
              <a:lnSpc>
                <a:spcPct val="120000"/>
              </a:lnSpc>
              <a:spcAft>
                <a:spcPts val="300"/>
              </a:spcAft>
              <a:buFont typeface="Arial" panose="020B0604020202020204" pitchFamily="34" charset="0"/>
              <a:buChar char="•"/>
              <a:defRPr/>
            </a:pPr>
            <a:r>
              <a:rPr lang="en-US" sz="1600" dirty="0">
                <a:solidFill>
                  <a:srgbClr val="000000"/>
                </a:solidFill>
              </a:rPr>
              <a:t>MAT will continue to be governed by books of account prepared as per ICAI AS</a:t>
            </a:r>
          </a:p>
          <a:p>
            <a:pPr marL="800100" lvl="1" indent="-342900" defTabSz="914400" fontAlgn="base">
              <a:lnSpc>
                <a:spcPct val="120000"/>
              </a:lnSpc>
              <a:spcAft>
                <a:spcPts val="300"/>
              </a:spcAft>
              <a:buFont typeface="Arial" panose="020B0604020202020204" pitchFamily="34" charset="0"/>
              <a:buChar char="•"/>
              <a:defRPr/>
            </a:pPr>
            <a:r>
              <a:rPr lang="en-US" sz="1600" dirty="0">
                <a:solidFill>
                  <a:srgbClr val="000000"/>
                </a:solidFill>
              </a:rPr>
              <a:t>Mismatch between MAT and normal computation likely to be widened</a:t>
            </a:r>
          </a:p>
          <a:p>
            <a:pPr marL="800100" lvl="1" indent="-342900" defTabSz="914400" fontAlgn="base">
              <a:lnSpc>
                <a:spcPct val="120000"/>
              </a:lnSpc>
              <a:spcAft>
                <a:spcPts val="300"/>
              </a:spcAft>
              <a:buFont typeface="Arial" panose="020B0604020202020204" pitchFamily="34" charset="0"/>
              <a:buChar char="•"/>
              <a:defRPr/>
            </a:pPr>
            <a:r>
              <a:rPr lang="en-US" sz="1600" dirty="0">
                <a:solidFill>
                  <a:srgbClr val="000000"/>
                </a:solidFill>
              </a:rPr>
              <a:t>Accelerated income recognition may also result in duplicated levy of tax (i.e. Normal tax in year of recognition as per TAS and MAT in year of recognition in books) with no offsetting MAT credit</a:t>
            </a:r>
          </a:p>
          <a:p>
            <a:pPr marL="800100" lvl="1" indent="-342900" defTabSz="914400" fontAlgn="base">
              <a:lnSpc>
                <a:spcPct val="120000"/>
              </a:lnSpc>
              <a:spcAft>
                <a:spcPts val="300"/>
              </a:spcAft>
              <a:buFont typeface="Arial" panose="020B0604020202020204" pitchFamily="34" charset="0"/>
              <a:buChar char="•"/>
              <a:defRPr/>
            </a:pPr>
            <a:endParaRPr lang="en-US" sz="1600" dirty="0">
              <a:solidFill>
                <a:srgbClr val="000000"/>
              </a:solidFill>
            </a:endParaRPr>
          </a:p>
        </p:txBody>
      </p:sp>
      <p:sp>
        <p:nvSpPr>
          <p:cNvPr id="4" name="TextBox 3"/>
          <p:cNvSpPr txBox="1"/>
          <p:nvPr/>
        </p:nvSpPr>
        <p:spPr>
          <a:xfrm>
            <a:off x="381000" y="5830888"/>
            <a:ext cx="8229600" cy="461962"/>
          </a:xfrm>
          <a:prstGeom prst="rect">
            <a:avLst/>
          </a:prstGeom>
          <a:noFill/>
        </p:spPr>
        <p:txBody>
          <a:bodyPr>
            <a:spAutoFit/>
          </a:bodyPr>
          <a:lstStyle/>
          <a:p>
            <a:pPr defTabSz="914400" fontAlgn="base">
              <a:spcBef>
                <a:spcPct val="0"/>
              </a:spcBef>
              <a:spcAft>
                <a:spcPct val="0"/>
              </a:spcAft>
              <a:defRPr/>
            </a:pPr>
            <a:r>
              <a:rPr lang="en-US" sz="1200" i="1" dirty="0">
                <a:solidFill>
                  <a:srgbClr val="000000"/>
                </a:solidFill>
              </a:rPr>
              <a:t>* E.g. Illustratively S.43B disallowance, depreciation block, presumptive taxation etc.</a:t>
            </a:r>
          </a:p>
          <a:p>
            <a:pPr defTabSz="914400" fontAlgn="base">
              <a:spcBef>
                <a:spcPct val="0"/>
              </a:spcBef>
              <a:spcAft>
                <a:spcPct val="0"/>
              </a:spcAft>
              <a:defRPr/>
            </a:pPr>
            <a:r>
              <a:rPr lang="en-US" sz="1200" i="1" dirty="0">
                <a:solidFill>
                  <a:srgbClr val="000000"/>
                </a:solidFill>
              </a:rPr>
              <a:t>** Can one say, HC / SC ruling explains and interprets the law ?</a:t>
            </a:r>
          </a:p>
        </p:txBody>
      </p:sp>
      <p:cxnSp>
        <p:nvCxnSpPr>
          <p:cNvPr id="8" name="Straight Connector 7"/>
          <p:cNvCxnSpPr/>
          <p:nvPr/>
        </p:nvCxnSpPr>
        <p:spPr>
          <a:xfrm>
            <a:off x="458788" y="5846763"/>
            <a:ext cx="8139112"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80335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ChangeArrowheads="1"/>
          </p:cNvSpPr>
          <p:nvPr/>
        </p:nvSpPr>
        <p:spPr bwMode="auto">
          <a:xfrm>
            <a:off x="457200" y="228600"/>
            <a:ext cx="8229600" cy="823913"/>
          </a:xfrm>
          <a:prstGeom prst="rect">
            <a:avLst/>
          </a:prstGeom>
          <a:noFill/>
          <a:ln w="9525">
            <a:noFill/>
            <a:miter lim="800000"/>
            <a:headEnd/>
            <a:tailEnd/>
          </a:ln>
        </p:spPr>
        <p:txBody>
          <a:bodyPr/>
          <a:lstStyle/>
          <a:p>
            <a:pPr defTabSz="914400" eaLnBrk="0" fontAlgn="base" hangingPunct="0">
              <a:lnSpc>
                <a:spcPct val="85000"/>
              </a:lnSpc>
              <a:spcBef>
                <a:spcPct val="0"/>
              </a:spcBef>
              <a:spcAft>
                <a:spcPct val="0"/>
              </a:spcAft>
              <a:defRPr/>
            </a:pPr>
            <a:r>
              <a:rPr lang="en-US" sz="3800" b="1" dirty="0">
                <a:solidFill>
                  <a:srgbClr val="000000"/>
                </a:solidFill>
                <a:ea typeface="+mj-ea"/>
                <a:cs typeface="+mj-cs"/>
              </a:rPr>
              <a:t>TAS - General principles </a:t>
            </a:r>
            <a:r>
              <a:rPr lang="en-US" sz="3800" b="1" dirty="0" smtClean="0">
                <a:solidFill>
                  <a:srgbClr val="000000"/>
                </a:solidFill>
                <a:ea typeface="+mj-ea"/>
                <a:cs typeface="+mj-cs"/>
              </a:rPr>
              <a:t>(contd...)</a:t>
            </a:r>
            <a:endParaRPr lang="en-US" sz="3800" b="1" dirty="0">
              <a:solidFill>
                <a:srgbClr val="000000"/>
              </a:solidFill>
              <a:ea typeface="+mj-ea"/>
              <a:cs typeface="+mj-cs"/>
            </a:endParaRPr>
          </a:p>
        </p:txBody>
      </p:sp>
      <p:sp>
        <p:nvSpPr>
          <p:cNvPr id="17411" name="TextBox 3"/>
          <p:cNvSpPr txBox="1">
            <a:spLocks noChangeArrowheads="1"/>
          </p:cNvSpPr>
          <p:nvPr/>
        </p:nvSpPr>
        <p:spPr bwMode="auto">
          <a:xfrm>
            <a:off x="404813" y="983955"/>
            <a:ext cx="8293100" cy="4953000"/>
          </a:xfrm>
          <a:prstGeom prst="rect">
            <a:avLst/>
          </a:prstGeom>
          <a:noFill/>
          <a:ln w="9525">
            <a:noFill/>
            <a:miter lim="800000"/>
            <a:headEnd/>
            <a:tailEnd/>
          </a:ln>
        </p:spPr>
        <p:txBody>
          <a:bodyPr>
            <a:normAutofit/>
          </a:bodyPr>
          <a:lstStyle/>
          <a:p>
            <a:pPr marL="342900" indent="-342900" defTabSz="914400" fontAlgn="base">
              <a:lnSpc>
                <a:spcPct val="120000"/>
              </a:lnSpc>
              <a:spcAft>
                <a:spcPts val="600"/>
              </a:spcAft>
              <a:buFont typeface="Arial" panose="020B0604020202020204" pitchFamily="34" charset="0"/>
              <a:buChar char="•"/>
              <a:defRPr/>
            </a:pPr>
            <a:r>
              <a:rPr lang="en-US" sz="1600" dirty="0">
                <a:solidFill>
                  <a:srgbClr val="000000"/>
                </a:solidFill>
              </a:rPr>
              <a:t>Applicable to all taxpayers irrespective of turnover or quantum of income</a:t>
            </a:r>
          </a:p>
          <a:p>
            <a:pPr marL="800100" lvl="1" indent="-342900" defTabSz="914400" fontAlgn="base">
              <a:lnSpc>
                <a:spcPct val="120000"/>
              </a:lnSpc>
              <a:spcAft>
                <a:spcPts val="600"/>
              </a:spcAft>
              <a:buFont typeface="Arial" panose="020B0604020202020204" pitchFamily="34" charset="0"/>
              <a:buChar char="•"/>
              <a:defRPr/>
            </a:pPr>
            <a:r>
              <a:rPr lang="en-US" sz="1600" dirty="0">
                <a:solidFill>
                  <a:srgbClr val="000000"/>
                </a:solidFill>
              </a:rPr>
              <a:t>Non resident taxpayers may also have concern on norms of accrual and norms of classification</a:t>
            </a:r>
          </a:p>
          <a:p>
            <a:pPr marL="342900" indent="-342900" defTabSz="914400" fontAlgn="base">
              <a:lnSpc>
                <a:spcPct val="120000"/>
              </a:lnSpc>
              <a:spcAft>
                <a:spcPts val="600"/>
              </a:spcAft>
              <a:buFont typeface="Arial" panose="020B0604020202020204" pitchFamily="34" charset="0"/>
              <a:buChar char="•"/>
              <a:defRPr/>
            </a:pPr>
            <a:r>
              <a:rPr lang="en-US" sz="1600" dirty="0">
                <a:solidFill>
                  <a:srgbClr val="000000"/>
                </a:solidFill>
              </a:rPr>
              <a:t>Tax audit report / return forms to be modified to ensure compliance*</a:t>
            </a:r>
          </a:p>
          <a:p>
            <a:pPr marL="800100" lvl="1" indent="-342900" defTabSz="914400" fontAlgn="base">
              <a:lnSpc>
                <a:spcPct val="120000"/>
              </a:lnSpc>
              <a:spcAft>
                <a:spcPts val="600"/>
              </a:spcAft>
              <a:buFont typeface="Arial" panose="020B0604020202020204" pitchFamily="34" charset="0"/>
              <a:buChar char="•"/>
              <a:defRPr/>
            </a:pPr>
            <a:r>
              <a:rPr lang="en-US" sz="1600" dirty="0">
                <a:solidFill>
                  <a:srgbClr val="000000"/>
                </a:solidFill>
              </a:rPr>
              <a:t>Additional disclosures mandated by TAS may need to be given in tax audit report / return form</a:t>
            </a:r>
          </a:p>
          <a:p>
            <a:pPr marL="342900" indent="-342900" defTabSz="914400" fontAlgn="base">
              <a:lnSpc>
                <a:spcPct val="120000"/>
              </a:lnSpc>
              <a:spcAft>
                <a:spcPts val="600"/>
              </a:spcAft>
              <a:buFont typeface="Arial" panose="020B0604020202020204" pitchFamily="34" charset="0"/>
              <a:buChar char="•"/>
              <a:defRPr/>
            </a:pPr>
            <a:r>
              <a:rPr lang="en-US" sz="1600" dirty="0">
                <a:solidFill>
                  <a:srgbClr val="000000"/>
                </a:solidFill>
              </a:rPr>
              <a:t>TAS applies only to taxpayers following mercantile method of accounting </a:t>
            </a:r>
          </a:p>
          <a:p>
            <a:pPr marL="800100" lvl="1" indent="-342900" defTabSz="914400" fontAlgn="base">
              <a:lnSpc>
                <a:spcPct val="120000"/>
              </a:lnSpc>
              <a:spcAft>
                <a:spcPts val="600"/>
              </a:spcAft>
              <a:buFont typeface="Arial" panose="020B0604020202020204" pitchFamily="34" charset="0"/>
              <a:buChar char="•"/>
              <a:defRPr/>
            </a:pPr>
            <a:r>
              <a:rPr lang="en-US" sz="1600" dirty="0">
                <a:solidFill>
                  <a:srgbClr val="000000"/>
                </a:solidFill>
              </a:rPr>
              <a:t>Not specifically clarified, but inference possible from Discussion Paper</a:t>
            </a:r>
          </a:p>
          <a:p>
            <a:pPr marL="342900" indent="-342900" defTabSz="914400" fontAlgn="base">
              <a:lnSpc>
                <a:spcPct val="120000"/>
              </a:lnSpc>
              <a:spcAft>
                <a:spcPts val="600"/>
              </a:spcAft>
              <a:buFont typeface="Arial" panose="020B0604020202020204" pitchFamily="34" charset="0"/>
              <a:buChar char="•"/>
              <a:defRPr/>
            </a:pPr>
            <a:r>
              <a:rPr lang="en-US" sz="1600" dirty="0">
                <a:solidFill>
                  <a:srgbClr val="000000"/>
                </a:solidFill>
              </a:rPr>
              <a:t>Cut-off year and Transitional impact</a:t>
            </a:r>
          </a:p>
          <a:p>
            <a:pPr marL="800100" lvl="1" indent="-342900" defTabSz="914400" fontAlgn="base">
              <a:lnSpc>
                <a:spcPct val="120000"/>
              </a:lnSpc>
              <a:spcAft>
                <a:spcPts val="600"/>
              </a:spcAft>
              <a:buFont typeface="Arial" panose="020B0604020202020204" pitchFamily="34" charset="0"/>
              <a:buChar char="•"/>
              <a:defRPr/>
            </a:pPr>
            <a:r>
              <a:rPr lang="en-US" sz="1600" dirty="0">
                <a:solidFill>
                  <a:srgbClr val="000000"/>
                </a:solidFill>
              </a:rPr>
              <a:t>The Committee recognizes the need to address transitional impact; but no specific approach suggested</a:t>
            </a:r>
          </a:p>
          <a:p>
            <a:pPr marL="800100" lvl="1" indent="-342900" defTabSz="914400" fontAlgn="base">
              <a:lnSpc>
                <a:spcPct val="120000"/>
              </a:lnSpc>
              <a:spcAft>
                <a:spcPts val="600"/>
              </a:spcAft>
              <a:buFont typeface="Arial" panose="020B0604020202020204" pitchFamily="34" charset="0"/>
              <a:buChar char="•"/>
              <a:defRPr/>
            </a:pPr>
            <a:r>
              <a:rPr lang="en-US" sz="1600" dirty="0">
                <a:solidFill>
                  <a:srgbClr val="000000"/>
                </a:solidFill>
              </a:rPr>
              <a:t>Cut-off year not defined</a:t>
            </a:r>
          </a:p>
          <a:p>
            <a:pPr marL="342900" indent="-342900" defTabSz="914400" fontAlgn="base">
              <a:lnSpc>
                <a:spcPct val="120000"/>
              </a:lnSpc>
              <a:spcAft>
                <a:spcPts val="600"/>
              </a:spcAft>
              <a:buFont typeface="Arial" panose="020B0604020202020204" pitchFamily="34" charset="0"/>
              <a:buChar char="•"/>
              <a:defRPr/>
            </a:pPr>
            <a:r>
              <a:rPr lang="en-US" sz="1600" dirty="0">
                <a:solidFill>
                  <a:srgbClr val="000000"/>
                </a:solidFill>
              </a:rPr>
              <a:t>IFRS / </a:t>
            </a:r>
            <a:r>
              <a:rPr lang="en-US" sz="1600" dirty="0" err="1">
                <a:solidFill>
                  <a:srgbClr val="000000"/>
                </a:solidFill>
              </a:rPr>
              <a:t>Ind</a:t>
            </a:r>
            <a:r>
              <a:rPr lang="en-US" sz="1600" dirty="0">
                <a:solidFill>
                  <a:srgbClr val="000000"/>
                </a:solidFill>
              </a:rPr>
              <a:t>-AS, whenever made applicable, will need independent evaluation</a:t>
            </a:r>
          </a:p>
        </p:txBody>
      </p:sp>
      <p:sp>
        <p:nvSpPr>
          <p:cNvPr id="29700" name="TextBox 3"/>
          <p:cNvSpPr txBox="1">
            <a:spLocks noChangeArrowheads="1"/>
          </p:cNvSpPr>
          <p:nvPr/>
        </p:nvSpPr>
        <p:spPr bwMode="auto">
          <a:xfrm>
            <a:off x="381000" y="5940425"/>
            <a:ext cx="8305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defTabSz="914400" eaLnBrk="1" fontAlgn="base" hangingPunct="1">
              <a:spcBef>
                <a:spcPct val="0"/>
              </a:spcBef>
              <a:spcAft>
                <a:spcPct val="0"/>
              </a:spcAft>
            </a:pPr>
            <a:r>
              <a:rPr lang="en-US" altLang="en-US" sz="1400" i="1">
                <a:solidFill>
                  <a:srgbClr val="000000"/>
                </a:solidFill>
              </a:rPr>
              <a:t>* Likely additional responsibility for tax auditor</a:t>
            </a:r>
          </a:p>
        </p:txBody>
      </p:sp>
      <p:cxnSp>
        <p:nvCxnSpPr>
          <p:cNvPr id="9" name="Straight Connector 8"/>
          <p:cNvCxnSpPr/>
          <p:nvPr/>
        </p:nvCxnSpPr>
        <p:spPr>
          <a:xfrm>
            <a:off x="457200" y="5924550"/>
            <a:ext cx="8229600"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94369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ChangeArrowheads="1"/>
          </p:cNvSpPr>
          <p:nvPr/>
        </p:nvSpPr>
        <p:spPr bwMode="auto">
          <a:xfrm>
            <a:off x="457200" y="228600"/>
            <a:ext cx="8229600" cy="823913"/>
          </a:xfrm>
          <a:prstGeom prst="rect">
            <a:avLst/>
          </a:prstGeom>
          <a:noFill/>
          <a:ln w="9525">
            <a:noFill/>
            <a:miter lim="800000"/>
            <a:headEnd/>
            <a:tailEnd/>
          </a:ln>
        </p:spPr>
        <p:txBody>
          <a:bodyPr/>
          <a:lstStyle/>
          <a:p>
            <a:pPr defTabSz="914400" eaLnBrk="0" fontAlgn="base" hangingPunct="0">
              <a:lnSpc>
                <a:spcPct val="85000"/>
              </a:lnSpc>
              <a:spcBef>
                <a:spcPct val="0"/>
              </a:spcBef>
              <a:spcAft>
                <a:spcPct val="0"/>
              </a:spcAft>
              <a:defRPr/>
            </a:pPr>
            <a:r>
              <a:rPr lang="en-US" sz="3800" b="1" dirty="0">
                <a:solidFill>
                  <a:srgbClr val="000000"/>
                </a:solidFill>
              </a:rPr>
              <a:t>TAS - General </a:t>
            </a:r>
            <a:r>
              <a:rPr lang="en-US" sz="3800" b="1" dirty="0" smtClean="0">
                <a:solidFill>
                  <a:srgbClr val="000000"/>
                </a:solidFill>
              </a:rPr>
              <a:t>principles - </a:t>
            </a:r>
            <a:r>
              <a:rPr lang="en-US" sz="3800" b="1" dirty="0">
                <a:solidFill>
                  <a:srgbClr val="000000"/>
                </a:solidFill>
              </a:rPr>
              <a:t>(contd...)</a:t>
            </a:r>
          </a:p>
          <a:p>
            <a:pPr defTabSz="914400" eaLnBrk="0" fontAlgn="base" hangingPunct="0">
              <a:lnSpc>
                <a:spcPct val="85000"/>
              </a:lnSpc>
              <a:spcBef>
                <a:spcPct val="0"/>
              </a:spcBef>
              <a:spcAft>
                <a:spcPct val="0"/>
              </a:spcAft>
              <a:defRPr/>
            </a:pPr>
            <a:endParaRPr lang="en-US" sz="3800" b="1" dirty="0">
              <a:solidFill>
                <a:srgbClr val="000000"/>
              </a:solidFill>
            </a:endParaRPr>
          </a:p>
        </p:txBody>
      </p:sp>
      <p:sp>
        <p:nvSpPr>
          <p:cNvPr id="17411" name="TextBox 3"/>
          <p:cNvSpPr txBox="1">
            <a:spLocks noChangeArrowheads="1"/>
          </p:cNvSpPr>
          <p:nvPr/>
        </p:nvSpPr>
        <p:spPr bwMode="auto">
          <a:xfrm>
            <a:off x="393700" y="1104900"/>
            <a:ext cx="8293100" cy="5105400"/>
          </a:xfrm>
          <a:prstGeom prst="rect">
            <a:avLst/>
          </a:prstGeom>
          <a:noFill/>
          <a:ln w="9525">
            <a:noFill/>
            <a:miter lim="800000"/>
            <a:headEnd/>
            <a:tailEnd/>
          </a:ln>
        </p:spPr>
        <p:txBody>
          <a:bodyPr/>
          <a:lstStyle/>
          <a:p>
            <a:pPr marL="342900" indent="-342900" defTabSz="914400" fontAlgn="base">
              <a:spcAft>
                <a:spcPts val="1200"/>
              </a:spcAft>
              <a:buFont typeface="Arial" panose="020B0604020202020204" pitchFamily="34" charset="0"/>
              <a:buChar char="•"/>
              <a:defRPr/>
            </a:pPr>
            <a:r>
              <a:rPr lang="en-US" sz="1600" dirty="0">
                <a:solidFill>
                  <a:srgbClr val="000000"/>
                </a:solidFill>
              </a:rPr>
              <a:t>The Committee has noted that proposed TAS along with provisions of Act will provide comprehensive framework for computing taxable income (other than MAT) even if </a:t>
            </a:r>
            <a:r>
              <a:rPr lang="en-US" sz="1600" dirty="0" err="1">
                <a:solidFill>
                  <a:srgbClr val="000000"/>
                </a:solidFill>
              </a:rPr>
              <a:t>Ind</a:t>
            </a:r>
            <a:r>
              <a:rPr lang="en-US" sz="1600" dirty="0">
                <a:solidFill>
                  <a:srgbClr val="000000"/>
                </a:solidFill>
              </a:rPr>
              <a:t>-AS are made mandatory</a:t>
            </a:r>
          </a:p>
          <a:p>
            <a:pPr marL="342900" indent="-342900" defTabSz="914400" fontAlgn="base">
              <a:spcAft>
                <a:spcPts val="1200"/>
              </a:spcAft>
              <a:buFont typeface="Arial" panose="020B0604020202020204" pitchFamily="34" charset="0"/>
              <a:buChar char="•"/>
              <a:defRPr/>
            </a:pPr>
            <a:r>
              <a:rPr lang="en-US" sz="1600" dirty="0">
                <a:solidFill>
                  <a:srgbClr val="000000"/>
                </a:solidFill>
              </a:rPr>
              <a:t>Broad principles which guided the Committee while formulating TAS are:</a:t>
            </a:r>
          </a:p>
          <a:p>
            <a:pPr marL="800100" lvl="1" indent="-342900" defTabSz="914400" fontAlgn="base">
              <a:spcAft>
                <a:spcPts val="1200"/>
              </a:spcAft>
              <a:buFont typeface="Arial" panose="020B0604020202020204" pitchFamily="34" charset="0"/>
              <a:buChar char="•"/>
              <a:defRPr/>
            </a:pPr>
            <a:r>
              <a:rPr lang="en-US" sz="1600" dirty="0">
                <a:solidFill>
                  <a:srgbClr val="000000"/>
                </a:solidFill>
              </a:rPr>
              <a:t>Reduction of litigation</a:t>
            </a:r>
          </a:p>
          <a:p>
            <a:pPr marL="800100" lvl="1" indent="-342900" defTabSz="914400" fontAlgn="base">
              <a:spcAft>
                <a:spcPts val="1200"/>
              </a:spcAft>
              <a:buFont typeface="Arial" panose="020B0604020202020204" pitchFamily="34" charset="0"/>
              <a:buChar char="•"/>
              <a:defRPr/>
            </a:pPr>
            <a:r>
              <a:rPr lang="en-US" sz="1600" dirty="0">
                <a:solidFill>
                  <a:srgbClr val="000000"/>
                </a:solidFill>
              </a:rPr>
              <a:t>Minimization of alternatives</a:t>
            </a:r>
          </a:p>
          <a:p>
            <a:pPr marL="800100" lvl="1" indent="-342900" defTabSz="914400" fontAlgn="base">
              <a:spcAft>
                <a:spcPts val="1200"/>
              </a:spcAft>
              <a:buFont typeface="Arial" panose="020B0604020202020204" pitchFamily="34" charset="0"/>
              <a:buChar char="•"/>
              <a:defRPr/>
            </a:pPr>
            <a:r>
              <a:rPr lang="en-US" sz="1600" dirty="0">
                <a:solidFill>
                  <a:srgbClr val="000000"/>
                </a:solidFill>
              </a:rPr>
              <a:t>Certainty to issues</a:t>
            </a:r>
          </a:p>
          <a:p>
            <a:pPr marL="342900" indent="-342900" defTabSz="914400" fontAlgn="base">
              <a:spcAft>
                <a:spcPts val="1200"/>
              </a:spcAft>
              <a:buFont typeface="Arial" panose="020B0604020202020204" pitchFamily="34" charset="0"/>
              <a:buChar char="•"/>
              <a:defRPr/>
            </a:pPr>
            <a:r>
              <a:rPr lang="en-US" sz="1600" dirty="0">
                <a:solidFill>
                  <a:srgbClr val="000000"/>
                </a:solidFill>
              </a:rPr>
              <a:t>Unlike ICAI AS, TAS does not provide explanation / illustrations to provide guidance on interpretation of TAS</a:t>
            </a:r>
          </a:p>
        </p:txBody>
      </p:sp>
    </p:spTree>
    <p:extLst>
      <p:ext uri="{BB962C8B-B14F-4D97-AF65-F5344CB8AC3E}">
        <p14:creationId xmlns:p14="http://schemas.microsoft.com/office/powerpoint/2010/main" val="24165179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atin typeface="Arial" panose="020B0604020202020204" pitchFamily="34" charset="0"/>
                <a:cs typeface="Arial" panose="020B0604020202020204" pitchFamily="34" charset="0"/>
              </a:rPr>
              <a:t>QUESTIONS</a:t>
            </a:r>
            <a:endParaRPr lang="en-IN"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531904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atin typeface="Arial" panose="020B0604020202020204" pitchFamily="34" charset="0"/>
                <a:cs typeface="Arial" panose="020B0604020202020204" pitchFamily="34" charset="0"/>
              </a:rPr>
              <a:t>THANK YOU</a:t>
            </a:r>
            <a:endParaRPr lang="en-IN"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398487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457200" y="188640"/>
            <a:ext cx="8229600" cy="863600"/>
          </a:xfrm>
        </p:spPr>
        <p:txBody>
          <a:bodyPr/>
          <a:lstStyle/>
          <a:p>
            <a:r>
              <a:rPr lang="en-US" dirty="0" smtClean="0">
                <a:solidFill>
                  <a:schemeClr val="tx1"/>
                </a:solidFill>
                <a:latin typeface="+mj-lt"/>
              </a:rPr>
              <a:t>Glossary</a:t>
            </a:r>
          </a:p>
        </p:txBody>
      </p:sp>
      <p:graphicFrame>
        <p:nvGraphicFramePr>
          <p:cNvPr id="7" name="Table 6"/>
          <p:cNvGraphicFramePr>
            <a:graphicFrameLocks noGrp="1"/>
          </p:cNvGraphicFramePr>
          <p:nvPr>
            <p:extLst>
              <p:ext uri="{D42A27DB-BD31-4B8C-83A1-F6EECF244321}">
                <p14:modId xmlns:p14="http://schemas.microsoft.com/office/powerpoint/2010/main" val="2658742463"/>
              </p:ext>
            </p:extLst>
          </p:nvPr>
        </p:nvGraphicFramePr>
        <p:xfrm>
          <a:off x="467546" y="692696"/>
          <a:ext cx="8064897" cy="5730749"/>
        </p:xfrm>
        <a:graphic>
          <a:graphicData uri="http://schemas.openxmlformats.org/drawingml/2006/table">
            <a:tbl>
              <a:tblPr firstRow="1" bandRow="1">
                <a:tableStyleId>{00A15C55-8517-42AA-B614-E9B94910E393}</a:tableStyleId>
              </a:tblPr>
              <a:tblGrid>
                <a:gridCol w="1443570"/>
                <a:gridCol w="2748932"/>
                <a:gridCol w="1426617"/>
                <a:gridCol w="2445778"/>
              </a:tblGrid>
              <a:tr h="7440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noProof="0" dirty="0" smtClean="0">
                          <a:solidFill>
                            <a:srgbClr val="111111"/>
                          </a:solidFill>
                        </a:rPr>
                        <a:t>Abbreviations</a:t>
                      </a:r>
                    </a:p>
                    <a:p>
                      <a:endParaRPr lang="en-US" sz="1400" b="1" dirty="0">
                        <a:solidFill>
                          <a:srgbClr val="111111"/>
                        </a:solidFill>
                        <a:latin typeface="Calibri" panose="020F0502020204030204" pitchFamily="34" charset="0"/>
                        <a:cs typeface="Calibri" panose="020F0502020204030204" pitchFamily="34" charset="0"/>
                      </a:endParaRPr>
                    </a:p>
                  </a:txBody>
                  <a:tcPr marL="84406" marR="84406">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tx2"/>
                    </a:solidFill>
                  </a:tcPr>
                </a:tc>
                <a:tc>
                  <a:txBody>
                    <a:bodyPr/>
                    <a:lstStyle/>
                    <a:p>
                      <a:pPr algn="ctr"/>
                      <a:r>
                        <a:rPr lang="en-US" sz="1400" dirty="0" smtClean="0">
                          <a:solidFill>
                            <a:srgbClr val="111111"/>
                          </a:solidFill>
                        </a:rPr>
                        <a:t>Meaning</a:t>
                      </a:r>
                      <a:endParaRPr lang="en-US" sz="1400" b="1" dirty="0">
                        <a:solidFill>
                          <a:srgbClr val="111111"/>
                        </a:solidFill>
                        <a:latin typeface="Calibri" panose="020F0502020204030204" pitchFamily="34" charset="0"/>
                        <a:cs typeface="Calibri" panose="020F0502020204030204" pitchFamily="34" charset="0"/>
                      </a:endParaRPr>
                    </a:p>
                  </a:txBody>
                  <a:tcPr marL="84406" marR="84406">
                    <a:lnT w="12700" cap="flat" cmpd="sng" algn="ctr">
                      <a:solidFill>
                        <a:schemeClr val="tx1"/>
                      </a:solidFill>
                      <a:prstDash val="solid"/>
                      <a:round/>
                      <a:headEnd type="none" w="med" len="med"/>
                      <a:tailEnd type="none" w="med" len="med"/>
                    </a:lnT>
                    <a:solidFill>
                      <a:schemeClr val="tx2"/>
                    </a:solidFill>
                  </a:tcPr>
                </a:tc>
                <a:tc>
                  <a:txBody>
                    <a:bodyPr/>
                    <a:lstStyle/>
                    <a:p>
                      <a:pPr algn="ctr"/>
                      <a:r>
                        <a:rPr lang="en-US" sz="1400" dirty="0" smtClean="0">
                          <a:solidFill>
                            <a:srgbClr val="111111"/>
                          </a:solidFill>
                        </a:rPr>
                        <a:t>Abbreviations</a:t>
                      </a:r>
                      <a:endParaRPr lang="en-US" sz="1400" b="1" dirty="0">
                        <a:solidFill>
                          <a:srgbClr val="111111"/>
                        </a:solidFill>
                        <a:latin typeface="Calibri" panose="020F0502020204030204" pitchFamily="34" charset="0"/>
                        <a:cs typeface="Calibri" panose="020F0502020204030204" pitchFamily="34" charset="0"/>
                      </a:endParaRPr>
                    </a:p>
                  </a:txBody>
                  <a:tcPr>
                    <a:lnT w="12700" cap="flat" cmpd="sng" algn="ctr">
                      <a:solidFill>
                        <a:schemeClr val="tx1"/>
                      </a:solidFill>
                      <a:prstDash val="solid"/>
                      <a:round/>
                      <a:headEnd type="none" w="med" len="med"/>
                      <a:tailEnd type="none" w="med" len="med"/>
                    </a:lnT>
                    <a:solidFill>
                      <a:schemeClr val="tx2"/>
                    </a:solidFill>
                  </a:tcPr>
                </a:tc>
                <a:tc>
                  <a:txBody>
                    <a:bodyPr/>
                    <a:lstStyle/>
                    <a:p>
                      <a:pPr algn="ctr"/>
                      <a:r>
                        <a:rPr lang="en-US" sz="1400" dirty="0" smtClean="0">
                          <a:solidFill>
                            <a:srgbClr val="111111"/>
                          </a:solidFill>
                        </a:rPr>
                        <a:t>Meaning</a:t>
                      </a:r>
                      <a:endParaRPr lang="en-US" sz="1400" b="1" dirty="0">
                        <a:solidFill>
                          <a:srgbClr val="111111"/>
                        </a:solidFill>
                        <a:latin typeface="Calibri" panose="020F0502020204030204" pitchFamily="34" charset="0"/>
                        <a:cs typeface="Calibri" panose="020F050202020403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tx2"/>
                    </a:solidFill>
                  </a:tcPr>
                </a:tc>
              </a:tr>
              <a:tr h="376427">
                <a:tc>
                  <a:txBody>
                    <a:bodyPr/>
                    <a:lstStyle/>
                    <a:p>
                      <a:r>
                        <a:rPr lang="en-US" sz="1400" dirty="0" smtClean="0">
                          <a:solidFill>
                            <a:srgbClr val="111111"/>
                          </a:solidFill>
                        </a:rPr>
                        <a:t>AO</a:t>
                      </a:r>
                      <a:endParaRPr lang="en-US" sz="1400" dirty="0">
                        <a:solidFill>
                          <a:srgbClr val="11111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solidFill>
                      <a:schemeClr val="tx2"/>
                    </a:solidFill>
                  </a:tcPr>
                </a:tc>
                <a:tc>
                  <a:txBody>
                    <a:bodyPr/>
                    <a:lstStyle/>
                    <a:p>
                      <a:r>
                        <a:rPr lang="en-US" sz="1400" dirty="0" smtClean="0">
                          <a:solidFill>
                            <a:srgbClr val="111111"/>
                          </a:solidFill>
                        </a:rPr>
                        <a:t>Assessing Officer</a:t>
                      </a:r>
                      <a:endParaRPr lang="en-US" sz="1400" dirty="0">
                        <a:solidFill>
                          <a:srgbClr val="111111"/>
                        </a:solidFill>
                        <a:latin typeface="Calibri" panose="020F0502020204030204" pitchFamily="34" charset="0"/>
                        <a:cs typeface="Calibri" panose="020F0502020204030204" pitchFamily="34" charset="0"/>
                      </a:endParaRPr>
                    </a:p>
                  </a:txBody>
                  <a:tcPr>
                    <a:solidFill>
                      <a:schemeClr val="tx2"/>
                    </a:solidFill>
                  </a:tcPr>
                </a:tc>
                <a:tc>
                  <a:txBody>
                    <a:bodyPr/>
                    <a:lstStyle/>
                    <a:p>
                      <a:r>
                        <a:rPr lang="en-US" sz="1400" dirty="0" smtClean="0">
                          <a:solidFill>
                            <a:srgbClr val="111111"/>
                          </a:solidFill>
                        </a:rPr>
                        <a:t>OR</a:t>
                      </a:r>
                      <a:endParaRPr lang="en-US" sz="1400" dirty="0">
                        <a:solidFill>
                          <a:srgbClr val="111111"/>
                        </a:solidFill>
                        <a:latin typeface="Calibri" panose="020F0502020204030204" pitchFamily="34" charset="0"/>
                        <a:cs typeface="Calibri" panose="020F0502020204030204" pitchFamily="34" charset="0"/>
                      </a:endParaRPr>
                    </a:p>
                  </a:txBody>
                  <a:tcPr>
                    <a:solidFill>
                      <a:schemeClr val="tx2"/>
                    </a:solidFill>
                  </a:tcPr>
                </a:tc>
                <a:tc>
                  <a:txBody>
                    <a:bodyPr/>
                    <a:lstStyle/>
                    <a:p>
                      <a:r>
                        <a:rPr lang="en-US" sz="1400" dirty="0" smtClean="0">
                          <a:solidFill>
                            <a:srgbClr val="111111"/>
                          </a:solidFill>
                        </a:rPr>
                        <a:t>Ordinary resident</a:t>
                      </a:r>
                      <a:endParaRPr lang="en-US" sz="1400" dirty="0">
                        <a:solidFill>
                          <a:srgbClr val="111111"/>
                        </a:solidFill>
                        <a:latin typeface="Calibri" panose="020F0502020204030204" pitchFamily="34" charset="0"/>
                        <a:cs typeface="Calibri" panose="020F0502020204030204" pitchFamily="34" charset="0"/>
                      </a:endParaRPr>
                    </a:p>
                  </a:txBody>
                  <a:tcPr>
                    <a:lnR w="12700" cap="flat" cmpd="sng" algn="ctr">
                      <a:solidFill>
                        <a:schemeClr val="tx1"/>
                      </a:solidFill>
                      <a:prstDash val="solid"/>
                      <a:round/>
                      <a:headEnd type="none" w="med" len="med"/>
                      <a:tailEnd type="none" w="med" len="med"/>
                    </a:lnR>
                    <a:solidFill>
                      <a:schemeClr val="tx2"/>
                    </a:solidFill>
                  </a:tcPr>
                </a:tc>
              </a:tr>
              <a:tr h="411980">
                <a:tc>
                  <a:txBody>
                    <a:bodyPr/>
                    <a:lstStyle/>
                    <a:p>
                      <a:r>
                        <a:rPr lang="en-US" sz="1400" dirty="0" smtClean="0">
                          <a:solidFill>
                            <a:srgbClr val="111111"/>
                          </a:solidFill>
                        </a:rPr>
                        <a:t>AY</a:t>
                      </a:r>
                      <a:endParaRPr lang="en-US" sz="1400" dirty="0">
                        <a:solidFill>
                          <a:srgbClr val="11111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solidFill>
                      <a:schemeClr val="tx2"/>
                    </a:solidFill>
                  </a:tcPr>
                </a:tc>
                <a:tc>
                  <a:txBody>
                    <a:bodyPr/>
                    <a:lstStyle/>
                    <a:p>
                      <a:r>
                        <a:rPr lang="en-US" sz="1400" dirty="0" smtClean="0">
                          <a:solidFill>
                            <a:srgbClr val="111111"/>
                          </a:solidFill>
                        </a:rPr>
                        <a:t>Assessment Year</a:t>
                      </a:r>
                      <a:endParaRPr lang="en-US" sz="1400" dirty="0">
                        <a:solidFill>
                          <a:srgbClr val="111111"/>
                        </a:solidFill>
                        <a:latin typeface="Calibri" panose="020F0502020204030204" pitchFamily="34" charset="0"/>
                        <a:cs typeface="Calibri" panose="020F0502020204030204" pitchFamily="34" charset="0"/>
                      </a:endParaRPr>
                    </a:p>
                  </a:txBody>
                  <a:tcPr>
                    <a:solidFill>
                      <a:schemeClr val="tx2"/>
                    </a:solidFill>
                  </a:tcPr>
                </a:tc>
                <a:tc>
                  <a:txBody>
                    <a:bodyPr/>
                    <a:lstStyle/>
                    <a:p>
                      <a:r>
                        <a:rPr lang="en-US" sz="1400" dirty="0" smtClean="0">
                          <a:solidFill>
                            <a:srgbClr val="111111"/>
                          </a:solidFill>
                        </a:rPr>
                        <a:t>NOR</a:t>
                      </a:r>
                      <a:endParaRPr lang="en-US" sz="1400" dirty="0">
                        <a:solidFill>
                          <a:srgbClr val="111111"/>
                        </a:solidFill>
                        <a:latin typeface="Calibri" panose="020F0502020204030204" pitchFamily="34" charset="0"/>
                        <a:cs typeface="Calibri" panose="020F0502020204030204" pitchFamily="34" charset="0"/>
                      </a:endParaRPr>
                    </a:p>
                  </a:txBody>
                  <a:tcPr>
                    <a:solidFill>
                      <a:schemeClr val="tx2"/>
                    </a:solidFill>
                  </a:tcPr>
                </a:tc>
                <a:tc>
                  <a:txBody>
                    <a:bodyPr/>
                    <a:lstStyle/>
                    <a:p>
                      <a:r>
                        <a:rPr lang="en-US" sz="1400" dirty="0" smtClean="0">
                          <a:solidFill>
                            <a:srgbClr val="111111"/>
                          </a:solidFill>
                        </a:rPr>
                        <a:t>Not ordinary resident</a:t>
                      </a:r>
                      <a:endParaRPr lang="en-US" sz="1400" dirty="0">
                        <a:solidFill>
                          <a:srgbClr val="111111"/>
                        </a:solidFill>
                        <a:latin typeface="Calibri" panose="020F0502020204030204" pitchFamily="34" charset="0"/>
                        <a:cs typeface="Calibri" panose="020F0502020204030204" pitchFamily="34" charset="0"/>
                      </a:endParaRPr>
                    </a:p>
                  </a:txBody>
                  <a:tcPr>
                    <a:lnR w="12700" cap="flat" cmpd="sng" algn="ctr">
                      <a:solidFill>
                        <a:schemeClr val="tx1"/>
                      </a:solidFill>
                      <a:prstDash val="solid"/>
                      <a:round/>
                      <a:headEnd type="none" w="med" len="med"/>
                      <a:tailEnd type="none" w="med" len="med"/>
                    </a:lnR>
                    <a:solidFill>
                      <a:schemeClr val="tx2"/>
                    </a:solidFill>
                  </a:tcPr>
                </a:tc>
              </a:tr>
              <a:tr h="376427">
                <a:tc>
                  <a:txBody>
                    <a:bodyPr/>
                    <a:lstStyle/>
                    <a:p>
                      <a:r>
                        <a:rPr lang="en-US" sz="1400" dirty="0" smtClean="0">
                          <a:solidFill>
                            <a:srgbClr val="111111"/>
                          </a:solidFill>
                        </a:rPr>
                        <a:t>BC</a:t>
                      </a:r>
                      <a:endParaRPr lang="en-US" sz="1400" dirty="0">
                        <a:solidFill>
                          <a:srgbClr val="111111"/>
                        </a:solidFill>
                        <a:latin typeface="Calibri" panose="020F0502020204030204" pitchFamily="34" charset="0"/>
                        <a:cs typeface="Calibri" panose="020F0502020204030204" pitchFamily="34" charset="0"/>
                      </a:endParaRPr>
                    </a:p>
                  </a:txBody>
                  <a:tcPr marL="84406" marR="84406">
                    <a:lnL w="12700" cap="flat" cmpd="sng" algn="ctr">
                      <a:solidFill>
                        <a:schemeClr val="tx1"/>
                      </a:solidFill>
                      <a:prstDash val="solid"/>
                      <a:round/>
                      <a:headEnd type="none" w="med" len="med"/>
                      <a:tailEnd type="none" w="med" len="med"/>
                    </a:lnL>
                    <a:solidFill>
                      <a:schemeClr val="tx2"/>
                    </a:solidFill>
                  </a:tcPr>
                </a:tc>
                <a:tc>
                  <a:txBody>
                    <a:bodyPr/>
                    <a:lstStyle/>
                    <a:p>
                      <a:r>
                        <a:rPr lang="en-US" sz="1400" dirty="0" smtClean="0">
                          <a:solidFill>
                            <a:srgbClr val="111111"/>
                          </a:solidFill>
                        </a:rPr>
                        <a:t>Business</a:t>
                      </a:r>
                      <a:r>
                        <a:rPr lang="en-US" sz="1400" baseline="0" dirty="0" smtClean="0">
                          <a:solidFill>
                            <a:srgbClr val="111111"/>
                          </a:solidFill>
                        </a:rPr>
                        <a:t> connection</a:t>
                      </a:r>
                      <a:endParaRPr lang="en-US" sz="1400" dirty="0">
                        <a:solidFill>
                          <a:srgbClr val="111111"/>
                        </a:solidFill>
                        <a:latin typeface="Calibri" panose="020F0502020204030204" pitchFamily="34" charset="0"/>
                        <a:cs typeface="Calibri" panose="020F0502020204030204" pitchFamily="34" charset="0"/>
                      </a:endParaRPr>
                    </a:p>
                  </a:txBody>
                  <a:tcPr marL="84406" marR="84406">
                    <a:solidFill>
                      <a:schemeClr val="tx2"/>
                    </a:solidFill>
                  </a:tcPr>
                </a:tc>
                <a:tc>
                  <a:txBody>
                    <a:bodyPr/>
                    <a:lstStyle/>
                    <a:p>
                      <a:r>
                        <a:rPr lang="en-US" sz="1400" dirty="0" smtClean="0">
                          <a:solidFill>
                            <a:srgbClr val="111111"/>
                          </a:solidFill>
                        </a:rPr>
                        <a:t>NR</a:t>
                      </a:r>
                      <a:endParaRPr lang="en-US" sz="1400" dirty="0">
                        <a:solidFill>
                          <a:srgbClr val="111111"/>
                        </a:solidFill>
                        <a:latin typeface="Calibri" panose="020F0502020204030204" pitchFamily="34" charset="0"/>
                        <a:cs typeface="Calibri" panose="020F0502020204030204" pitchFamily="34" charset="0"/>
                      </a:endParaRPr>
                    </a:p>
                  </a:txBody>
                  <a:tcPr>
                    <a:solidFill>
                      <a:schemeClr val="tx2"/>
                    </a:solidFill>
                  </a:tcPr>
                </a:tc>
                <a:tc>
                  <a:txBody>
                    <a:bodyPr/>
                    <a:lstStyle/>
                    <a:p>
                      <a:r>
                        <a:rPr lang="en-US" sz="1400" dirty="0" smtClean="0">
                          <a:solidFill>
                            <a:srgbClr val="111111"/>
                          </a:solidFill>
                        </a:rPr>
                        <a:t>Non resident</a:t>
                      </a:r>
                      <a:endParaRPr lang="en-US" sz="1400" dirty="0">
                        <a:solidFill>
                          <a:srgbClr val="111111"/>
                        </a:solidFill>
                        <a:latin typeface="Calibri" panose="020F0502020204030204" pitchFamily="34" charset="0"/>
                        <a:cs typeface="Calibri" panose="020F0502020204030204" pitchFamily="34" charset="0"/>
                      </a:endParaRPr>
                    </a:p>
                  </a:txBody>
                  <a:tcPr>
                    <a:lnR w="12700" cap="flat" cmpd="sng" algn="ctr">
                      <a:solidFill>
                        <a:schemeClr val="tx1"/>
                      </a:solidFill>
                      <a:prstDash val="solid"/>
                      <a:round/>
                      <a:headEnd type="none" w="med" len="med"/>
                      <a:tailEnd type="none" w="med" len="med"/>
                    </a:lnR>
                    <a:solidFill>
                      <a:schemeClr val="tx2"/>
                    </a:solidFill>
                  </a:tcPr>
                </a:tc>
              </a:tr>
              <a:tr h="376427">
                <a:tc>
                  <a:txBody>
                    <a:bodyPr/>
                    <a:lstStyle/>
                    <a:p>
                      <a:r>
                        <a:rPr lang="en-US" sz="1400" dirty="0" smtClean="0">
                          <a:solidFill>
                            <a:srgbClr val="111111"/>
                          </a:solidFill>
                        </a:rPr>
                        <a:t>DTAA, Treaty</a:t>
                      </a:r>
                      <a:endParaRPr lang="en-US" sz="1400" dirty="0">
                        <a:solidFill>
                          <a:srgbClr val="11111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solidFill>
                      <a:schemeClr val="tx2"/>
                    </a:solidFill>
                  </a:tcPr>
                </a:tc>
                <a:tc>
                  <a:txBody>
                    <a:bodyPr/>
                    <a:lstStyle/>
                    <a:p>
                      <a:r>
                        <a:rPr lang="en-US" sz="1400" dirty="0" smtClean="0">
                          <a:solidFill>
                            <a:srgbClr val="111111"/>
                          </a:solidFill>
                        </a:rPr>
                        <a:t>Double Taxation Avoidance Agreement</a:t>
                      </a:r>
                      <a:endParaRPr lang="en-US" sz="1400" dirty="0">
                        <a:solidFill>
                          <a:srgbClr val="111111"/>
                        </a:solidFill>
                        <a:latin typeface="Calibri" panose="020F0502020204030204" pitchFamily="34" charset="0"/>
                        <a:cs typeface="Calibri" panose="020F0502020204030204" pitchFamily="34" charset="0"/>
                      </a:endParaRPr>
                    </a:p>
                  </a:txBody>
                  <a:tcPr>
                    <a:solidFill>
                      <a:schemeClr val="tx2"/>
                    </a:solidFill>
                  </a:tcPr>
                </a:tc>
                <a:tc>
                  <a:txBody>
                    <a:bodyPr/>
                    <a:lstStyle/>
                    <a:p>
                      <a:endParaRPr lang="en-IN" dirty="0"/>
                    </a:p>
                  </a:txBody>
                  <a:tcPr>
                    <a:solidFill>
                      <a:schemeClr val="tx2"/>
                    </a:solidFill>
                  </a:tcPr>
                </a:tc>
                <a:tc>
                  <a:txBody>
                    <a:bodyPr/>
                    <a:lstStyle/>
                    <a:p>
                      <a:endParaRPr lang="en-IN"/>
                    </a:p>
                  </a:txBody>
                  <a:tcPr>
                    <a:lnR w="12700" cap="flat" cmpd="sng" algn="ctr">
                      <a:solidFill>
                        <a:schemeClr val="tx1"/>
                      </a:solidFill>
                      <a:prstDash val="solid"/>
                      <a:round/>
                      <a:headEnd type="none" w="med" len="med"/>
                      <a:tailEnd type="none" w="med" len="med"/>
                    </a:lnR>
                    <a:solidFill>
                      <a:schemeClr val="tx2"/>
                    </a:solidFill>
                  </a:tcPr>
                </a:tc>
              </a:tr>
              <a:tr h="527014">
                <a:tc>
                  <a:txBody>
                    <a:bodyPr/>
                    <a:lstStyle/>
                    <a:p>
                      <a:pPr marL="0" algn="l" defTabSz="914400" rtl="0" eaLnBrk="1" latinLnBrk="0" hangingPunct="1"/>
                      <a:r>
                        <a:rPr lang="en-US" sz="1400" kern="1200" dirty="0" smtClean="0">
                          <a:solidFill>
                            <a:srgbClr val="111111"/>
                          </a:solidFill>
                        </a:rPr>
                        <a:t>FA </a:t>
                      </a:r>
                      <a:endParaRPr lang="en-US" sz="1400" kern="1200" dirty="0" smtClean="0">
                        <a:solidFill>
                          <a:srgbClr val="111111"/>
                        </a:solidFill>
                        <a:latin typeface="Calibri" panose="020F0502020204030204" pitchFamily="34" charset="0"/>
                        <a:ea typeface="+mn-ea"/>
                        <a:cs typeface="Calibri" panose="020F0502020204030204" pitchFamily="34" charset="0"/>
                      </a:endParaRPr>
                    </a:p>
                  </a:txBody>
                  <a:tcPr>
                    <a:lnL w="12700" cap="flat" cmpd="sng" algn="ctr">
                      <a:solidFill>
                        <a:schemeClr val="tx1"/>
                      </a:solidFill>
                      <a:prstDash val="solid"/>
                      <a:round/>
                      <a:headEnd type="none" w="med" len="med"/>
                      <a:tailEnd type="none" w="med" len="med"/>
                    </a:lnL>
                    <a:solidFill>
                      <a:schemeClr val="tx2"/>
                    </a:solidFill>
                  </a:tcPr>
                </a:tc>
                <a:tc>
                  <a:txBody>
                    <a:bodyPr/>
                    <a:lstStyle/>
                    <a:p>
                      <a:pPr marL="0" algn="l" defTabSz="914400" rtl="0" eaLnBrk="1" latinLnBrk="0" hangingPunct="1"/>
                      <a:r>
                        <a:rPr lang="en-US" sz="1400" kern="1200" dirty="0" smtClean="0">
                          <a:solidFill>
                            <a:srgbClr val="111111"/>
                          </a:solidFill>
                        </a:rPr>
                        <a:t>Finance Act</a:t>
                      </a:r>
                      <a:endParaRPr lang="en-US" sz="1400" kern="1200" dirty="0" smtClean="0">
                        <a:solidFill>
                          <a:srgbClr val="111111"/>
                        </a:solidFill>
                        <a:latin typeface="Calibri" panose="020F0502020204030204" pitchFamily="34" charset="0"/>
                        <a:ea typeface="+mn-ea"/>
                        <a:cs typeface="Calibri" panose="020F0502020204030204" pitchFamily="34" charset="0"/>
                      </a:endParaRPr>
                    </a:p>
                  </a:txBody>
                  <a:tcPr>
                    <a:solidFill>
                      <a:schemeClr val="tx2"/>
                    </a:solidFill>
                  </a:tcPr>
                </a:tc>
                <a:tc>
                  <a:txBody>
                    <a:bodyPr/>
                    <a:lstStyle/>
                    <a:p>
                      <a:endParaRPr lang="en-IN" dirty="0"/>
                    </a:p>
                  </a:txBody>
                  <a:tcPr>
                    <a:solidFill>
                      <a:schemeClr val="tx2"/>
                    </a:solidFill>
                  </a:tcPr>
                </a:tc>
                <a:tc>
                  <a:txBody>
                    <a:bodyPr/>
                    <a:lstStyle/>
                    <a:p>
                      <a:endParaRPr lang="en-IN" dirty="0"/>
                    </a:p>
                  </a:txBody>
                  <a:tcPr>
                    <a:lnR w="12700" cap="flat" cmpd="sng" algn="ctr">
                      <a:solidFill>
                        <a:schemeClr val="tx1"/>
                      </a:solidFill>
                      <a:prstDash val="solid"/>
                      <a:round/>
                      <a:headEnd type="none" w="med" len="med"/>
                      <a:tailEnd type="none" w="med" len="med"/>
                    </a:lnR>
                    <a:solidFill>
                      <a:schemeClr val="tx2"/>
                    </a:solidFill>
                  </a:tcPr>
                </a:tc>
              </a:tr>
              <a:tr h="518160">
                <a:tc>
                  <a:txBody>
                    <a:bodyPr/>
                    <a:lstStyle/>
                    <a:p>
                      <a:r>
                        <a:rPr lang="en-US" sz="1400" dirty="0" smtClean="0">
                          <a:solidFill>
                            <a:srgbClr val="111111"/>
                          </a:solidFill>
                        </a:rPr>
                        <a:t>FY</a:t>
                      </a:r>
                      <a:endParaRPr lang="en-US" sz="1400" dirty="0">
                        <a:solidFill>
                          <a:srgbClr val="11111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solidFill>
                      <a:schemeClr val="tx2"/>
                    </a:solidFill>
                  </a:tcPr>
                </a:tc>
                <a:tc>
                  <a:txBody>
                    <a:bodyPr/>
                    <a:lstStyle/>
                    <a:p>
                      <a:r>
                        <a:rPr lang="en-US" sz="1400" dirty="0" smtClean="0">
                          <a:solidFill>
                            <a:srgbClr val="111111"/>
                          </a:solidFill>
                        </a:rPr>
                        <a:t>Financial Year</a:t>
                      </a:r>
                      <a:endParaRPr lang="en-US" sz="1400" dirty="0">
                        <a:solidFill>
                          <a:srgbClr val="111111"/>
                        </a:solidFill>
                        <a:latin typeface="Calibri" panose="020F0502020204030204" pitchFamily="34" charset="0"/>
                        <a:cs typeface="Calibri" panose="020F0502020204030204" pitchFamily="34" charset="0"/>
                      </a:endParaRPr>
                    </a:p>
                  </a:txBody>
                  <a:tcPr>
                    <a:solidFill>
                      <a:schemeClr val="tx2"/>
                    </a:solidFill>
                  </a:tcPr>
                </a:tc>
                <a:tc>
                  <a:txBody>
                    <a:bodyPr/>
                    <a:lstStyle/>
                    <a:p>
                      <a:endParaRPr lang="en-IN"/>
                    </a:p>
                  </a:txBody>
                  <a:tcPr>
                    <a:solidFill>
                      <a:schemeClr val="tx2"/>
                    </a:solidFill>
                  </a:tcPr>
                </a:tc>
                <a:tc>
                  <a:txBody>
                    <a:bodyPr/>
                    <a:lstStyle/>
                    <a:p>
                      <a:endParaRPr lang="en-IN"/>
                    </a:p>
                  </a:txBody>
                  <a:tcPr>
                    <a:lnR w="12700" cap="flat" cmpd="sng" algn="ctr">
                      <a:solidFill>
                        <a:schemeClr val="tx1"/>
                      </a:solidFill>
                      <a:prstDash val="solid"/>
                      <a:round/>
                      <a:headEnd type="none" w="med" len="med"/>
                      <a:tailEnd type="none" w="med" len="med"/>
                    </a:lnR>
                    <a:solidFill>
                      <a:schemeClr val="tx2"/>
                    </a:solidFill>
                  </a:tcPr>
                </a:tc>
              </a:tr>
              <a:tr h="3764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111111"/>
                          </a:solidFill>
                        </a:rPr>
                        <a:t>HC</a:t>
                      </a:r>
                      <a:endParaRPr lang="en-US" sz="1400" dirty="0">
                        <a:solidFill>
                          <a:srgbClr val="11111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solidFill>
                      <a:schemeClr val="tx2"/>
                    </a:solidFill>
                  </a:tcPr>
                </a:tc>
                <a:tc>
                  <a:txBody>
                    <a:bodyPr/>
                    <a:lstStyle/>
                    <a:p>
                      <a:r>
                        <a:rPr lang="en-US" sz="1400" dirty="0" smtClean="0">
                          <a:solidFill>
                            <a:srgbClr val="111111"/>
                          </a:solidFill>
                        </a:rPr>
                        <a:t>High</a:t>
                      </a:r>
                      <a:r>
                        <a:rPr lang="en-US" sz="1400" baseline="0" dirty="0" smtClean="0">
                          <a:solidFill>
                            <a:srgbClr val="111111"/>
                          </a:solidFill>
                        </a:rPr>
                        <a:t> Court</a:t>
                      </a:r>
                      <a:endParaRPr lang="en-US" sz="1400" dirty="0">
                        <a:solidFill>
                          <a:srgbClr val="111111"/>
                        </a:solidFill>
                        <a:latin typeface="Calibri" panose="020F0502020204030204" pitchFamily="34" charset="0"/>
                        <a:cs typeface="Calibri" panose="020F0502020204030204" pitchFamily="34" charset="0"/>
                      </a:endParaRPr>
                    </a:p>
                  </a:txBody>
                  <a:tcPr>
                    <a:solidFill>
                      <a:schemeClr val="tx2"/>
                    </a:solidFill>
                  </a:tcPr>
                </a:tc>
                <a:tc>
                  <a:txBody>
                    <a:bodyPr/>
                    <a:lstStyle/>
                    <a:p>
                      <a:endParaRPr lang="en-IN"/>
                    </a:p>
                  </a:txBody>
                  <a:tcPr>
                    <a:solidFill>
                      <a:schemeClr val="tx2"/>
                    </a:solidFill>
                  </a:tcPr>
                </a:tc>
                <a:tc>
                  <a:txBody>
                    <a:bodyPr/>
                    <a:lstStyle/>
                    <a:p>
                      <a:endParaRPr lang="en-IN"/>
                    </a:p>
                  </a:txBody>
                  <a:tcPr>
                    <a:lnR w="12700" cap="flat" cmpd="sng" algn="ctr">
                      <a:solidFill>
                        <a:schemeClr val="tx1"/>
                      </a:solidFill>
                      <a:prstDash val="solid"/>
                      <a:round/>
                      <a:headEnd type="none" w="med" len="med"/>
                      <a:tailEnd type="none" w="med" len="med"/>
                    </a:lnR>
                    <a:solidFill>
                      <a:schemeClr val="tx2"/>
                    </a:solidFill>
                  </a:tcPr>
                </a:tc>
              </a:tr>
              <a:tr h="3764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111111"/>
                          </a:solidFill>
                        </a:rPr>
                        <a:t>ITA, Act</a:t>
                      </a:r>
                      <a:endParaRPr lang="en-US" sz="1400" dirty="0">
                        <a:solidFill>
                          <a:srgbClr val="11111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solidFill>
                      <a:schemeClr val="tx2"/>
                    </a:solidFill>
                  </a:tcPr>
                </a:tc>
                <a:tc>
                  <a:txBody>
                    <a:bodyPr/>
                    <a:lstStyle/>
                    <a:p>
                      <a:r>
                        <a:rPr lang="en-US" sz="1400" dirty="0" smtClean="0">
                          <a:solidFill>
                            <a:srgbClr val="111111"/>
                          </a:solidFill>
                        </a:rPr>
                        <a:t>The Income-tax Act, 1961</a:t>
                      </a:r>
                      <a:endParaRPr lang="en-US" sz="1400" dirty="0">
                        <a:solidFill>
                          <a:srgbClr val="111111"/>
                        </a:solidFill>
                        <a:latin typeface="Calibri" panose="020F0502020204030204" pitchFamily="34" charset="0"/>
                        <a:cs typeface="Calibri" panose="020F0502020204030204" pitchFamily="34" charset="0"/>
                      </a:endParaRPr>
                    </a:p>
                  </a:txBody>
                  <a:tcPr>
                    <a:solidFill>
                      <a:schemeClr val="tx2"/>
                    </a:solidFill>
                  </a:tcPr>
                </a:tc>
                <a:tc>
                  <a:txBody>
                    <a:bodyPr/>
                    <a:lstStyle/>
                    <a:p>
                      <a:endParaRPr lang="en-IN"/>
                    </a:p>
                  </a:txBody>
                  <a:tcPr>
                    <a:solidFill>
                      <a:schemeClr val="tx2"/>
                    </a:solidFill>
                  </a:tcPr>
                </a:tc>
                <a:tc>
                  <a:txBody>
                    <a:bodyPr/>
                    <a:lstStyle/>
                    <a:p>
                      <a:endParaRPr lang="en-IN" dirty="0"/>
                    </a:p>
                  </a:txBody>
                  <a:tcPr>
                    <a:lnR w="12700" cap="flat" cmpd="sng" algn="ctr">
                      <a:solidFill>
                        <a:schemeClr val="tx1"/>
                      </a:solidFill>
                      <a:prstDash val="solid"/>
                      <a:round/>
                      <a:headEnd type="none" w="med" len="med"/>
                      <a:tailEnd type="none" w="med" len="med"/>
                    </a:lnR>
                    <a:solidFill>
                      <a:schemeClr val="tx2"/>
                    </a:solidFill>
                  </a:tcPr>
                </a:tc>
              </a:tr>
              <a:tr h="376427">
                <a:tc>
                  <a:txBody>
                    <a:bodyPr/>
                    <a:lstStyle/>
                    <a:p>
                      <a:r>
                        <a:rPr lang="en-US" sz="1400" dirty="0" smtClean="0">
                          <a:solidFill>
                            <a:srgbClr val="111111"/>
                          </a:solidFill>
                        </a:rPr>
                        <a:t>PE</a:t>
                      </a:r>
                      <a:endParaRPr lang="en-US" sz="1400" dirty="0">
                        <a:solidFill>
                          <a:srgbClr val="11111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solidFill>
                      <a:schemeClr val="tx2"/>
                    </a:solidFill>
                  </a:tcPr>
                </a:tc>
                <a:tc>
                  <a:txBody>
                    <a:bodyPr/>
                    <a:lstStyle/>
                    <a:p>
                      <a:r>
                        <a:rPr lang="en-US" sz="1400" dirty="0" smtClean="0">
                          <a:solidFill>
                            <a:srgbClr val="111111"/>
                          </a:solidFill>
                        </a:rPr>
                        <a:t>Permanent Establishment</a:t>
                      </a:r>
                      <a:endParaRPr lang="en-US" sz="1400" dirty="0">
                        <a:solidFill>
                          <a:srgbClr val="111111"/>
                        </a:solidFill>
                        <a:latin typeface="Calibri" panose="020F0502020204030204" pitchFamily="34" charset="0"/>
                        <a:cs typeface="Calibri" panose="020F0502020204030204" pitchFamily="34" charset="0"/>
                      </a:endParaRPr>
                    </a:p>
                  </a:txBody>
                  <a:tcPr>
                    <a:solidFill>
                      <a:schemeClr val="tx2"/>
                    </a:solidFill>
                  </a:tcPr>
                </a:tc>
                <a:tc>
                  <a:txBody>
                    <a:bodyPr/>
                    <a:lstStyle/>
                    <a:p>
                      <a:endParaRPr lang="en-IN" sz="1600" dirty="0"/>
                    </a:p>
                  </a:txBody>
                  <a:tcPr marL="84406" marR="84406">
                    <a:solidFill>
                      <a:schemeClr val="tx2"/>
                    </a:solidFill>
                  </a:tcPr>
                </a:tc>
                <a:tc>
                  <a:txBody>
                    <a:bodyPr/>
                    <a:lstStyle/>
                    <a:p>
                      <a:endParaRPr lang="en-IN" sz="1600" dirty="0"/>
                    </a:p>
                  </a:txBody>
                  <a:tcPr marL="84406" marR="84406">
                    <a:lnR w="12700" cap="flat" cmpd="sng" algn="ctr">
                      <a:solidFill>
                        <a:schemeClr val="tx1"/>
                      </a:solidFill>
                      <a:prstDash val="solid"/>
                      <a:round/>
                      <a:headEnd type="none" w="med" len="med"/>
                      <a:tailEnd type="none" w="med" len="med"/>
                    </a:lnR>
                    <a:solidFill>
                      <a:schemeClr val="tx2"/>
                    </a:solidFill>
                  </a:tcPr>
                </a:tc>
              </a:tr>
              <a:tr h="376427">
                <a:tc>
                  <a:txBody>
                    <a:bodyPr/>
                    <a:lstStyle/>
                    <a:p>
                      <a:r>
                        <a:rPr lang="en-US" sz="1400" dirty="0" smtClean="0">
                          <a:solidFill>
                            <a:srgbClr val="111111"/>
                          </a:solidFill>
                        </a:rPr>
                        <a:t>SC</a:t>
                      </a:r>
                      <a:endParaRPr lang="en-US" sz="1400" dirty="0">
                        <a:solidFill>
                          <a:srgbClr val="11111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solidFill>
                      <a:schemeClr val="tx2"/>
                    </a:solidFill>
                  </a:tcPr>
                </a:tc>
                <a:tc>
                  <a:txBody>
                    <a:bodyPr/>
                    <a:lstStyle/>
                    <a:p>
                      <a:r>
                        <a:rPr lang="en-US" sz="1400" dirty="0" smtClean="0">
                          <a:solidFill>
                            <a:srgbClr val="111111"/>
                          </a:solidFill>
                        </a:rPr>
                        <a:t>Supreme</a:t>
                      </a:r>
                      <a:r>
                        <a:rPr lang="en-US" sz="1400" baseline="0" dirty="0" smtClean="0">
                          <a:solidFill>
                            <a:srgbClr val="111111"/>
                          </a:solidFill>
                        </a:rPr>
                        <a:t> Court</a:t>
                      </a:r>
                      <a:endParaRPr lang="en-US" sz="1400" dirty="0">
                        <a:solidFill>
                          <a:srgbClr val="111111"/>
                        </a:solidFill>
                        <a:latin typeface="Calibri" panose="020F0502020204030204" pitchFamily="34" charset="0"/>
                        <a:cs typeface="Calibri" panose="020F0502020204030204" pitchFamily="34" charset="0"/>
                      </a:endParaRPr>
                    </a:p>
                  </a:txBody>
                  <a:tcPr>
                    <a:solidFill>
                      <a:schemeClr val="tx2"/>
                    </a:solidFill>
                  </a:tcPr>
                </a:tc>
                <a:tc>
                  <a:txBody>
                    <a:bodyPr/>
                    <a:lstStyle/>
                    <a:p>
                      <a:endParaRPr lang="en-US" sz="1400" dirty="0">
                        <a:solidFill>
                          <a:srgbClr val="111111"/>
                        </a:solidFill>
                        <a:latin typeface="Calibri" panose="020F0502020204030204" pitchFamily="34" charset="0"/>
                        <a:cs typeface="Calibri" panose="020F0502020204030204" pitchFamily="34" charset="0"/>
                      </a:endParaRPr>
                    </a:p>
                  </a:txBody>
                  <a:tcPr marL="84406" marR="84406">
                    <a:solidFill>
                      <a:schemeClr val="tx2"/>
                    </a:solidFill>
                  </a:tcPr>
                </a:tc>
                <a:tc>
                  <a:txBody>
                    <a:bodyPr/>
                    <a:lstStyle/>
                    <a:p>
                      <a:endParaRPr lang="en-US" sz="1400" dirty="0">
                        <a:solidFill>
                          <a:srgbClr val="111111"/>
                        </a:solidFill>
                        <a:latin typeface="Calibri" panose="020F0502020204030204" pitchFamily="34" charset="0"/>
                        <a:cs typeface="Calibri" panose="020F0502020204030204" pitchFamily="34" charset="0"/>
                      </a:endParaRPr>
                    </a:p>
                  </a:txBody>
                  <a:tcPr marL="84406" marR="84406">
                    <a:lnR w="12700" cap="flat" cmpd="sng" algn="ctr">
                      <a:solidFill>
                        <a:schemeClr val="tx1"/>
                      </a:solidFill>
                      <a:prstDash val="solid"/>
                      <a:round/>
                      <a:headEnd type="none" w="med" len="med"/>
                      <a:tailEnd type="none" w="med" len="med"/>
                    </a:lnR>
                    <a:solidFill>
                      <a:schemeClr val="tx2"/>
                    </a:solidFill>
                  </a:tcPr>
                </a:tc>
              </a:tr>
              <a:tr h="3764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111111"/>
                          </a:solidFill>
                        </a:rPr>
                        <a:t>TDS</a:t>
                      </a:r>
                      <a:endParaRPr lang="en-US" sz="1400" kern="1200" dirty="0">
                        <a:solidFill>
                          <a:srgbClr val="111111"/>
                        </a:solidFill>
                        <a:latin typeface="Calibri" panose="020F0502020204030204" pitchFamily="34" charset="0"/>
                        <a:ea typeface="+mn-ea"/>
                        <a:cs typeface="Calibri" panose="020F0502020204030204" pitchFamily="34" charset="0"/>
                      </a:endParaRPr>
                    </a:p>
                  </a:txBody>
                  <a:tcPr>
                    <a:lnL w="12700" cap="flat" cmpd="sng" algn="ctr">
                      <a:solidFill>
                        <a:schemeClr val="tx1"/>
                      </a:solidFill>
                      <a:prstDash val="solid"/>
                      <a:round/>
                      <a:headEnd type="none" w="med" len="med"/>
                      <a:tailEnd type="none" w="med" len="med"/>
                    </a:lnL>
                    <a:solidFill>
                      <a:schemeClr val="tx2"/>
                    </a:solidFill>
                  </a:tcPr>
                </a:tc>
                <a:tc>
                  <a:txBody>
                    <a:bodyPr/>
                    <a:lstStyle/>
                    <a:p>
                      <a:pPr marL="0" algn="l" defTabSz="914400" rtl="0" eaLnBrk="1" latinLnBrk="0" hangingPunct="1"/>
                      <a:r>
                        <a:rPr lang="en-US" sz="1400" kern="1200" dirty="0" smtClean="0">
                          <a:solidFill>
                            <a:srgbClr val="111111"/>
                          </a:solidFill>
                        </a:rPr>
                        <a:t>Tax deducted at Source</a:t>
                      </a:r>
                      <a:endParaRPr lang="en-US" sz="1400" kern="1200" dirty="0">
                        <a:solidFill>
                          <a:srgbClr val="111111"/>
                        </a:solidFill>
                        <a:latin typeface="Calibri" panose="020F0502020204030204" pitchFamily="34" charset="0"/>
                        <a:ea typeface="+mn-ea"/>
                        <a:cs typeface="Calibri" panose="020F0502020204030204" pitchFamily="34" charset="0"/>
                      </a:endParaRPr>
                    </a:p>
                  </a:txBody>
                  <a:tcPr>
                    <a:solidFill>
                      <a:schemeClr val="tx2"/>
                    </a:solidFill>
                  </a:tcPr>
                </a:tc>
                <a:tc>
                  <a:txBody>
                    <a:bodyPr/>
                    <a:lstStyle/>
                    <a:p>
                      <a:endParaRPr lang="en-US" sz="1400" dirty="0">
                        <a:solidFill>
                          <a:srgbClr val="111111"/>
                        </a:solidFill>
                        <a:latin typeface="Calibri" panose="020F0502020204030204" pitchFamily="34" charset="0"/>
                        <a:cs typeface="Calibri" panose="020F0502020204030204" pitchFamily="34" charset="0"/>
                      </a:endParaRPr>
                    </a:p>
                  </a:txBody>
                  <a:tcPr marL="84406" marR="84406">
                    <a:solidFill>
                      <a:schemeClr val="tx2"/>
                    </a:solidFill>
                  </a:tcPr>
                </a:tc>
                <a:tc>
                  <a:txBody>
                    <a:bodyPr/>
                    <a:lstStyle/>
                    <a:p>
                      <a:endParaRPr lang="en-US" sz="1400" dirty="0">
                        <a:solidFill>
                          <a:srgbClr val="111111"/>
                        </a:solidFill>
                        <a:latin typeface="Calibri" panose="020F0502020204030204" pitchFamily="34" charset="0"/>
                        <a:cs typeface="Calibri" panose="020F0502020204030204" pitchFamily="34" charset="0"/>
                      </a:endParaRPr>
                    </a:p>
                  </a:txBody>
                  <a:tcPr marL="84406" marR="84406">
                    <a:lnR w="12700" cap="flat" cmpd="sng" algn="ctr">
                      <a:solidFill>
                        <a:schemeClr val="tx1"/>
                      </a:solidFill>
                      <a:prstDash val="solid"/>
                      <a:round/>
                      <a:headEnd type="none" w="med" len="med"/>
                      <a:tailEnd type="none" w="med" len="med"/>
                    </a:lnR>
                    <a:solidFill>
                      <a:schemeClr val="tx2"/>
                    </a:solidFill>
                  </a:tcPr>
                </a:tc>
              </a:tr>
              <a:tr h="376427">
                <a:tc>
                  <a:txBody>
                    <a:bodyPr/>
                    <a:lstStyle/>
                    <a:p>
                      <a:r>
                        <a:rPr lang="en-US" sz="1400" dirty="0" smtClean="0">
                          <a:solidFill>
                            <a:srgbClr val="111111"/>
                          </a:solidFill>
                        </a:rPr>
                        <a:t>u/s</a:t>
                      </a:r>
                      <a:endParaRPr lang="en-US" sz="1400" dirty="0">
                        <a:solidFill>
                          <a:srgbClr val="11111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tx2"/>
                    </a:solidFill>
                  </a:tcPr>
                </a:tc>
                <a:tc>
                  <a:txBody>
                    <a:bodyPr/>
                    <a:lstStyle/>
                    <a:p>
                      <a:r>
                        <a:rPr lang="en-US" sz="1400" dirty="0" smtClean="0">
                          <a:solidFill>
                            <a:srgbClr val="111111"/>
                          </a:solidFill>
                        </a:rPr>
                        <a:t>Under</a:t>
                      </a:r>
                      <a:r>
                        <a:rPr lang="en-US" sz="1400" baseline="0" dirty="0" smtClean="0">
                          <a:solidFill>
                            <a:srgbClr val="111111"/>
                          </a:solidFill>
                        </a:rPr>
                        <a:t> Section</a:t>
                      </a:r>
                      <a:endParaRPr lang="en-US" sz="1400" dirty="0">
                        <a:solidFill>
                          <a:srgbClr val="111111"/>
                        </a:solidFill>
                        <a:latin typeface="Calibri" panose="020F0502020204030204" pitchFamily="34" charset="0"/>
                        <a:cs typeface="Calibri" panose="020F0502020204030204" pitchFamily="34" charset="0"/>
                      </a:endParaRPr>
                    </a:p>
                  </a:txBody>
                  <a:tcPr>
                    <a:lnB w="12700" cap="flat" cmpd="sng" algn="ctr">
                      <a:solidFill>
                        <a:schemeClr val="tx1"/>
                      </a:solidFill>
                      <a:prstDash val="solid"/>
                      <a:round/>
                      <a:headEnd type="none" w="med" len="med"/>
                      <a:tailEnd type="none" w="med" len="med"/>
                    </a:lnB>
                    <a:solidFill>
                      <a:schemeClr val="tx2"/>
                    </a:solidFill>
                  </a:tcPr>
                </a:tc>
                <a:tc>
                  <a:txBody>
                    <a:bodyPr/>
                    <a:lstStyle/>
                    <a:p>
                      <a:endParaRPr lang="en-US" sz="1400" dirty="0">
                        <a:solidFill>
                          <a:srgbClr val="111111"/>
                        </a:solidFill>
                        <a:latin typeface="Calibri" panose="020F0502020204030204" pitchFamily="34" charset="0"/>
                        <a:cs typeface="Calibri" panose="020F0502020204030204" pitchFamily="34" charset="0"/>
                      </a:endParaRPr>
                    </a:p>
                  </a:txBody>
                  <a:tcPr marL="84406" marR="84406">
                    <a:lnB w="12700" cap="flat" cmpd="sng" algn="ctr">
                      <a:solidFill>
                        <a:schemeClr val="tx1"/>
                      </a:solidFill>
                      <a:prstDash val="solid"/>
                      <a:round/>
                      <a:headEnd type="none" w="med" len="med"/>
                      <a:tailEnd type="none" w="med" len="med"/>
                    </a:lnB>
                    <a:solidFill>
                      <a:schemeClr val="tx2"/>
                    </a:solidFill>
                  </a:tcPr>
                </a:tc>
                <a:tc>
                  <a:txBody>
                    <a:bodyPr/>
                    <a:lstStyle/>
                    <a:p>
                      <a:endParaRPr lang="en-US" sz="1400" dirty="0">
                        <a:solidFill>
                          <a:srgbClr val="111111"/>
                        </a:solidFill>
                        <a:latin typeface="Calibri" panose="020F0502020204030204" pitchFamily="34" charset="0"/>
                        <a:cs typeface="Calibri" panose="020F0502020204030204" pitchFamily="34" charset="0"/>
                      </a:endParaRPr>
                    </a:p>
                  </a:txBody>
                  <a:tcPr marL="84406" marR="84406">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2"/>
                    </a:solidFill>
                  </a:tcPr>
                </a:tc>
              </a:tr>
            </a:tbl>
          </a:graphicData>
        </a:graphic>
      </p:graphicFrame>
    </p:spTree>
    <p:extLst>
      <p:ext uri="{BB962C8B-B14F-4D97-AF65-F5344CB8AC3E}">
        <p14:creationId xmlns:p14="http://schemas.microsoft.com/office/powerpoint/2010/main" val="32879608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atin typeface="Arial" panose="020B0604020202020204" pitchFamily="34" charset="0"/>
                <a:cs typeface="Arial" panose="020B0604020202020204" pitchFamily="34" charset="0"/>
              </a:rPr>
              <a:t>RESIDENTIAL STATUS UNDER TAX TREATIES</a:t>
            </a:r>
            <a:endParaRPr lang="en-IN"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993016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GB" altLang="en-US" sz="4000" dirty="0" smtClean="0">
                <a:solidFill>
                  <a:srgbClr val="111111"/>
                </a:solidFill>
                <a:latin typeface="Arial" charset="0"/>
                <a:cs typeface="Arial" charset="0"/>
              </a:rPr>
              <a:t>Interplay between residence under Article 4(1) and the Domestic Tax Law</a:t>
            </a:r>
            <a:r>
              <a:rPr lang="en-US" altLang="en-US" sz="4000" dirty="0" smtClean="0">
                <a:solidFill>
                  <a:srgbClr val="111111"/>
                </a:solidFill>
                <a:latin typeface="Arial" charset="0"/>
                <a:cs typeface="Arial" charset="0"/>
              </a:rPr>
              <a:t> </a:t>
            </a:r>
            <a:endParaRPr lang="en-IN" altLang="en-US" sz="4000" dirty="0" smtClean="0">
              <a:solidFill>
                <a:srgbClr val="111111"/>
              </a:solidFill>
              <a:latin typeface="Arial" charset="0"/>
              <a:cs typeface="Arial" charset="0"/>
            </a:endParaRPr>
          </a:p>
        </p:txBody>
      </p:sp>
      <p:sp>
        <p:nvSpPr>
          <p:cNvPr id="63491" name="Rectangle 3"/>
          <p:cNvSpPr txBox="1">
            <a:spLocks noChangeArrowheads="1"/>
          </p:cNvSpPr>
          <p:nvPr/>
        </p:nvSpPr>
        <p:spPr bwMode="auto">
          <a:xfrm>
            <a:off x="364966" y="2028080"/>
            <a:ext cx="8459788" cy="471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342900" indent="-342900" eaLnBrk="0" hangingPunct="0">
              <a:spcBef>
                <a:spcPct val="20000"/>
              </a:spcBef>
              <a:buClr>
                <a:schemeClr val="accent2"/>
              </a:buClr>
              <a:buSzPct val="70000"/>
              <a:buFont typeface="Arial" charset="0"/>
              <a:buChar char="►"/>
              <a:defRPr sz="2400">
                <a:solidFill>
                  <a:schemeClr val="bg1"/>
                </a:solidFill>
                <a:latin typeface="Arial" charset="0"/>
              </a:defRPr>
            </a:lvl1pPr>
            <a:lvl2pPr marL="709613" indent="-354013" eaLnBrk="0" hangingPunct="0">
              <a:spcBef>
                <a:spcPct val="20000"/>
              </a:spcBef>
              <a:buClr>
                <a:schemeClr val="accent2"/>
              </a:buClr>
              <a:buSzPct val="70000"/>
              <a:buFont typeface="Arial" charset="0"/>
              <a:buChar char="►"/>
              <a:defRPr sz="2000">
                <a:solidFill>
                  <a:schemeClr val="bg1"/>
                </a:solidFill>
                <a:latin typeface="Arial" charset="0"/>
              </a:defRPr>
            </a:lvl2pPr>
            <a:lvl3pPr marL="1077913" indent="-354013" eaLnBrk="0" hangingPunct="0">
              <a:spcBef>
                <a:spcPct val="20000"/>
              </a:spcBef>
              <a:buClr>
                <a:schemeClr val="accent2"/>
              </a:buClr>
              <a:buSzPct val="70000"/>
              <a:buFont typeface="Arial" charset="0"/>
              <a:buChar char="►"/>
              <a:defRPr>
                <a:solidFill>
                  <a:schemeClr val="bg1"/>
                </a:solidFill>
                <a:latin typeface="Arial" charset="0"/>
              </a:defRPr>
            </a:lvl3pPr>
            <a:lvl4pPr marL="1433513" indent="-355600" eaLnBrk="0" hangingPunct="0">
              <a:spcBef>
                <a:spcPct val="20000"/>
              </a:spcBef>
              <a:buClr>
                <a:schemeClr val="accent2"/>
              </a:buClr>
              <a:buSzPct val="70000"/>
              <a:buFont typeface="Arial" charset="0"/>
              <a:buChar char="►"/>
              <a:defRPr sz="1600">
                <a:solidFill>
                  <a:schemeClr val="bg1"/>
                </a:solidFill>
                <a:latin typeface="Arial" charset="0"/>
              </a:defRPr>
            </a:lvl4pPr>
            <a:lvl5pPr marL="1787525" indent="-354013" eaLnBrk="0" hangingPunct="0">
              <a:spcBef>
                <a:spcPct val="20000"/>
              </a:spcBef>
              <a:buClr>
                <a:schemeClr val="accent2"/>
              </a:buClr>
              <a:buSzPct val="70000"/>
              <a:buFont typeface="Arial" charset="0"/>
              <a:buChar char="►"/>
              <a:defRPr sz="1600">
                <a:solidFill>
                  <a:schemeClr val="bg1"/>
                </a:solidFill>
                <a:latin typeface="Arial" charset="0"/>
              </a:defRPr>
            </a:lvl5pPr>
            <a:lvl6pPr marL="2244725" indent="-354013"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701925" indent="-354013"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159125" indent="-354013"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616325" indent="-354013"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defTabSz="914400" eaLnBrk="1" fontAlgn="base" hangingPunct="1">
              <a:spcBef>
                <a:spcPct val="80000"/>
              </a:spcBef>
              <a:spcAft>
                <a:spcPct val="0"/>
              </a:spcAft>
              <a:buClrTx/>
              <a:buSzPct val="100000"/>
              <a:buFont typeface="Arial" panose="020B0604020202020204" pitchFamily="34" charset="0"/>
              <a:buChar char="•"/>
            </a:pPr>
            <a:r>
              <a:rPr lang="en-US" altLang="en-US" sz="1600" dirty="0">
                <a:solidFill>
                  <a:srgbClr val="111111"/>
                </a:solidFill>
                <a:latin typeface="Arial"/>
                <a:cs typeface="Arial" charset="0"/>
              </a:rPr>
              <a:t>The definition in Article 4(1) is only for the purpose of the Convention </a:t>
            </a:r>
          </a:p>
          <a:p>
            <a:pPr lvl="1" defTabSz="914400" eaLnBrk="1" fontAlgn="base" hangingPunct="1">
              <a:spcBef>
                <a:spcPct val="80000"/>
              </a:spcBef>
              <a:spcAft>
                <a:spcPct val="0"/>
              </a:spcAft>
              <a:buClrTx/>
              <a:buSzPct val="100000"/>
              <a:buFont typeface="Arial" panose="020B0604020202020204" pitchFamily="34" charset="0"/>
              <a:buChar char="•"/>
            </a:pPr>
            <a:r>
              <a:rPr lang="en-US" altLang="en-US" sz="1600" dirty="0">
                <a:solidFill>
                  <a:srgbClr val="111111"/>
                </a:solidFill>
                <a:latin typeface="Arial"/>
                <a:cs typeface="Arial" charset="0"/>
              </a:rPr>
              <a:t>Does not lay down conditions for determining residential status </a:t>
            </a:r>
            <a:r>
              <a:rPr lang="en-US" altLang="en-US" sz="1600" dirty="0" smtClean="0">
                <a:solidFill>
                  <a:srgbClr val="111111"/>
                </a:solidFill>
                <a:latin typeface="Arial"/>
                <a:cs typeface="Arial" charset="0"/>
              </a:rPr>
              <a:t>under Domestic </a:t>
            </a:r>
            <a:r>
              <a:rPr lang="en-US" altLang="en-US" sz="1600" dirty="0">
                <a:solidFill>
                  <a:srgbClr val="111111"/>
                </a:solidFill>
                <a:latin typeface="Arial"/>
                <a:cs typeface="Arial" charset="0"/>
              </a:rPr>
              <a:t>law</a:t>
            </a:r>
          </a:p>
          <a:p>
            <a:pPr defTabSz="914400" eaLnBrk="1" fontAlgn="base" hangingPunct="1">
              <a:spcBef>
                <a:spcPct val="80000"/>
              </a:spcBef>
              <a:spcAft>
                <a:spcPct val="0"/>
              </a:spcAft>
              <a:buClrTx/>
              <a:buSzPct val="100000"/>
              <a:buFont typeface="Arial" panose="020B0604020202020204" pitchFamily="34" charset="0"/>
              <a:buChar char="•"/>
            </a:pPr>
            <a:r>
              <a:rPr lang="en-US" altLang="en-US" sz="1600" dirty="0">
                <a:solidFill>
                  <a:srgbClr val="111111"/>
                </a:solidFill>
                <a:latin typeface="Arial"/>
                <a:cs typeface="Arial" charset="0"/>
              </a:rPr>
              <a:t>A person resident under the domestic law of a State does not automatically become a resident of that State under the Treaty</a:t>
            </a:r>
          </a:p>
          <a:p>
            <a:pPr lvl="1" defTabSz="914400" eaLnBrk="1" fontAlgn="base" hangingPunct="1">
              <a:spcBef>
                <a:spcPct val="80000"/>
              </a:spcBef>
              <a:spcAft>
                <a:spcPct val="0"/>
              </a:spcAft>
              <a:buClrTx/>
              <a:buSzPct val="100000"/>
              <a:buFont typeface="Arial" panose="020B0604020202020204" pitchFamily="34" charset="0"/>
              <a:buChar char="•"/>
            </a:pPr>
            <a:r>
              <a:rPr lang="en-US" altLang="en-US" sz="1600" dirty="0">
                <a:solidFill>
                  <a:srgbClr val="111111"/>
                </a:solidFill>
                <a:latin typeface="Arial"/>
                <a:cs typeface="Arial" charset="0"/>
              </a:rPr>
              <a:t>Conditions under Article 4(1) </a:t>
            </a:r>
            <a:r>
              <a:rPr lang="en-US" altLang="en-US" sz="1600" dirty="0" smtClean="0">
                <a:solidFill>
                  <a:srgbClr val="111111"/>
                </a:solidFill>
                <a:latin typeface="Arial"/>
                <a:cs typeface="Arial" charset="0"/>
              </a:rPr>
              <a:t>need </a:t>
            </a:r>
            <a:r>
              <a:rPr lang="en-US" altLang="en-US" sz="1600" dirty="0">
                <a:solidFill>
                  <a:srgbClr val="111111"/>
                </a:solidFill>
                <a:latin typeface="Arial"/>
                <a:cs typeface="Arial" charset="0"/>
              </a:rPr>
              <a:t>to be satisfied</a:t>
            </a:r>
          </a:p>
        </p:txBody>
      </p:sp>
    </p:spTree>
    <p:extLst>
      <p:ext uri="{BB962C8B-B14F-4D97-AF65-F5344CB8AC3E}">
        <p14:creationId xmlns:p14="http://schemas.microsoft.com/office/powerpoint/2010/main" val="40511626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p:txBody>
          <a:bodyPr/>
          <a:lstStyle/>
          <a:p>
            <a:pPr>
              <a:defRPr/>
            </a:pPr>
            <a:r>
              <a:rPr lang="en-US" sz="4000" kern="0" dirty="0" smtClean="0">
                <a:solidFill>
                  <a:srgbClr val="111111"/>
                </a:solidFill>
                <a:latin typeface="+mj-lt"/>
              </a:rPr>
              <a:t>Article 4 - Objective</a:t>
            </a:r>
            <a:endParaRPr lang="en-US" altLang="en-US" sz="4000" dirty="0" smtClean="0">
              <a:solidFill>
                <a:srgbClr val="111111"/>
              </a:solidFill>
              <a:latin typeface="+mj-lt"/>
            </a:endParaRPr>
          </a:p>
        </p:txBody>
      </p:sp>
      <p:sp>
        <p:nvSpPr>
          <p:cNvPr id="70659" name="Content Placeholder 2"/>
          <p:cNvSpPr>
            <a:spLocks noGrp="1"/>
          </p:cNvSpPr>
          <p:nvPr>
            <p:ph idx="1"/>
          </p:nvPr>
        </p:nvSpPr>
        <p:spPr>
          <a:xfrm>
            <a:off x="457200" y="1135063"/>
            <a:ext cx="8229600" cy="4841875"/>
          </a:xfrm>
        </p:spPr>
        <p:txBody>
          <a:bodyPr/>
          <a:lstStyle/>
          <a:p>
            <a:pPr eaLnBrk="1" hangingPunct="1">
              <a:spcBef>
                <a:spcPts val="0"/>
              </a:spcBef>
              <a:buClrTx/>
              <a:buSzPct val="100000"/>
              <a:buFont typeface="Arial" panose="020B0604020202020204" pitchFamily="34" charset="0"/>
              <a:buChar char="•"/>
              <a:defRPr/>
            </a:pPr>
            <a:r>
              <a:rPr lang="en-US" sz="1600" dirty="0">
                <a:solidFill>
                  <a:srgbClr val="111111"/>
                </a:solidFill>
                <a:latin typeface="+mj-lt"/>
                <a:cs typeface="Arial" panose="020B0604020202020204" pitchFamily="34" charset="0"/>
              </a:rPr>
              <a:t>Article 4 determines whether a Tax Treaty is applicable to a person and whether such person is eligible to claim the benefits under the Tax </a:t>
            </a:r>
            <a:r>
              <a:rPr lang="en-US" sz="1600" dirty="0" smtClean="0">
                <a:solidFill>
                  <a:srgbClr val="111111"/>
                </a:solidFill>
                <a:latin typeface="+mj-lt"/>
                <a:cs typeface="Arial" panose="020B0604020202020204" pitchFamily="34" charset="0"/>
              </a:rPr>
              <a:t>Treaty</a:t>
            </a:r>
          </a:p>
          <a:p>
            <a:pPr eaLnBrk="1" hangingPunct="1">
              <a:spcBef>
                <a:spcPts val="0"/>
              </a:spcBef>
              <a:buClrTx/>
              <a:buSzPct val="100000"/>
              <a:buFont typeface="Arial" panose="020B0604020202020204" pitchFamily="34" charset="0"/>
              <a:buChar char="•"/>
              <a:defRPr/>
            </a:pPr>
            <a:endParaRPr lang="en-US" altLang="en-US" sz="1600" dirty="0" smtClean="0">
              <a:solidFill>
                <a:srgbClr val="111111"/>
              </a:solidFill>
              <a:latin typeface="+mj-lt"/>
            </a:endParaRPr>
          </a:p>
          <a:p>
            <a:pPr eaLnBrk="1" hangingPunct="1">
              <a:spcBef>
                <a:spcPts val="0"/>
              </a:spcBef>
              <a:buClrTx/>
              <a:buSzPct val="100000"/>
              <a:buFont typeface="Arial" panose="020B0604020202020204" pitchFamily="34" charset="0"/>
              <a:buChar char="•"/>
              <a:defRPr/>
            </a:pPr>
            <a:r>
              <a:rPr lang="en-US" altLang="en-US" sz="1600" dirty="0" smtClean="0">
                <a:solidFill>
                  <a:srgbClr val="111111"/>
                </a:solidFill>
                <a:latin typeface="+mj-lt"/>
              </a:rPr>
              <a:t>When </a:t>
            </a:r>
            <a:r>
              <a:rPr lang="en-US" altLang="en-US" sz="1600" dirty="0">
                <a:solidFill>
                  <a:srgbClr val="111111"/>
                </a:solidFill>
                <a:latin typeface="+mj-lt"/>
              </a:rPr>
              <a:t>a person qualifies as </a:t>
            </a:r>
            <a:r>
              <a:rPr lang="en-US" altLang="en-US" sz="1600" dirty="0" smtClean="0">
                <a:solidFill>
                  <a:srgbClr val="111111"/>
                </a:solidFill>
                <a:latin typeface="+mj-lt"/>
              </a:rPr>
              <a:t>resident </a:t>
            </a:r>
            <a:r>
              <a:rPr lang="en-US" altLang="en-US" sz="1600" dirty="0">
                <a:solidFill>
                  <a:srgbClr val="111111"/>
                </a:solidFill>
                <a:latin typeface="+mj-lt"/>
              </a:rPr>
              <a:t>of both countries, then as per Treaty, </a:t>
            </a:r>
            <a:r>
              <a:rPr lang="en-US" altLang="en-US" sz="1600" dirty="0" smtClean="0">
                <a:solidFill>
                  <a:srgbClr val="111111"/>
                </a:solidFill>
                <a:latin typeface="+mj-lt"/>
              </a:rPr>
              <a:t>residential status </a:t>
            </a:r>
            <a:r>
              <a:rPr lang="en-US" altLang="en-US" sz="1600" dirty="0">
                <a:solidFill>
                  <a:srgbClr val="111111"/>
                </a:solidFill>
                <a:latin typeface="+mj-lt"/>
              </a:rPr>
              <a:t>needs to be determined in </a:t>
            </a:r>
            <a:r>
              <a:rPr lang="en-US" altLang="en-US" sz="1600" dirty="0" err="1">
                <a:solidFill>
                  <a:srgbClr val="111111"/>
                </a:solidFill>
                <a:latin typeface="+mj-lt"/>
              </a:rPr>
              <a:t>favour</a:t>
            </a:r>
            <a:r>
              <a:rPr lang="en-US" altLang="en-US" sz="1600" dirty="0">
                <a:solidFill>
                  <a:srgbClr val="111111"/>
                </a:solidFill>
                <a:latin typeface="+mj-lt"/>
              </a:rPr>
              <a:t> of one country to apply the relevant provisions of the </a:t>
            </a:r>
            <a:r>
              <a:rPr lang="en-US" altLang="en-US" sz="1600" dirty="0" smtClean="0">
                <a:solidFill>
                  <a:srgbClr val="111111"/>
                </a:solidFill>
                <a:latin typeface="+mj-lt"/>
              </a:rPr>
              <a:t>Tax Treaty</a:t>
            </a:r>
          </a:p>
          <a:p>
            <a:pPr eaLnBrk="1" hangingPunct="1">
              <a:spcBef>
                <a:spcPts val="0"/>
              </a:spcBef>
              <a:buClrTx/>
              <a:buSzPct val="100000"/>
              <a:buFont typeface="Arial" panose="020B0604020202020204" pitchFamily="34" charset="0"/>
              <a:buChar char="•"/>
              <a:defRPr/>
            </a:pPr>
            <a:endParaRPr lang="en-US" sz="1600" dirty="0">
              <a:solidFill>
                <a:srgbClr val="111111"/>
              </a:solidFill>
              <a:latin typeface="+mj-lt"/>
              <a:cs typeface="Arial" panose="020B0604020202020204" pitchFamily="34" charset="0"/>
            </a:endParaRPr>
          </a:p>
          <a:p>
            <a:pPr eaLnBrk="1" hangingPunct="1">
              <a:spcBef>
                <a:spcPts val="0"/>
              </a:spcBef>
              <a:buClrTx/>
              <a:buSzPct val="100000"/>
              <a:buFont typeface="Arial" panose="020B0604020202020204" pitchFamily="34" charset="0"/>
              <a:buChar char="•"/>
              <a:defRPr/>
            </a:pPr>
            <a:r>
              <a:rPr lang="en-US" altLang="en-US" sz="1600" dirty="0">
                <a:solidFill>
                  <a:srgbClr val="111111"/>
                </a:solidFill>
                <a:latin typeface="+mj-lt"/>
              </a:rPr>
              <a:t>The tests based on which the residential status is determined in </a:t>
            </a:r>
            <a:r>
              <a:rPr lang="en-US" altLang="en-US" sz="1600" dirty="0" err="1">
                <a:solidFill>
                  <a:srgbClr val="111111"/>
                </a:solidFill>
                <a:latin typeface="+mj-lt"/>
              </a:rPr>
              <a:t>favour</a:t>
            </a:r>
            <a:r>
              <a:rPr lang="en-US" altLang="en-US" sz="1600" dirty="0">
                <a:solidFill>
                  <a:srgbClr val="111111"/>
                </a:solidFill>
                <a:latin typeface="+mj-lt"/>
              </a:rPr>
              <a:t> of one country are commonly referred to as ‘Tie Breaker Rules’</a:t>
            </a:r>
            <a:endParaRPr lang="en-US" sz="1600" dirty="0">
              <a:solidFill>
                <a:srgbClr val="111111"/>
              </a:solidFill>
              <a:latin typeface="+mj-lt"/>
              <a:cs typeface="Arial" panose="020B0604020202020204" pitchFamily="34" charset="0"/>
            </a:endParaRPr>
          </a:p>
          <a:p>
            <a:pPr eaLnBrk="1" hangingPunct="1">
              <a:spcBef>
                <a:spcPts val="0"/>
              </a:spcBef>
              <a:buClrTx/>
              <a:buSzPct val="100000"/>
              <a:buFont typeface="Arial" panose="020B0604020202020204" pitchFamily="34" charset="0"/>
              <a:buChar char="•"/>
              <a:defRPr/>
            </a:pPr>
            <a:endParaRPr lang="en-US" sz="1600" dirty="0" smtClean="0">
              <a:solidFill>
                <a:srgbClr val="111111"/>
              </a:solidFill>
              <a:latin typeface="+mj-lt"/>
              <a:cs typeface="Arial" panose="020B0604020202020204" pitchFamily="34" charset="0"/>
            </a:endParaRPr>
          </a:p>
          <a:p>
            <a:pPr eaLnBrk="1" hangingPunct="1">
              <a:spcBef>
                <a:spcPts val="0"/>
              </a:spcBef>
              <a:buClrTx/>
              <a:buSzPct val="100000"/>
              <a:buFont typeface="Arial" panose="020B0604020202020204" pitchFamily="34" charset="0"/>
              <a:buChar char="•"/>
              <a:defRPr/>
            </a:pPr>
            <a:endParaRPr lang="en-US" sz="1600" dirty="0" smtClean="0">
              <a:solidFill>
                <a:srgbClr val="111111"/>
              </a:solidFill>
              <a:latin typeface="+mj-lt"/>
              <a:cs typeface="Arial" panose="020B0604020202020204" pitchFamily="34" charset="0"/>
            </a:endParaRPr>
          </a:p>
          <a:p>
            <a:pPr eaLnBrk="1" hangingPunct="1">
              <a:spcBef>
                <a:spcPts val="0"/>
              </a:spcBef>
              <a:buClrTx/>
              <a:buSzPct val="100000"/>
              <a:buFont typeface="Arial" panose="020B0604020202020204" pitchFamily="34" charset="0"/>
              <a:buChar char="•"/>
              <a:defRPr/>
            </a:pPr>
            <a:endParaRPr lang="en-US" sz="1600" dirty="0">
              <a:solidFill>
                <a:srgbClr val="111111"/>
              </a:solidFill>
              <a:latin typeface="+mj-lt"/>
              <a:cs typeface="Arial" panose="020B0604020202020204" pitchFamily="34" charset="0"/>
            </a:endParaRPr>
          </a:p>
        </p:txBody>
      </p:sp>
    </p:spTree>
    <p:extLst>
      <p:ext uri="{BB962C8B-B14F-4D97-AF65-F5344CB8AC3E}">
        <p14:creationId xmlns:p14="http://schemas.microsoft.com/office/powerpoint/2010/main" val="16490202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p:txBody>
          <a:bodyPr/>
          <a:lstStyle/>
          <a:p>
            <a:pPr>
              <a:defRPr/>
            </a:pPr>
            <a:r>
              <a:rPr lang="en-US" sz="4000" kern="0" dirty="0" smtClean="0">
                <a:solidFill>
                  <a:srgbClr val="111111"/>
                </a:solidFill>
                <a:latin typeface="+mj-lt"/>
              </a:rPr>
              <a:t>Article 4 - </a:t>
            </a:r>
            <a:r>
              <a:rPr lang="en-US" altLang="en-US" sz="4000" dirty="0">
                <a:solidFill>
                  <a:srgbClr val="111111"/>
                </a:solidFill>
                <a:latin typeface="+mj-lt"/>
              </a:rPr>
              <a:t>Article 4 of OECD /UN Model Tax Convention on Income and on Capital</a:t>
            </a:r>
            <a:endParaRPr lang="en-US" altLang="en-US" sz="4000" dirty="0" smtClean="0">
              <a:solidFill>
                <a:srgbClr val="111111"/>
              </a:solidFill>
              <a:latin typeface="+mj-lt"/>
            </a:endParaRPr>
          </a:p>
        </p:txBody>
      </p:sp>
      <p:sp>
        <p:nvSpPr>
          <p:cNvPr id="70659" name="Content Placeholder 2"/>
          <p:cNvSpPr>
            <a:spLocks noGrp="1"/>
          </p:cNvSpPr>
          <p:nvPr>
            <p:ph idx="1"/>
          </p:nvPr>
        </p:nvSpPr>
        <p:spPr>
          <a:xfrm>
            <a:off x="467544" y="2016125"/>
            <a:ext cx="8229600" cy="4841875"/>
          </a:xfrm>
        </p:spPr>
        <p:txBody>
          <a:bodyPr/>
          <a:lstStyle/>
          <a:p>
            <a:pPr>
              <a:lnSpc>
                <a:spcPts val="2200"/>
              </a:lnSpc>
              <a:spcBef>
                <a:spcPts val="600"/>
              </a:spcBef>
              <a:spcAft>
                <a:spcPts val="600"/>
              </a:spcAft>
              <a:buClrTx/>
              <a:buFont typeface="Arial" panose="020B0604020202020204" pitchFamily="34" charset="0"/>
              <a:buChar char="•"/>
              <a:defRPr/>
            </a:pPr>
            <a:r>
              <a:rPr lang="en-US" sz="1600" dirty="0" smtClean="0">
                <a:solidFill>
                  <a:srgbClr val="111111"/>
                </a:solidFill>
                <a:latin typeface="+mj-lt"/>
              </a:rPr>
              <a:t>For the purposes of this Convention, the term “resident of a Contracting State” means any person who, under the laws of that State, is liable to tax therein by reason of his domicile, residence, place of management or any other criterion of a similar nature, and also includes that State and any political subdivision or local authority thereof. This term, however, does not include any person who is liable to tax in that State in respect only of income from sources in that State or capital situated therein.</a:t>
            </a:r>
            <a:endParaRPr lang="en-US" sz="1600" dirty="0">
              <a:solidFill>
                <a:srgbClr val="111111"/>
              </a:solidFill>
              <a:latin typeface="+mj-lt"/>
            </a:endParaRPr>
          </a:p>
          <a:p>
            <a:pPr>
              <a:lnSpc>
                <a:spcPts val="2200"/>
              </a:lnSpc>
              <a:spcBef>
                <a:spcPts val="600"/>
              </a:spcBef>
              <a:spcAft>
                <a:spcPts val="600"/>
              </a:spcAft>
              <a:buClrTx/>
              <a:buFont typeface="Arial" panose="020B0604020202020204" pitchFamily="34" charset="0"/>
              <a:buChar char="•"/>
              <a:defRPr/>
            </a:pPr>
            <a:r>
              <a:rPr lang="en-US" sz="1600" dirty="0">
                <a:solidFill>
                  <a:srgbClr val="111111"/>
                </a:solidFill>
                <a:latin typeface="+mj-lt"/>
              </a:rPr>
              <a:t>Definition of the term ‘resident’ under the OECD and UN Model Tax Conventions is primarily identical </a:t>
            </a:r>
          </a:p>
          <a:p>
            <a:pPr lvl="1">
              <a:lnSpc>
                <a:spcPts val="2200"/>
              </a:lnSpc>
              <a:spcBef>
                <a:spcPts val="600"/>
              </a:spcBef>
              <a:spcAft>
                <a:spcPts val="600"/>
              </a:spcAft>
              <a:buClrTx/>
              <a:buFont typeface="Arial" panose="020B0604020202020204" pitchFamily="34" charset="0"/>
              <a:buChar char="•"/>
              <a:defRPr/>
            </a:pPr>
            <a:r>
              <a:rPr lang="en-US" sz="1600" dirty="0">
                <a:solidFill>
                  <a:srgbClr val="111111"/>
                </a:solidFill>
                <a:latin typeface="+mj-lt"/>
              </a:rPr>
              <a:t>UN Model Tax Convention additionally mentions that a person liable to tax by reason of his “place of incorporation” shall also be regarded as resident. </a:t>
            </a:r>
          </a:p>
          <a:p>
            <a:pPr>
              <a:lnSpc>
                <a:spcPts val="2200"/>
              </a:lnSpc>
              <a:spcBef>
                <a:spcPts val="600"/>
              </a:spcBef>
              <a:spcAft>
                <a:spcPts val="600"/>
              </a:spcAft>
              <a:buClrTx/>
              <a:buFont typeface="Arial" panose="020B0604020202020204" pitchFamily="34" charset="0"/>
              <a:buChar char="•"/>
              <a:defRPr/>
            </a:pPr>
            <a:r>
              <a:rPr lang="en-US" sz="1600" dirty="0">
                <a:solidFill>
                  <a:srgbClr val="111111"/>
                </a:solidFill>
                <a:latin typeface="+mj-lt"/>
              </a:rPr>
              <a:t>The US Model has two additional criteria in paragraph 1 i.e. citizenship &amp; place of incorporation. Income derived and paid by partnership, estates or trusts has also been specifically dealt with.</a:t>
            </a:r>
          </a:p>
          <a:p>
            <a:pPr eaLnBrk="1" hangingPunct="1">
              <a:spcBef>
                <a:spcPts val="0"/>
              </a:spcBef>
              <a:buClrTx/>
              <a:buSzPct val="80000"/>
              <a:buFont typeface="Arial" panose="020B0604020202020204" pitchFamily="34" charset="0"/>
              <a:buChar char="•"/>
              <a:defRPr/>
            </a:pPr>
            <a:endParaRPr lang="en-US" sz="1600" dirty="0" smtClean="0">
              <a:solidFill>
                <a:srgbClr val="111111"/>
              </a:solidFill>
              <a:latin typeface="+mj-lt"/>
              <a:cs typeface="Arial" panose="020B0604020202020204" pitchFamily="34" charset="0"/>
            </a:endParaRPr>
          </a:p>
          <a:p>
            <a:pPr eaLnBrk="1" hangingPunct="1">
              <a:spcBef>
                <a:spcPts val="0"/>
              </a:spcBef>
              <a:buClrTx/>
              <a:buSzPct val="80000"/>
              <a:buFont typeface="Arial" panose="020B0604020202020204" pitchFamily="34" charset="0"/>
              <a:buChar char="•"/>
              <a:defRPr/>
            </a:pPr>
            <a:endParaRPr lang="en-US" sz="1600" dirty="0" smtClean="0">
              <a:solidFill>
                <a:srgbClr val="111111"/>
              </a:solidFill>
              <a:latin typeface="+mj-lt"/>
              <a:cs typeface="Arial" panose="020B0604020202020204" pitchFamily="34" charset="0"/>
            </a:endParaRPr>
          </a:p>
          <a:p>
            <a:pPr eaLnBrk="1" hangingPunct="1">
              <a:spcBef>
                <a:spcPts val="0"/>
              </a:spcBef>
              <a:buClrTx/>
              <a:buSzPct val="80000"/>
              <a:buFont typeface="Arial" panose="020B0604020202020204" pitchFamily="34" charset="0"/>
              <a:buChar char="•"/>
              <a:defRPr/>
            </a:pPr>
            <a:endParaRPr lang="en-US" sz="1600" dirty="0">
              <a:solidFill>
                <a:srgbClr val="111111"/>
              </a:solidFill>
              <a:latin typeface="+mj-lt"/>
              <a:cs typeface="Arial" panose="020B0604020202020204" pitchFamily="34" charset="0"/>
            </a:endParaRPr>
          </a:p>
        </p:txBody>
      </p:sp>
    </p:spTree>
    <p:extLst>
      <p:ext uri="{BB962C8B-B14F-4D97-AF65-F5344CB8AC3E}">
        <p14:creationId xmlns:p14="http://schemas.microsoft.com/office/powerpoint/2010/main" val="9613781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610" name="Group 26"/>
          <p:cNvGrpSpPr>
            <a:grpSpLocks/>
          </p:cNvGrpSpPr>
          <p:nvPr/>
        </p:nvGrpSpPr>
        <p:grpSpPr bwMode="auto">
          <a:xfrm>
            <a:off x="422275" y="1139825"/>
            <a:ext cx="8299450" cy="3813175"/>
            <a:chOff x="1510" y="1624"/>
            <a:chExt cx="3192" cy="1473"/>
          </a:xfrm>
        </p:grpSpPr>
        <p:sp>
          <p:nvSpPr>
            <p:cNvPr id="205831" name="Rectangle 7"/>
            <p:cNvSpPr>
              <a:spLocks noChangeArrowheads="1"/>
            </p:cNvSpPr>
            <p:nvPr/>
          </p:nvSpPr>
          <p:spPr bwMode="auto">
            <a:xfrm>
              <a:off x="2123" y="1625"/>
              <a:ext cx="2579" cy="265"/>
            </a:xfrm>
            <a:prstGeom prst="rect">
              <a:avLst/>
            </a:prstGeom>
            <a:solidFill>
              <a:srgbClr val="CCCCCC"/>
            </a:solidFill>
            <a:ln w="6350">
              <a:noFill/>
              <a:miter lim="800000"/>
              <a:headEnd/>
              <a:tailEnd/>
            </a:ln>
          </p:spPr>
          <p:txBody>
            <a:bodyPr wrap="none" lIns="45720" rIns="45720" anchor="ctr"/>
            <a:lstStyle/>
            <a:p>
              <a:pPr marL="342900" indent="-342900" defTabSz="914400" eaLnBrk="0" fontAlgn="base" hangingPunct="0">
                <a:spcBef>
                  <a:spcPct val="20000"/>
                </a:spcBef>
                <a:spcAft>
                  <a:spcPct val="0"/>
                </a:spcAft>
                <a:buSzPct val="100000"/>
                <a:buFont typeface="Arial" panose="020B0604020202020204" pitchFamily="34" charset="0"/>
                <a:buChar char="•"/>
                <a:defRPr/>
              </a:pPr>
              <a:r>
                <a:rPr lang="en-US" sz="1400" kern="0" dirty="0">
                  <a:solidFill>
                    <a:srgbClr val="111111"/>
                  </a:solidFill>
                  <a:cs typeface="Arial" charset="0"/>
                </a:rPr>
                <a:t>A person* should be </a:t>
              </a:r>
              <a:r>
                <a:rPr lang="en-US" altLang="en-US" sz="1400" b="1" dirty="0">
                  <a:solidFill>
                    <a:srgbClr val="111111"/>
                  </a:solidFill>
                  <a:cs typeface="Arial" panose="020B0604020202020204" pitchFamily="34" charset="0"/>
                  <a:hlinkClick r:id="rId3" action="ppaction://hlinksldjump"/>
                </a:rPr>
                <a:t>resident</a:t>
              </a:r>
              <a:r>
                <a:rPr lang="en-US" sz="1400" kern="0" dirty="0">
                  <a:solidFill>
                    <a:srgbClr val="111111"/>
                  </a:solidFill>
                  <a:cs typeface="Arial" charset="0"/>
                </a:rPr>
                <a:t> of one of the contracting states </a:t>
              </a:r>
            </a:p>
            <a:p>
              <a:pPr marL="342900" indent="-342900" defTabSz="914400" eaLnBrk="0" fontAlgn="base" hangingPunct="0">
                <a:spcBef>
                  <a:spcPct val="20000"/>
                </a:spcBef>
                <a:spcAft>
                  <a:spcPct val="0"/>
                </a:spcAft>
                <a:buClr>
                  <a:srgbClr val="FFD200"/>
                </a:buClr>
                <a:buSzPct val="75000"/>
                <a:defRPr/>
              </a:pPr>
              <a:r>
                <a:rPr lang="en-US" sz="1400" kern="0" dirty="0">
                  <a:solidFill>
                    <a:srgbClr val="111111"/>
                  </a:solidFill>
                  <a:cs typeface="Arial" charset="0"/>
                </a:rPr>
                <a:t>	in order to invoke the provisions of a tax treaty</a:t>
              </a:r>
            </a:p>
          </p:txBody>
        </p:sp>
        <p:sp>
          <p:nvSpPr>
            <p:cNvPr id="68616" name="AutoShape 8"/>
            <p:cNvSpPr>
              <a:spLocks noChangeArrowheads="1"/>
            </p:cNvSpPr>
            <p:nvPr/>
          </p:nvSpPr>
          <p:spPr bwMode="auto">
            <a:xfrm rot="5400000">
              <a:off x="1625" y="1509"/>
              <a:ext cx="384" cy="614"/>
            </a:xfrm>
            <a:prstGeom prst="homePlate">
              <a:avLst>
                <a:gd name="adj" fmla="val 34699"/>
              </a:avLst>
            </a:prstGeom>
            <a:solidFill>
              <a:srgbClr val="CCCCCC"/>
            </a:solidFill>
            <a:ln>
              <a:noFill/>
            </a:ln>
            <a:extLst>
              <a:ext uri="{91240B29-F687-4F45-9708-019B960494DF}">
                <a14:hiddenLine xmlns:a14="http://schemas.microsoft.com/office/drawing/2010/main" w="6350">
                  <a:solidFill>
                    <a:srgbClr val="000000"/>
                  </a:solidFill>
                  <a:miter lim="800000"/>
                  <a:headEnd/>
                  <a:tailEnd/>
                </a14:hiddenLine>
              </a:ext>
            </a:extLst>
          </p:spPr>
          <p:txBody>
            <a:bodyPr rot="10800000" vert="eaVert" wrap="none" lIns="45720" rIns="45720" anchor="ctr"/>
            <a:lstStyle>
              <a:lvl1pPr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algn="ctr" defTabSz="914400" fontAlgn="base">
                <a:spcBef>
                  <a:spcPct val="0"/>
                </a:spcBef>
                <a:spcAft>
                  <a:spcPct val="0"/>
                </a:spcAft>
                <a:buClrTx/>
                <a:buSzTx/>
                <a:buFontTx/>
                <a:buNone/>
              </a:pPr>
              <a:r>
                <a:rPr lang="en-GB" altLang="en-US" sz="1400" b="1" dirty="0">
                  <a:solidFill>
                    <a:srgbClr val="111111"/>
                  </a:solidFill>
                  <a:cs typeface="Arial" charset="0"/>
                </a:rPr>
                <a:t>Residence rule</a:t>
              </a:r>
            </a:p>
          </p:txBody>
        </p:sp>
        <p:sp>
          <p:nvSpPr>
            <p:cNvPr id="68617" name="AutoShape 9"/>
            <p:cNvSpPr>
              <a:spLocks noChangeArrowheads="1"/>
            </p:cNvSpPr>
            <p:nvPr/>
          </p:nvSpPr>
          <p:spPr bwMode="auto">
            <a:xfrm rot="5400000">
              <a:off x="1485" y="2452"/>
              <a:ext cx="677" cy="613"/>
            </a:xfrm>
            <a:prstGeom prst="chevron">
              <a:avLst>
                <a:gd name="adj" fmla="val 19516"/>
              </a:avLst>
            </a:prstGeom>
            <a:solidFill>
              <a:srgbClr val="808080"/>
            </a:solidFill>
            <a:ln>
              <a:noFill/>
            </a:ln>
            <a:extLst>
              <a:ext uri="{91240B29-F687-4F45-9708-019B960494DF}">
                <a14:hiddenLine xmlns:a14="http://schemas.microsoft.com/office/drawing/2010/main" w="6350">
                  <a:solidFill>
                    <a:srgbClr val="000000"/>
                  </a:solidFill>
                  <a:miter lim="800000"/>
                  <a:headEnd/>
                  <a:tailEnd/>
                </a14:hiddenLine>
              </a:ext>
            </a:extLst>
          </p:spPr>
          <p:txBody>
            <a:bodyPr rot="10800000" vert="eaVert" wrap="none" lIns="45720" rIns="45720" anchor="ctr"/>
            <a:lstStyle>
              <a:lvl1pPr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algn="ctr" defTabSz="914400" fontAlgn="base">
                <a:spcBef>
                  <a:spcPct val="0"/>
                </a:spcBef>
                <a:spcAft>
                  <a:spcPct val="0"/>
                </a:spcAft>
                <a:buClrTx/>
                <a:buSzTx/>
                <a:buFontTx/>
                <a:buNone/>
              </a:pPr>
              <a:r>
                <a:rPr lang="en-GB" altLang="en-US" sz="1400" b="1" dirty="0">
                  <a:solidFill>
                    <a:srgbClr val="111111"/>
                  </a:solidFill>
                  <a:cs typeface="Arial" charset="0"/>
                </a:rPr>
                <a:t>Tie breaker</a:t>
              </a:r>
            </a:p>
          </p:txBody>
        </p:sp>
        <p:sp>
          <p:nvSpPr>
            <p:cNvPr id="68618" name="AutoShape 10"/>
            <p:cNvSpPr>
              <a:spLocks noChangeArrowheads="1"/>
            </p:cNvSpPr>
            <p:nvPr/>
          </p:nvSpPr>
          <p:spPr bwMode="auto">
            <a:xfrm rot="5400000">
              <a:off x="1540" y="1890"/>
              <a:ext cx="559" cy="619"/>
            </a:xfrm>
            <a:prstGeom prst="chevron">
              <a:avLst>
                <a:gd name="adj" fmla="val 21995"/>
              </a:avLst>
            </a:prstGeom>
            <a:solidFill>
              <a:srgbClr val="999999"/>
            </a:solidFill>
            <a:ln>
              <a:noFill/>
            </a:ln>
            <a:extLst>
              <a:ext uri="{91240B29-F687-4F45-9708-019B960494DF}">
                <a14:hiddenLine xmlns:a14="http://schemas.microsoft.com/office/drawing/2010/main" w="6350">
                  <a:solidFill>
                    <a:srgbClr val="000000"/>
                  </a:solidFill>
                  <a:miter lim="800000"/>
                  <a:headEnd/>
                  <a:tailEnd/>
                </a14:hiddenLine>
              </a:ext>
            </a:extLst>
          </p:spPr>
          <p:txBody>
            <a:bodyPr rot="10800000" vert="eaVert" wrap="none" lIns="45720" rIns="45720" anchor="ctr"/>
            <a:lstStyle>
              <a:lvl1pPr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algn="ctr" defTabSz="914400" fontAlgn="base">
                <a:spcBef>
                  <a:spcPct val="0"/>
                </a:spcBef>
                <a:spcAft>
                  <a:spcPct val="0"/>
                </a:spcAft>
                <a:buClrTx/>
                <a:buSzTx/>
                <a:buFontTx/>
                <a:buNone/>
              </a:pPr>
              <a:r>
                <a:rPr lang="en-GB" altLang="en-US" sz="1400" b="1" dirty="0">
                  <a:solidFill>
                    <a:srgbClr val="111111"/>
                  </a:solidFill>
                  <a:cs typeface="Arial" charset="0"/>
                </a:rPr>
                <a:t>Determination</a:t>
              </a:r>
            </a:p>
            <a:p>
              <a:pPr algn="ctr" defTabSz="914400" fontAlgn="base">
                <a:spcBef>
                  <a:spcPct val="0"/>
                </a:spcBef>
                <a:spcAft>
                  <a:spcPct val="0"/>
                </a:spcAft>
                <a:buClrTx/>
                <a:buSzTx/>
                <a:buFontTx/>
                <a:buNone/>
              </a:pPr>
              <a:r>
                <a:rPr lang="en-GB" altLang="en-US" sz="1400" b="1" dirty="0">
                  <a:solidFill>
                    <a:srgbClr val="111111"/>
                  </a:solidFill>
                  <a:cs typeface="Arial" charset="0"/>
                </a:rPr>
                <a:t>of residence</a:t>
              </a:r>
            </a:p>
          </p:txBody>
        </p:sp>
        <p:sp>
          <p:nvSpPr>
            <p:cNvPr id="205835" name="Rectangle 11"/>
            <p:cNvSpPr>
              <a:spLocks noChangeArrowheads="1"/>
            </p:cNvSpPr>
            <p:nvPr/>
          </p:nvSpPr>
          <p:spPr bwMode="auto">
            <a:xfrm>
              <a:off x="2123" y="1920"/>
              <a:ext cx="2579" cy="445"/>
            </a:xfrm>
            <a:prstGeom prst="rect">
              <a:avLst/>
            </a:prstGeom>
            <a:solidFill>
              <a:srgbClr val="999999"/>
            </a:solidFill>
            <a:ln w="6350">
              <a:noFill/>
              <a:miter lim="800000"/>
              <a:headEnd/>
              <a:tailEnd/>
            </a:ln>
          </p:spPr>
          <p:txBody>
            <a:bodyPr wrap="none" lIns="45720" rIns="45720" anchor="ctr"/>
            <a:lstStyle/>
            <a:p>
              <a:pPr marL="346075" indent="-346075" defTabSz="914400" eaLnBrk="0" fontAlgn="base" hangingPunct="0">
                <a:spcAft>
                  <a:spcPct val="0"/>
                </a:spcAft>
                <a:buFont typeface="Arial" panose="020B0604020202020204" pitchFamily="34" charset="0"/>
                <a:buChar char="•"/>
                <a:defRPr/>
              </a:pPr>
              <a:r>
                <a:rPr lang="en-US" sz="1400" kern="0" dirty="0">
                  <a:solidFill>
                    <a:srgbClr val="111111"/>
                  </a:solidFill>
                  <a:cs typeface="Arial" charset="0"/>
                </a:rPr>
                <a:t>A person is a resident of a country if he is </a:t>
              </a:r>
              <a:r>
                <a:rPr lang="en-US" sz="1400" u="sng" kern="0" dirty="0">
                  <a:solidFill>
                    <a:srgbClr val="111111"/>
                  </a:solidFill>
                  <a:cs typeface="Arial" charset="0"/>
                </a:rPr>
                <a:t>liable to tax</a:t>
              </a:r>
              <a:r>
                <a:rPr lang="en-US" sz="1400" kern="0" dirty="0">
                  <a:solidFill>
                    <a:srgbClr val="111111"/>
                  </a:solidFill>
                  <a:cs typeface="Arial" charset="0"/>
                </a:rPr>
                <a:t> in the</a:t>
              </a:r>
            </a:p>
            <a:p>
              <a:pPr marL="346075" indent="-346075" defTabSz="914400" eaLnBrk="0" fontAlgn="base" hangingPunct="0">
                <a:spcAft>
                  <a:spcPct val="0"/>
                </a:spcAft>
                <a:buClr>
                  <a:srgbClr val="FFE600"/>
                </a:buClr>
                <a:defRPr/>
              </a:pPr>
              <a:r>
                <a:rPr lang="en-US" sz="1400" kern="0" dirty="0">
                  <a:solidFill>
                    <a:srgbClr val="111111"/>
                  </a:solidFill>
                  <a:cs typeface="Arial" charset="0"/>
                </a:rPr>
                <a:t> 	country by virtue of his domicile, residence, citizenship, </a:t>
              </a:r>
            </a:p>
            <a:p>
              <a:pPr marL="346075" indent="-346075" defTabSz="914400" eaLnBrk="0" fontAlgn="base" hangingPunct="0">
                <a:spcAft>
                  <a:spcPct val="0"/>
                </a:spcAft>
                <a:buClr>
                  <a:srgbClr val="FFE600"/>
                </a:buClr>
                <a:defRPr/>
              </a:pPr>
              <a:r>
                <a:rPr lang="en-US" sz="1400" kern="0" dirty="0">
                  <a:solidFill>
                    <a:srgbClr val="111111"/>
                  </a:solidFill>
                  <a:cs typeface="Arial" charset="0"/>
                </a:rPr>
                <a:t>	place of management, place of incorporation, or any other </a:t>
              </a:r>
            </a:p>
            <a:p>
              <a:pPr marL="346075" indent="-346075" defTabSz="914400" eaLnBrk="0" fontAlgn="base" hangingPunct="0">
                <a:spcAft>
                  <a:spcPct val="0"/>
                </a:spcAft>
                <a:buClr>
                  <a:srgbClr val="FFE600"/>
                </a:buClr>
                <a:defRPr/>
              </a:pPr>
              <a:r>
                <a:rPr lang="en-US" sz="1400" kern="0" dirty="0">
                  <a:solidFill>
                    <a:srgbClr val="111111"/>
                  </a:solidFill>
                  <a:cs typeface="Arial" charset="0"/>
                </a:rPr>
                <a:t>	criterion of a similar nature</a:t>
              </a:r>
              <a:endParaRPr lang="en-GB" sz="1400" dirty="0">
                <a:solidFill>
                  <a:srgbClr val="111111"/>
                </a:solidFill>
                <a:cs typeface="Arial" charset="0"/>
              </a:endParaRPr>
            </a:p>
          </p:txBody>
        </p:sp>
        <p:sp>
          <p:nvSpPr>
            <p:cNvPr id="68620" name="Rectangle 12"/>
            <p:cNvSpPr>
              <a:spLocks noChangeArrowheads="1"/>
            </p:cNvSpPr>
            <p:nvPr/>
          </p:nvSpPr>
          <p:spPr bwMode="auto">
            <a:xfrm>
              <a:off x="2123" y="2420"/>
              <a:ext cx="2579" cy="559"/>
            </a:xfrm>
            <a:prstGeom prst="rect">
              <a:avLst/>
            </a:prstGeom>
            <a:solidFill>
              <a:srgbClr val="808080"/>
            </a:solidFill>
            <a:ln>
              <a:noFill/>
            </a:ln>
            <a:extLst>
              <a:ext uri="{91240B29-F687-4F45-9708-019B960494DF}">
                <a14:hiddenLine xmlns:a14="http://schemas.microsoft.com/office/drawing/2010/main" w="6350">
                  <a:solidFill>
                    <a:srgbClr val="000000"/>
                  </a:solidFill>
                  <a:miter lim="800000"/>
                  <a:headEnd/>
                  <a:tailEnd/>
                </a14:hiddenLine>
              </a:ext>
            </a:extLst>
          </p:spPr>
          <p:txBody>
            <a:bodyPr wrap="none" lIns="45720" rIns="45720" anchor="ctr"/>
            <a:lstStyle>
              <a:lvl1pPr marL="96838" indent="-96838"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defTabSz="914400" fontAlgn="base">
                <a:spcBef>
                  <a:spcPct val="30000"/>
                </a:spcBef>
                <a:spcAft>
                  <a:spcPct val="0"/>
                </a:spcAft>
                <a:buClr>
                  <a:srgbClr val="FFE600"/>
                </a:buClr>
                <a:buSzTx/>
              </a:pPr>
              <a:endParaRPr lang="en-GB" altLang="en-US" sz="1400">
                <a:solidFill>
                  <a:srgbClr val="111111"/>
                </a:solidFill>
                <a:cs typeface="Arial" charset="0"/>
              </a:endParaRPr>
            </a:p>
          </p:txBody>
        </p:sp>
      </p:grpSp>
      <p:sp>
        <p:nvSpPr>
          <p:cNvPr id="51203" name="Title 1"/>
          <p:cNvSpPr>
            <a:spLocks noGrp="1"/>
          </p:cNvSpPr>
          <p:nvPr>
            <p:ph type="title"/>
          </p:nvPr>
        </p:nvSpPr>
        <p:spPr>
          <a:xfrm>
            <a:off x="457200" y="431800"/>
            <a:ext cx="8232775" cy="863600"/>
          </a:xfrm>
        </p:spPr>
        <p:txBody>
          <a:bodyPr/>
          <a:lstStyle/>
          <a:p>
            <a:pPr>
              <a:defRPr/>
            </a:pPr>
            <a:r>
              <a:rPr lang="en-US" altLang="en-US" sz="3800" dirty="0" smtClean="0">
                <a:solidFill>
                  <a:srgbClr val="111111"/>
                </a:solidFill>
                <a:latin typeface="+mj-lt"/>
              </a:rPr>
              <a:t>Residential </a:t>
            </a:r>
            <a:r>
              <a:rPr lang="en-US" sz="3800" kern="0" dirty="0" smtClean="0">
                <a:solidFill>
                  <a:srgbClr val="111111"/>
                </a:solidFill>
                <a:latin typeface="+mj-lt"/>
              </a:rPr>
              <a:t>Status </a:t>
            </a:r>
            <a:r>
              <a:rPr lang="en-US" sz="3800" kern="0" dirty="0">
                <a:solidFill>
                  <a:srgbClr val="111111"/>
                </a:solidFill>
                <a:latin typeface="+mj-lt"/>
              </a:rPr>
              <a:t>under Tax Treaty</a:t>
            </a:r>
            <a:endParaRPr lang="en-US" altLang="en-US" sz="3800" dirty="0" smtClean="0">
              <a:solidFill>
                <a:srgbClr val="111111"/>
              </a:solidFill>
              <a:latin typeface="+mj-lt"/>
            </a:endParaRPr>
          </a:p>
        </p:txBody>
      </p:sp>
      <p:sp>
        <p:nvSpPr>
          <p:cNvPr id="68612" name="Rectangle 14"/>
          <p:cNvSpPr>
            <a:spLocks noChangeArrowheads="1"/>
          </p:cNvSpPr>
          <p:nvPr/>
        </p:nvSpPr>
        <p:spPr bwMode="auto">
          <a:xfrm>
            <a:off x="1970088" y="3263900"/>
            <a:ext cx="647065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60363" indent="-360363"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algn="just" defTabSz="914400" eaLnBrk="1" fontAlgn="base" hangingPunct="1">
              <a:spcBef>
                <a:spcPct val="0"/>
              </a:spcBef>
              <a:spcAft>
                <a:spcPct val="0"/>
              </a:spcAft>
              <a:buClrTx/>
              <a:buSzTx/>
              <a:buFont typeface="Arial" panose="020B0604020202020204" pitchFamily="34" charset="0"/>
              <a:buChar char="•"/>
            </a:pPr>
            <a:r>
              <a:rPr lang="en-US" altLang="en-US" sz="1400" dirty="0">
                <a:solidFill>
                  <a:srgbClr val="111111"/>
                </a:solidFill>
                <a:cs typeface="Arial" charset="0"/>
              </a:rPr>
              <a:t>When a person qualifies as resident of both countries, the tie breaker test needs to be applied to determine the residential status in </a:t>
            </a:r>
            <a:r>
              <a:rPr lang="en-US" altLang="en-US" sz="1400" dirty="0" err="1">
                <a:solidFill>
                  <a:srgbClr val="111111"/>
                </a:solidFill>
                <a:cs typeface="Arial" charset="0"/>
              </a:rPr>
              <a:t>favour</a:t>
            </a:r>
            <a:r>
              <a:rPr lang="en-US" altLang="en-US" sz="1400" dirty="0">
                <a:solidFill>
                  <a:srgbClr val="111111"/>
                </a:solidFill>
                <a:cs typeface="Arial" charset="0"/>
              </a:rPr>
              <a:t> of one country in order to apply the provisions of the treaty</a:t>
            </a:r>
          </a:p>
          <a:p>
            <a:pPr algn="just" defTabSz="914400" eaLnBrk="1" fontAlgn="base" hangingPunct="1">
              <a:spcBef>
                <a:spcPct val="0"/>
              </a:spcBef>
              <a:spcAft>
                <a:spcPct val="0"/>
              </a:spcAft>
              <a:buClrTx/>
              <a:buSzTx/>
              <a:buFont typeface="Arial" panose="020B0604020202020204" pitchFamily="34" charset="0"/>
              <a:buChar char="•"/>
            </a:pPr>
            <a:r>
              <a:rPr lang="en-US" altLang="en-US" sz="1400" dirty="0">
                <a:solidFill>
                  <a:srgbClr val="111111"/>
                </a:solidFill>
                <a:cs typeface="Arial" charset="0"/>
              </a:rPr>
              <a:t>In the case of Individual- tie breaker rule determines </a:t>
            </a:r>
            <a:r>
              <a:rPr lang="en-US" altLang="en-US" sz="1400" dirty="0" smtClean="0">
                <a:solidFill>
                  <a:srgbClr val="111111"/>
                </a:solidFill>
                <a:cs typeface="Arial" charset="0"/>
              </a:rPr>
              <a:t>residence</a:t>
            </a:r>
            <a:endParaRPr lang="en-US" altLang="en-US" sz="1400" dirty="0">
              <a:solidFill>
                <a:srgbClr val="111111"/>
              </a:solidFill>
              <a:cs typeface="Arial" charset="0"/>
            </a:endParaRPr>
          </a:p>
          <a:p>
            <a:pPr algn="just" defTabSz="914400" eaLnBrk="1" fontAlgn="base" hangingPunct="1">
              <a:spcBef>
                <a:spcPct val="0"/>
              </a:spcBef>
              <a:spcAft>
                <a:spcPct val="0"/>
              </a:spcAft>
              <a:buClrTx/>
              <a:buSzTx/>
              <a:buFont typeface="Arial" panose="020B0604020202020204" pitchFamily="34" charset="0"/>
              <a:buChar char="•"/>
            </a:pPr>
            <a:r>
              <a:rPr lang="en-US" altLang="en-US" sz="1400" dirty="0">
                <a:solidFill>
                  <a:srgbClr val="111111"/>
                </a:solidFill>
                <a:cs typeface="Arial" charset="0"/>
              </a:rPr>
              <a:t>In any other case- the Place of Effective Management determines </a:t>
            </a:r>
            <a:r>
              <a:rPr lang="en-US" altLang="en-US" sz="1400" dirty="0" smtClean="0">
                <a:solidFill>
                  <a:srgbClr val="111111"/>
                </a:solidFill>
                <a:cs typeface="Arial" charset="0"/>
              </a:rPr>
              <a:t>residence/ </a:t>
            </a:r>
            <a:r>
              <a:rPr lang="en-US" altLang="en-US" sz="1400" dirty="0">
                <a:solidFill>
                  <a:srgbClr val="111111"/>
                </a:solidFill>
                <a:cs typeface="Arial" charset="0"/>
              </a:rPr>
              <a:t>competent authorities settle the question by mutual agreement.</a:t>
            </a:r>
          </a:p>
        </p:txBody>
      </p:sp>
      <p:sp>
        <p:nvSpPr>
          <p:cNvPr id="51205" name="TextBox 11"/>
          <p:cNvSpPr txBox="1">
            <a:spLocks noChangeArrowheads="1"/>
          </p:cNvSpPr>
          <p:nvPr/>
        </p:nvSpPr>
        <p:spPr bwMode="auto">
          <a:xfrm>
            <a:off x="1970088" y="4686300"/>
            <a:ext cx="7878762" cy="136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6075" indent="-346075"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defTabSz="914400" eaLnBrk="1" fontAlgn="base" hangingPunct="1">
              <a:spcAft>
                <a:spcPct val="0"/>
              </a:spcAft>
              <a:buSzPct val="80000"/>
              <a:defRPr/>
            </a:pPr>
            <a:r>
              <a:rPr lang="en-US" altLang="en-US" sz="1400" dirty="0">
                <a:solidFill>
                  <a:srgbClr val="111111"/>
                </a:solidFill>
                <a:cs typeface="Arial" panose="020B0604020202020204" pitchFamily="34" charset="0"/>
              </a:rPr>
              <a:t>Liable to tax:</a:t>
            </a:r>
          </a:p>
          <a:p>
            <a:pPr marL="285750" lvl="1" defTabSz="914400" eaLnBrk="1" fontAlgn="base" hangingPunct="1">
              <a:spcAft>
                <a:spcPct val="0"/>
              </a:spcAft>
              <a:buSzPct val="100000"/>
              <a:buFont typeface="Arial" panose="020B0604020202020204" pitchFamily="34" charset="0"/>
              <a:buChar char="•"/>
              <a:defRPr/>
            </a:pPr>
            <a:r>
              <a:rPr lang="en-US" sz="1400" dirty="0">
                <a:solidFill>
                  <a:srgbClr val="111111"/>
                </a:solidFill>
                <a:cs typeface="Arial" panose="020B0604020202020204" pitchFamily="34" charset="0"/>
              </a:rPr>
              <a:t>To be interpreted under domestic law</a:t>
            </a:r>
            <a:endParaRPr lang="en-US" altLang="en-US" sz="1400" dirty="0">
              <a:solidFill>
                <a:srgbClr val="111111"/>
              </a:solidFill>
              <a:cs typeface="Arial" panose="020B0604020202020204" pitchFamily="34" charset="0"/>
            </a:endParaRPr>
          </a:p>
          <a:p>
            <a:pPr marL="285750" lvl="1" defTabSz="914400" eaLnBrk="1" fontAlgn="base" hangingPunct="1">
              <a:spcAft>
                <a:spcPct val="0"/>
              </a:spcAft>
              <a:buSzPct val="100000"/>
              <a:buFont typeface="Arial" panose="020B0604020202020204" pitchFamily="34" charset="0"/>
              <a:buChar char="•"/>
              <a:defRPr/>
            </a:pPr>
            <a:r>
              <a:rPr lang="en-IN" sz="1400" dirty="0">
                <a:solidFill>
                  <a:srgbClr val="111111"/>
                </a:solidFill>
                <a:cs typeface="Arial" panose="020B0604020202020204" pitchFamily="34" charset="0"/>
              </a:rPr>
              <a:t>Only persons who are subject to a full unlimited or global taxation shall be resident </a:t>
            </a:r>
            <a:r>
              <a:rPr lang="en-IN" sz="1400" dirty="0" smtClean="0">
                <a:solidFill>
                  <a:srgbClr val="111111"/>
                </a:solidFill>
                <a:cs typeface="Arial" panose="020B0604020202020204" pitchFamily="34" charset="0"/>
              </a:rPr>
              <a:t/>
            </a:r>
            <a:br>
              <a:rPr lang="en-IN" sz="1400" dirty="0" smtClean="0">
                <a:solidFill>
                  <a:srgbClr val="111111"/>
                </a:solidFill>
                <a:cs typeface="Arial" panose="020B0604020202020204" pitchFamily="34" charset="0"/>
              </a:rPr>
            </a:br>
            <a:r>
              <a:rPr lang="en-IN" sz="1400" dirty="0" smtClean="0">
                <a:solidFill>
                  <a:srgbClr val="111111"/>
                </a:solidFill>
                <a:cs typeface="Arial" panose="020B0604020202020204" pitchFamily="34" charset="0"/>
              </a:rPr>
              <a:t>in </a:t>
            </a:r>
            <a:r>
              <a:rPr lang="en-IN" sz="1400" dirty="0">
                <a:solidFill>
                  <a:srgbClr val="111111"/>
                </a:solidFill>
                <a:cs typeface="Arial" panose="020B0604020202020204" pitchFamily="34" charset="0"/>
              </a:rPr>
              <a:t>the country</a:t>
            </a:r>
            <a:endParaRPr lang="en-US" altLang="en-US" sz="1400" dirty="0">
              <a:solidFill>
                <a:srgbClr val="111111"/>
              </a:solidFill>
              <a:cs typeface="Arial" panose="020B0604020202020204" pitchFamily="34" charset="0"/>
            </a:endParaRPr>
          </a:p>
          <a:p>
            <a:pPr marL="285750" lvl="1" defTabSz="914400" eaLnBrk="1" fontAlgn="base" hangingPunct="1">
              <a:spcAft>
                <a:spcPct val="0"/>
              </a:spcAft>
              <a:buSzPct val="100000"/>
              <a:buFont typeface="Arial" panose="020B0604020202020204" pitchFamily="34" charset="0"/>
              <a:buChar char="•"/>
              <a:defRPr/>
            </a:pPr>
            <a:r>
              <a:rPr lang="en-US" altLang="en-US" sz="1400" dirty="0">
                <a:solidFill>
                  <a:srgbClr val="111111"/>
                </a:solidFill>
                <a:cs typeface="Arial" panose="020B0604020202020204" pitchFamily="34" charset="0"/>
              </a:rPr>
              <a:t>It is not necessary that a person should actually pay the taxes to be liable to tax</a:t>
            </a:r>
          </a:p>
          <a:p>
            <a:pPr defTabSz="914400" eaLnBrk="1" fontAlgn="base" hangingPunct="1">
              <a:lnSpc>
                <a:spcPct val="90000"/>
              </a:lnSpc>
              <a:spcBef>
                <a:spcPct val="0"/>
              </a:spcBef>
              <a:spcAft>
                <a:spcPct val="0"/>
              </a:spcAft>
              <a:buClr>
                <a:srgbClr val="FFC000"/>
              </a:buClr>
              <a:buFont typeface="Arial" charset="0"/>
              <a:buChar char="►"/>
              <a:defRPr/>
            </a:pPr>
            <a:endParaRPr lang="en-US" altLang="en-US" sz="1400" dirty="0" smtClean="0">
              <a:solidFill>
                <a:srgbClr val="111111"/>
              </a:solidFill>
              <a:cs typeface="Arial" charset="0"/>
            </a:endParaRPr>
          </a:p>
        </p:txBody>
      </p:sp>
      <p:sp>
        <p:nvSpPr>
          <p:cNvPr id="68614" name="TextBox 11"/>
          <p:cNvSpPr txBox="1">
            <a:spLocks noChangeArrowheads="1"/>
          </p:cNvSpPr>
          <p:nvPr/>
        </p:nvSpPr>
        <p:spPr bwMode="auto">
          <a:xfrm>
            <a:off x="381000" y="5921375"/>
            <a:ext cx="85344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defTabSz="914400" eaLnBrk="1" fontAlgn="base" hangingPunct="1">
              <a:lnSpc>
                <a:spcPct val="90000"/>
              </a:lnSpc>
              <a:spcBef>
                <a:spcPct val="0"/>
              </a:spcBef>
              <a:spcAft>
                <a:spcPct val="0"/>
              </a:spcAft>
              <a:buClr>
                <a:srgbClr val="FFC000"/>
              </a:buClr>
              <a:buSzTx/>
              <a:buFontTx/>
              <a:buNone/>
            </a:pPr>
            <a:r>
              <a:rPr lang="en-IN" altLang="en-US" sz="1000" dirty="0" smtClean="0">
                <a:solidFill>
                  <a:srgbClr val="111111"/>
                </a:solidFill>
                <a:cs typeface="Arial" charset="0"/>
              </a:rPr>
              <a:t>*United Nations Model and OECD Model Convention and Commentary -  "person" includes an individual, a company and any other body of persons</a:t>
            </a:r>
          </a:p>
          <a:p>
            <a:pPr defTabSz="914400" eaLnBrk="1" fontAlgn="base" hangingPunct="1">
              <a:lnSpc>
                <a:spcPct val="90000"/>
              </a:lnSpc>
              <a:spcBef>
                <a:spcPct val="0"/>
              </a:spcBef>
              <a:spcAft>
                <a:spcPct val="0"/>
              </a:spcAft>
              <a:buClr>
                <a:srgbClr val="FFC000"/>
              </a:buClr>
              <a:buSzTx/>
              <a:buFontTx/>
              <a:buNone/>
            </a:pPr>
            <a:r>
              <a:rPr lang="en-US" altLang="en-US" sz="1000" dirty="0" smtClean="0">
                <a:solidFill>
                  <a:srgbClr val="111111"/>
                </a:solidFill>
                <a:cs typeface="Arial" charset="0"/>
              </a:rPr>
              <a:t>US Model – “person” includes </a:t>
            </a:r>
            <a:r>
              <a:rPr lang="en-IN" altLang="en-US" sz="1000" dirty="0" smtClean="0">
                <a:solidFill>
                  <a:srgbClr val="111111"/>
                </a:solidFill>
                <a:cs typeface="Arial" charset="0"/>
              </a:rPr>
              <a:t>an individual, an estate, a trust, a company and any other body of persons</a:t>
            </a:r>
          </a:p>
          <a:p>
            <a:pPr defTabSz="914400" eaLnBrk="1" fontAlgn="base" hangingPunct="1">
              <a:lnSpc>
                <a:spcPct val="90000"/>
              </a:lnSpc>
              <a:spcBef>
                <a:spcPct val="0"/>
              </a:spcBef>
              <a:spcAft>
                <a:spcPct val="0"/>
              </a:spcAft>
              <a:buClr>
                <a:srgbClr val="FFC000"/>
              </a:buClr>
              <a:buSzTx/>
              <a:buFontTx/>
              <a:buNone/>
            </a:pPr>
            <a:endParaRPr lang="en-US" altLang="en-US" sz="1000" dirty="0">
              <a:solidFill>
                <a:srgbClr val="111111"/>
              </a:solidFill>
              <a:cs typeface="Arial" charset="0"/>
            </a:endParaRPr>
          </a:p>
        </p:txBody>
      </p:sp>
    </p:spTree>
    <p:extLst>
      <p:ext uri="{BB962C8B-B14F-4D97-AF65-F5344CB8AC3E}">
        <p14:creationId xmlns:p14="http://schemas.microsoft.com/office/powerpoint/2010/main" val="18680155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atin typeface="Arial" panose="020B0604020202020204" pitchFamily="34" charset="0"/>
                <a:cs typeface="Arial" panose="020B0604020202020204" pitchFamily="34" charset="0"/>
              </a:rPr>
              <a:t>RESIDENCE - INDIVIDUALS</a:t>
            </a:r>
            <a:endParaRPr lang="en-IN"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643652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37"/>
          <p:cNvSpPr>
            <a:spLocks noGrp="1" noChangeArrowheads="1"/>
          </p:cNvSpPr>
          <p:nvPr>
            <p:ph type="title"/>
          </p:nvPr>
        </p:nvSpPr>
        <p:spPr>
          <a:xfrm>
            <a:off x="528638" y="508000"/>
            <a:ext cx="8234362" cy="863600"/>
          </a:xfrm>
        </p:spPr>
        <p:txBody>
          <a:bodyPr/>
          <a:lstStyle/>
          <a:p>
            <a:pPr eaLnBrk="1" hangingPunct="1"/>
            <a:r>
              <a:rPr lang="en-US" altLang="en-US" sz="4000" dirty="0" smtClean="0">
                <a:solidFill>
                  <a:srgbClr val="111111"/>
                </a:solidFill>
                <a:latin typeface="+mj-lt"/>
                <a:cs typeface="Arial" charset="0"/>
              </a:rPr>
              <a:t>Residence of Individuals</a:t>
            </a:r>
          </a:p>
        </p:txBody>
      </p:sp>
      <p:graphicFrame>
        <p:nvGraphicFramePr>
          <p:cNvPr id="118904" name="Group 120"/>
          <p:cNvGraphicFramePr>
            <a:graphicFrameLocks noGrp="1"/>
          </p:cNvGraphicFramePr>
          <p:nvPr>
            <p:extLst>
              <p:ext uri="{D42A27DB-BD31-4B8C-83A1-F6EECF244321}">
                <p14:modId xmlns:p14="http://schemas.microsoft.com/office/powerpoint/2010/main" val="2699009705"/>
              </p:ext>
            </p:extLst>
          </p:nvPr>
        </p:nvGraphicFramePr>
        <p:xfrm>
          <a:off x="533400" y="1128713"/>
          <a:ext cx="8153400" cy="4471988"/>
        </p:xfrm>
        <a:graphic>
          <a:graphicData uri="http://schemas.openxmlformats.org/drawingml/2006/table">
            <a:tbl>
              <a:tblPr/>
              <a:tblGrid>
                <a:gridCol w="2295618"/>
                <a:gridCol w="2453936"/>
                <a:gridCol w="3403846"/>
              </a:tblGrid>
              <a:tr h="1371834">
                <a:tc>
                  <a:txBody>
                    <a:bodyPr/>
                    <a:lstStyle/>
                    <a:p>
                      <a:pPr marL="0" marR="0" lvl="0" indent="0" algn="l" defTabSz="914400" rtl="0" eaLnBrk="1" fontAlgn="base" latinLnBrk="0" hangingPunct="1">
                        <a:lnSpc>
                          <a:spcPct val="105000"/>
                        </a:lnSpc>
                        <a:spcBef>
                          <a:spcPct val="20000"/>
                        </a:spcBef>
                        <a:spcAft>
                          <a:spcPct val="0"/>
                        </a:spcAft>
                        <a:buClr>
                          <a:srgbClr val="FFD200"/>
                        </a:buClr>
                        <a:buSzPct val="75000"/>
                        <a:buFont typeface="Arial" charset="0"/>
                        <a:buNone/>
                        <a:tabLst/>
                      </a:pPr>
                      <a:r>
                        <a:rPr kumimoji="0" lang="en-US" sz="2000" b="1" i="0" u="none" strike="noStrike" cap="none" normalizeH="0" baseline="0" dirty="0" smtClean="0">
                          <a:ln>
                            <a:noFill/>
                          </a:ln>
                          <a:solidFill>
                            <a:srgbClr val="111111"/>
                          </a:solidFill>
                          <a:effectLst/>
                          <a:latin typeface="Arial" charset="0"/>
                        </a:rPr>
                        <a:t>Residence in India - As per Indian domestic tax laws</a:t>
                      </a:r>
                    </a:p>
                  </a:txBody>
                  <a:tcPr marT="45679" marB="4567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5000"/>
                      </a:schemeClr>
                    </a:solidFill>
                  </a:tcPr>
                </a:tc>
                <a:tc>
                  <a:txBody>
                    <a:bodyPr/>
                    <a:lstStyle/>
                    <a:p>
                      <a:pPr marL="0" marR="0" lvl="0" indent="0" algn="l" defTabSz="914400" rtl="0" eaLnBrk="1" fontAlgn="base" latinLnBrk="0" hangingPunct="1">
                        <a:lnSpc>
                          <a:spcPct val="105000"/>
                        </a:lnSpc>
                        <a:spcBef>
                          <a:spcPct val="20000"/>
                        </a:spcBef>
                        <a:spcAft>
                          <a:spcPct val="0"/>
                        </a:spcAft>
                        <a:buClr>
                          <a:srgbClr val="FFD200"/>
                        </a:buClr>
                        <a:buSzPct val="75000"/>
                        <a:buFont typeface="Arial" charset="0"/>
                        <a:buNone/>
                        <a:tabLst/>
                      </a:pPr>
                      <a:r>
                        <a:rPr kumimoji="0" lang="en-US" sz="2000" b="1" i="0" u="none" strike="noStrike" cap="none" normalizeH="0" baseline="0" dirty="0" smtClean="0">
                          <a:ln>
                            <a:noFill/>
                          </a:ln>
                          <a:solidFill>
                            <a:srgbClr val="111111"/>
                          </a:solidFill>
                          <a:effectLst/>
                          <a:latin typeface="Arial" charset="0"/>
                        </a:rPr>
                        <a:t>Residence in other country - As per domestic tax laws</a:t>
                      </a:r>
                    </a:p>
                  </a:txBody>
                  <a:tcPr marT="45679" marB="4567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5000"/>
                      </a:schemeClr>
                    </a:solidFill>
                  </a:tcPr>
                </a:tc>
                <a:tc>
                  <a:txBody>
                    <a:bodyPr/>
                    <a:lstStyle/>
                    <a:p>
                      <a:pPr marL="0" marR="0" lvl="0" indent="0" algn="l" defTabSz="914400" rtl="0" eaLnBrk="1" fontAlgn="base" latinLnBrk="0" hangingPunct="1">
                        <a:lnSpc>
                          <a:spcPct val="105000"/>
                        </a:lnSpc>
                        <a:spcBef>
                          <a:spcPct val="20000"/>
                        </a:spcBef>
                        <a:spcAft>
                          <a:spcPct val="0"/>
                        </a:spcAft>
                        <a:buClr>
                          <a:srgbClr val="FFD200"/>
                        </a:buClr>
                        <a:buSzPct val="75000"/>
                        <a:buFont typeface="Arial" charset="0"/>
                        <a:buNone/>
                        <a:tabLst/>
                      </a:pPr>
                      <a:r>
                        <a:rPr kumimoji="0" lang="en-US" sz="2000" b="1" i="0" u="none" strike="noStrike" cap="none" normalizeH="0" baseline="0" dirty="0" smtClean="0">
                          <a:ln>
                            <a:noFill/>
                          </a:ln>
                          <a:solidFill>
                            <a:srgbClr val="111111"/>
                          </a:solidFill>
                          <a:effectLst/>
                          <a:latin typeface="Arial" charset="0"/>
                        </a:rPr>
                        <a:t>Residence as per Tax Treaty</a:t>
                      </a:r>
                    </a:p>
                  </a:txBody>
                  <a:tcPr marT="45679" marB="4567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5000"/>
                      </a:schemeClr>
                    </a:solidFill>
                  </a:tcPr>
                </a:tc>
              </a:tr>
              <a:tr h="704189">
                <a:tc>
                  <a:txBody>
                    <a:bodyPr/>
                    <a:lstStyle/>
                    <a:p>
                      <a:pPr marL="0" marR="0" lvl="0" indent="0" algn="l" defTabSz="914400" rtl="0" eaLnBrk="1" fontAlgn="base" latinLnBrk="0" hangingPunct="1">
                        <a:lnSpc>
                          <a:spcPct val="105000"/>
                        </a:lnSpc>
                        <a:spcBef>
                          <a:spcPct val="20000"/>
                        </a:spcBef>
                        <a:spcAft>
                          <a:spcPct val="0"/>
                        </a:spcAft>
                        <a:buClr>
                          <a:srgbClr val="FFD200"/>
                        </a:buClr>
                        <a:buSzPct val="75000"/>
                        <a:buFont typeface="Arial" charset="0"/>
                        <a:buNone/>
                        <a:tabLst/>
                      </a:pPr>
                      <a:r>
                        <a:rPr kumimoji="0" lang="en-US" sz="2000" b="0" i="0" u="none" strike="noStrike" cap="none" normalizeH="0" baseline="0" dirty="0" smtClean="0">
                          <a:ln>
                            <a:noFill/>
                          </a:ln>
                          <a:solidFill>
                            <a:srgbClr val="111111"/>
                          </a:solidFill>
                          <a:effectLst/>
                          <a:latin typeface="Arial" charset="0"/>
                        </a:rPr>
                        <a:t>Resident</a:t>
                      </a:r>
                    </a:p>
                  </a:txBody>
                  <a:tcPr marT="45679" marB="456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20000"/>
                        <a:lumOff val="80000"/>
                      </a:schemeClr>
                    </a:solidFill>
                  </a:tcPr>
                </a:tc>
                <a:tc>
                  <a:txBody>
                    <a:bodyPr/>
                    <a:lstStyle/>
                    <a:p>
                      <a:pPr marL="0" marR="0" lvl="0" indent="0" algn="l" defTabSz="914400" rtl="0" eaLnBrk="1" fontAlgn="base" latinLnBrk="0" hangingPunct="1">
                        <a:lnSpc>
                          <a:spcPct val="105000"/>
                        </a:lnSpc>
                        <a:spcBef>
                          <a:spcPct val="20000"/>
                        </a:spcBef>
                        <a:spcAft>
                          <a:spcPct val="0"/>
                        </a:spcAft>
                        <a:buClr>
                          <a:srgbClr val="FFD200"/>
                        </a:buClr>
                        <a:buSzPct val="75000"/>
                        <a:buFont typeface="Arial" charset="0"/>
                        <a:buNone/>
                        <a:tabLst/>
                      </a:pPr>
                      <a:r>
                        <a:rPr kumimoji="0" lang="en-US" sz="2000" b="0" i="0" u="none" strike="noStrike" cap="none" normalizeH="0" baseline="0" dirty="0" smtClean="0">
                          <a:ln>
                            <a:noFill/>
                          </a:ln>
                          <a:solidFill>
                            <a:srgbClr val="111111"/>
                          </a:solidFill>
                          <a:effectLst/>
                          <a:latin typeface="Arial" charset="0"/>
                        </a:rPr>
                        <a:t>Non-resident</a:t>
                      </a:r>
                    </a:p>
                  </a:txBody>
                  <a:tcPr marT="45679" marB="456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20000"/>
                        <a:lumOff val="80000"/>
                      </a:schemeClr>
                    </a:solidFill>
                  </a:tcPr>
                </a:tc>
                <a:tc>
                  <a:txBody>
                    <a:bodyPr/>
                    <a:lstStyle/>
                    <a:p>
                      <a:pPr marL="0" marR="0" lvl="0" indent="0" algn="l" defTabSz="914400" rtl="0" eaLnBrk="1" fontAlgn="base" latinLnBrk="0" hangingPunct="1">
                        <a:lnSpc>
                          <a:spcPct val="105000"/>
                        </a:lnSpc>
                        <a:spcBef>
                          <a:spcPct val="20000"/>
                        </a:spcBef>
                        <a:spcAft>
                          <a:spcPct val="0"/>
                        </a:spcAft>
                        <a:buClr>
                          <a:srgbClr val="FFD200"/>
                        </a:buClr>
                        <a:buSzPct val="75000"/>
                        <a:buFont typeface="Arial" charset="0"/>
                        <a:buNone/>
                        <a:tabLst/>
                      </a:pPr>
                      <a:r>
                        <a:rPr kumimoji="0" lang="en-US" sz="2000" b="0" i="0" u="none" strike="noStrike" cap="none" normalizeH="0" baseline="0" dirty="0" smtClean="0">
                          <a:ln>
                            <a:noFill/>
                          </a:ln>
                          <a:solidFill>
                            <a:srgbClr val="111111"/>
                          </a:solidFill>
                          <a:effectLst/>
                          <a:latin typeface="Arial" charset="0"/>
                        </a:rPr>
                        <a:t>Resident of India</a:t>
                      </a:r>
                    </a:p>
                  </a:txBody>
                  <a:tcPr marT="45679" marB="456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20000"/>
                        <a:lumOff val="80000"/>
                      </a:schemeClr>
                    </a:solidFill>
                  </a:tcPr>
                </a:tc>
              </a:tr>
              <a:tr h="704189">
                <a:tc>
                  <a:txBody>
                    <a:bodyPr/>
                    <a:lstStyle/>
                    <a:p>
                      <a:pPr marL="0" marR="0" lvl="0" indent="0" algn="l" defTabSz="914400" rtl="0" eaLnBrk="1" fontAlgn="base" latinLnBrk="0" hangingPunct="1">
                        <a:lnSpc>
                          <a:spcPct val="105000"/>
                        </a:lnSpc>
                        <a:spcBef>
                          <a:spcPct val="20000"/>
                        </a:spcBef>
                        <a:spcAft>
                          <a:spcPct val="0"/>
                        </a:spcAft>
                        <a:buClr>
                          <a:srgbClr val="FFD200"/>
                        </a:buClr>
                        <a:buSzPct val="75000"/>
                        <a:buFont typeface="Arial" charset="0"/>
                        <a:buNone/>
                        <a:tabLst/>
                      </a:pPr>
                      <a:r>
                        <a:rPr kumimoji="0" lang="en-US" sz="2000" b="0" i="0" u="none" strike="noStrike" cap="none" normalizeH="0" baseline="0" dirty="0" smtClean="0">
                          <a:ln>
                            <a:noFill/>
                          </a:ln>
                          <a:solidFill>
                            <a:srgbClr val="111111"/>
                          </a:solidFill>
                          <a:effectLst/>
                          <a:latin typeface="Arial" charset="0"/>
                        </a:rPr>
                        <a:t>Non-resident </a:t>
                      </a:r>
                    </a:p>
                  </a:txBody>
                  <a:tcPr marT="45679" marB="456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40000"/>
                        <a:lumOff val="60000"/>
                      </a:schemeClr>
                    </a:solidFill>
                  </a:tcPr>
                </a:tc>
                <a:tc>
                  <a:txBody>
                    <a:bodyPr/>
                    <a:lstStyle/>
                    <a:p>
                      <a:pPr marL="0" marR="0" lvl="0" indent="0" algn="l" defTabSz="914400" rtl="0" eaLnBrk="1" fontAlgn="base" latinLnBrk="0" hangingPunct="1">
                        <a:lnSpc>
                          <a:spcPct val="105000"/>
                        </a:lnSpc>
                        <a:spcBef>
                          <a:spcPct val="20000"/>
                        </a:spcBef>
                        <a:spcAft>
                          <a:spcPct val="0"/>
                        </a:spcAft>
                        <a:buClr>
                          <a:srgbClr val="FFD200"/>
                        </a:buClr>
                        <a:buSzPct val="75000"/>
                        <a:buFont typeface="Arial" charset="0"/>
                        <a:buNone/>
                        <a:tabLst/>
                      </a:pPr>
                      <a:r>
                        <a:rPr kumimoji="0" lang="en-US" sz="2000" b="0" i="0" u="none" strike="noStrike" cap="none" normalizeH="0" baseline="0" dirty="0" smtClean="0">
                          <a:ln>
                            <a:noFill/>
                          </a:ln>
                          <a:solidFill>
                            <a:srgbClr val="111111"/>
                          </a:solidFill>
                          <a:effectLst/>
                          <a:latin typeface="Arial" charset="0"/>
                        </a:rPr>
                        <a:t>Resident</a:t>
                      </a:r>
                    </a:p>
                  </a:txBody>
                  <a:tcPr marT="45679" marB="456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40000"/>
                        <a:lumOff val="60000"/>
                      </a:schemeClr>
                    </a:solidFill>
                  </a:tcPr>
                </a:tc>
                <a:tc>
                  <a:txBody>
                    <a:bodyPr/>
                    <a:lstStyle/>
                    <a:p>
                      <a:pPr marL="0" marR="0" lvl="0" indent="0" algn="l" defTabSz="914400" rtl="0" eaLnBrk="1" fontAlgn="base" latinLnBrk="0" hangingPunct="1">
                        <a:lnSpc>
                          <a:spcPct val="105000"/>
                        </a:lnSpc>
                        <a:spcBef>
                          <a:spcPct val="20000"/>
                        </a:spcBef>
                        <a:spcAft>
                          <a:spcPct val="0"/>
                        </a:spcAft>
                        <a:buClr>
                          <a:srgbClr val="FFD200"/>
                        </a:buClr>
                        <a:buSzPct val="75000"/>
                        <a:buFont typeface="Arial" charset="0"/>
                        <a:buNone/>
                        <a:tabLst/>
                      </a:pPr>
                      <a:r>
                        <a:rPr kumimoji="0" lang="en-US" sz="2000" b="0" i="0" u="none" strike="noStrike" cap="none" normalizeH="0" baseline="0" dirty="0" smtClean="0">
                          <a:ln>
                            <a:noFill/>
                          </a:ln>
                          <a:solidFill>
                            <a:srgbClr val="111111"/>
                          </a:solidFill>
                          <a:effectLst/>
                          <a:latin typeface="Arial" charset="0"/>
                        </a:rPr>
                        <a:t>Resident of  other country </a:t>
                      </a:r>
                    </a:p>
                  </a:txBody>
                  <a:tcPr marT="45679" marB="456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40000"/>
                        <a:lumOff val="60000"/>
                      </a:schemeClr>
                    </a:solidFill>
                  </a:tcPr>
                </a:tc>
              </a:tr>
              <a:tr h="1691776">
                <a:tc>
                  <a:txBody>
                    <a:bodyPr/>
                    <a:lstStyle/>
                    <a:p>
                      <a:pPr marL="0" marR="0" lvl="0" indent="0" algn="l" defTabSz="914400" rtl="0" eaLnBrk="1" fontAlgn="base" latinLnBrk="0" hangingPunct="1">
                        <a:lnSpc>
                          <a:spcPct val="105000"/>
                        </a:lnSpc>
                        <a:spcBef>
                          <a:spcPct val="20000"/>
                        </a:spcBef>
                        <a:spcAft>
                          <a:spcPct val="0"/>
                        </a:spcAft>
                        <a:buClr>
                          <a:srgbClr val="FFD200"/>
                        </a:buClr>
                        <a:buSzPct val="75000"/>
                        <a:buFont typeface="Arial" charset="0"/>
                        <a:buNone/>
                        <a:tabLst/>
                      </a:pPr>
                      <a:r>
                        <a:rPr kumimoji="0" lang="en-US" sz="2000" b="0" i="0" u="none" strike="noStrike" kern="1200" cap="none" normalizeH="0" baseline="0" dirty="0" smtClean="0">
                          <a:ln>
                            <a:noFill/>
                          </a:ln>
                          <a:solidFill>
                            <a:srgbClr val="111111"/>
                          </a:solidFill>
                          <a:effectLst/>
                          <a:latin typeface="Arial" charset="0"/>
                          <a:ea typeface="+mn-ea"/>
                          <a:cs typeface="+mn-cs"/>
                        </a:rPr>
                        <a:t>Resident</a:t>
                      </a:r>
                    </a:p>
                    <a:p>
                      <a:pPr marL="0" marR="0" lvl="0" indent="0" algn="l" defTabSz="914400" rtl="0" eaLnBrk="1" fontAlgn="base" latinLnBrk="0" hangingPunct="1">
                        <a:lnSpc>
                          <a:spcPct val="105000"/>
                        </a:lnSpc>
                        <a:spcBef>
                          <a:spcPct val="20000"/>
                        </a:spcBef>
                        <a:spcAft>
                          <a:spcPct val="0"/>
                        </a:spcAft>
                        <a:buClr>
                          <a:srgbClr val="FFD200"/>
                        </a:buClr>
                        <a:buSzPct val="75000"/>
                        <a:buFont typeface="Arial" charset="0"/>
                        <a:buNone/>
                        <a:tabLst/>
                      </a:pPr>
                      <a:endParaRPr kumimoji="0" lang="en-US" sz="2000" b="0" i="0" u="none" strike="noStrike" kern="1200" cap="none" normalizeH="0" baseline="0" dirty="0" smtClean="0">
                        <a:ln>
                          <a:noFill/>
                        </a:ln>
                        <a:solidFill>
                          <a:srgbClr val="111111"/>
                        </a:solidFill>
                        <a:effectLst/>
                        <a:latin typeface="Arial" charset="0"/>
                        <a:ea typeface="+mn-ea"/>
                        <a:cs typeface="+mn-cs"/>
                      </a:endParaRPr>
                    </a:p>
                  </a:txBody>
                  <a:tcPr marT="45679" marB="456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20000"/>
                        <a:lumOff val="80000"/>
                      </a:schemeClr>
                    </a:solidFill>
                  </a:tcPr>
                </a:tc>
                <a:tc>
                  <a:txBody>
                    <a:bodyPr/>
                    <a:lstStyle/>
                    <a:p>
                      <a:pPr marL="0" marR="0" lvl="0" indent="0" algn="l" defTabSz="914400" rtl="0" eaLnBrk="1" fontAlgn="base" latinLnBrk="0" hangingPunct="1">
                        <a:lnSpc>
                          <a:spcPct val="105000"/>
                        </a:lnSpc>
                        <a:spcBef>
                          <a:spcPct val="20000"/>
                        </a:spcBef>
                        <a:spcAft>
                          <a:spcPct val="0"/>
                        </a:spcAft>
                        <a:buClr>
                          <a:srgbClr val="FFD200"/>
                        </a:buClr>
                        <a:buSzPct val="75000"/>
                        <a:buFont typeface="Arial" charset="0"/>
                        <a:buNone/>
                        <a:tabLst/>
                      </a:pPr>
                      <a:r>
                        <a:rPr kumimoji="0" lang="en-US" sz="2000" b="0" i="0" u="none" strike="noStrike" kern="1200" cap="none" normalizeH="0" baseline="0" dirty="0" smtClean="0">
                          <a:ln>
                            <a:noFill/>
                          </a:ln>
                          <a:solidFill>
                            <a:srgbClr val="111111"/>
                          </a:solidFill>
                          <a:effectLst/>
                          <a:latin typeface="Arial" charset="0"/>
                          <a:ea typeface="+mn-ea"/>
                          <a:cs typeface="+mn-cs"/>
                        </a:rPr>
                        <a:t>Resident</a:t>
                      </a:r>
                    </a:p>
                    <a:p>
                      <a:pPr marL="0" marR="0" lvl="0" indent="0" algn="l" defTabSz="914400" rtl="0" eaLnBrk="1" fontAlgn="base" latinLnBrk="0" hangingPunct="1">
                        <a:lnSpc>
                          <a:spcPct val="105000"/>
                        </a:lnSpc>
                        <a:spcBef>
                          <a:spcPct val="20000"/>
                        </a:spcBef>
                        <a:spcAft>
                          <a:spcPct val="0"/>
                        </a:spcAft>
                        <a:buClr>
                          <a:srgbClr val="FFD200"/>
                        </a:buClr>
                        <a:buSzPct val="75000"/>
                        <a:buFont typeface="Arial" charset="0"/>
                        <a:buNone/>
                        <a:tabLst/>
                      </a:pPr>
                      <a:endParaRPr kumimoji="0" lang="en-US" sz="2000" b="0" i="0" u="none" strike="noStrike" kern="1200" cap="none" normalizeH="0" baseline="0" dirty="0" smtClean="0">
                        <a:ln>
                          <a:noFill/>
                        </a:ln>
                        <a:solidFill>
                          <a:srgbClr val="111111"/>
                        </a:solidFill>
                        <a:effectLst/>
                        <a:latin typeface="Arial" charset="0"/>
                        <a:ea typeface="+mn-ea"/>
                        <a:cs typeface="+mn-cs"/>
                      </a:endParaRPr>
                    </a:p>
                  </a:txBody>
                  <a:tcPr marT="45679" marB="456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20000"/>
                        <a:lumOff val="80000"/>
                      </a:schemeClr>
                    </a:solidFill>
                  </a:tcPr>
                </a:tc>
                <a:tc>
                  <a:txBody>
                    <a:bodyPr/>
                    <a:lstStyle/>
                    <a:p>
                      <a:pPr marL="0" marR="0" lvl="0" indent="0" algn="l" defTabSz="914400" rtl="0" eaLnBrk="1" fontAlgn="base" latinLnBrk="0" hangingPunct="1">
                        <a:lnSpc>
                          <a:spcPct val="105000"/>
                        </a:lnSpc>
                        <a:spcBef>
                          <a:spcPct val="20000"/>
                        </a:spcBef>
                        <a:spcAft>
                          <a:spcPct val="0"/>
                        </a:spcAft>
                        <a:buClr>
                          <a:srgbClr val="FFD200"/>
                        </a:buClr>
                        <a:buSzPct val="75000"/>
                        <a:buFont typeface="Arial" charset="0"/>
                        <a:buNone/>
                        <a:tabLst/>
                      </a:pPr>
                      <a:r>
                        <a:rPr kumimoji="0" lang="en-US" sz="2000" b="0" i="0" u="none" strike="noStrike" kern="1200" cap="none" normalizeH="0" baseline="0" dirty="0" smtClean="0">
                          <a:ln>
                            <a:noFill/>
                          </a:ln>
                          <a:solidFill>
                            <a:srgbClr val="111111"/>
                          </a:solidFill>
                          <a:effectLst/>
                          <a:latin typeface="Arial" charset="0"/>
                          <a:ea typeface="+mn-ea"/>
                          <a:cs typeface="+mn-cs"/>
                        </a:rPr>
                        <a:t>If he tie breaks to India, then resident of India else</a:t>
                      </a:r>
                      <a:r>
                        <a:rPr kumimoji="0" lang="en-US" sz="2000" b="0" i="0" u="none" strike="noStrike" cap="none" normalizeH="0" baseline="0" dirty="0" smtClean="0">
                          <a:ln>
                            <a:noFill/>
                          </a:ln>
                          <a:solidFill>
                            <a:srgbClr val="111111"/>
                          </a:solidFill>
                          <a:effectLst/>
                          <a:latin typeface="Arial" charset="0"/>
                        </a:rPr>
                        <a:t> resident of other country</a:t>
                      </a:r>
                      <a:endParaRPr kumimoji="0" lang="en-US" sz="2000" b="0" i="0" u="none" strike="noStrike" kern="1200" cap="none" normalizeH="0" baseline="0" dirty="0" smtClean="0">
                        <a:ln>
                          <a:noFill/>
                        </a:ln>
                        <a:solidFill>
                          <a:srgbClr val="111111"/>
                        </a:solidFill>
                        <a:effectLst/>
                        <a:latin typeface="Arial" charset="0"/>
                        <a:ea typeface="+mn-ea"/>
                        <a:cs typeface="+mn-cs"/>
                      </a:endParaRPr>
                    </a:p>
                  </a:txBody>
                  <a:tcPr marT="45679" marB="456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20000"/>
                        <a:lumOff val="80000"/>
                      </a:schemeClr>
                    </a:solidFill>
                  </a:tcPr>
                </a:tc>
              </a:tr>
            </a:tbl>
          </a:graphicData>
        </a:graphic>
      </p:graphicFrame>
    </p:spTree>
    <p:extLst>
      <p:ext uri="{BB962C8B-B14F-4D97-AF65-F5344CB8AC3E}">
        <p14:creationId xmlns:p14="http://schemas.microsoft.com/office/powerpoint/2010/main" val="24419256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solidFill>
                  <a:srgbClr val="111111"/>
                </a:solidFill>
                <a:latin typeface="+mj-lt"/>
              </a:rPr>
              <a:t>Contents</a:t>
            </a:r>
            <a:r>
              <a:rPr lang="en-US" sz="4400" dirty="0">
                <a:solidFill>
                  <a:srgbClr val="111111"/>
                </a:solidFill>
                <a:latin typeface="+mj-lt"/>
              </a:rPr>
              <a:t/>
            </a:r>
            <a:br>
              <a:rPr lang="en-US" sz="4400" dirty="0">
                <a:solidFill>
                  <a:srgbClr val="111111"/>
                </a:solidFill>
                <a:latin typeface="+mj-lt"/>
              </a:rPr>
            </a:br>
            <a:endParaRPr lang="en-US" sz="4400" dirty="0">
              <a:solidFill>
                <a:srgbClr val="111111"/>
              </a:solidFill>
              <a:latin typeface="+mj-lt"/>
            </a:endParaRPr>
          </a:p>
        </p:txBody>
      </p:sp>
      <p:sp>
        <p:nvSpPr>
          <p:cNvPr id="3" name="Content Placeholder 2"/>
          <p:cNvSpPr>
            <a:spLocks noGrp="1"/>
          </p:cNvSpPr>
          <p:nvPr>
            <p:ph idx="1"/>
          </p:nvPr>
        </p:nvSpPr>
        <p:spPr/>
        <p:txBody>
          <a:bodyPr/>
          <a:lstStyle/>
          <a:p>
            <a:pPr>
              <a:spcBef>
                <a:spcPts val="300"/>
              </a:spcBef>
              <a:spcAft>
                <a:spcPts val="600"/>
              </a:spcAft>
              <a:buClrTx/>
              <a:buSzPct val="100000"/>
              <a:buFont typeface="Arial" panose="020B0604020202020204" pitchFamily="34" charset="0"/>
              <a:buChar char="•"/>
            </a:pPr>
            <a:r>
              <a:rPr lang="en-US" sz="1800" dirty="0" smtClean="0">
                <a:solidFill>
                  <a:srgbClr val="111111"/>
                </a:solidFill>
                <a:latin typeface="+mj-lt"/>
              </a:rPr>
              <a:t>Residence</a:t>
            </a:r>
          </a:p>
          <a:p>
            <a:pPr>
              <a:spcBef>
                <a:spcPts val="300"/>
              </a:spcBef>
              <a:spcAft>
                <a:spcPts val="600"/>
              </a:spcAft>
              <a:buClrTx/>
              <a:buSzPct val="100000"/>
              <a:buFont typeface="Arial" panose="020B0604020202020204" pitchFamily="34" charset="0"/>
              <a:buChar char="•"/>
            </a:pPr>
            <a:r>
              <a:rPr lang="en-US" sz="1800" dirty="0" smtClean="0">
                <a:solidFill>
                  <a:srgbClr val="111111"/>
                </a:solidFill>
                <a:latin typeface="+mj-lt"/>
              </a:rPr>
              <a:t>Income accruing or arising in India</a:t>
            </a:r>
          </a:p>
          <a:p>
            <a:pPr>
              <a:spcBef>
                <a:spcPts val="300"/>
              </a:spcBef>
              <a:spcAft>
                <a:spcPts val="600"/>
              </a:spcAft>
              <a:buClrTx/>
              <a:buSzPct val="100000"/>
              <a:buFont typeface="Arial" panose="020B0604020202020204" pitchFamily="34" charset="0"/>
              <a:buChar char="•"/>
            </a:pPr>
            <a:r>
              <a:rPr lang="en-US" sz="1800" dirty="0" smtClean="0">
                <a:solidFill>
                  <a:srgbClr val="111111"/>
                </a:solidFill>
                <a:latin typeface="+mj-lt"/>
              </a:rPr>
              <a:t>Income deemed to be received in India</a:t>
            </a:r>
          </a:p>
          <a:p>
            <a:pPr>
              <a:spcBef>
                <a:spcPts val="300"/>
              </a:spcBef>
              <a:spcAft>
                <a:spcPts val="600"/>
              </a:spcAft>
              <a:buClrTx/>
              <a:buSzPct val="100000"/>
              <a:buFont typeface="Arial" panose="020B0604020202020204" pitchFamily="34" charset="0"/>
              <a:buChar char="•"/>
            </a:pPr>
            <a:r>
              <a:rPr lang="en-US" sz="1800" dirty="0" smtClean="0">
                <a:solidFill>
                  <a:srgbClr val="111111"/>
                </a:solidFill>
                <a:latin typeface="+mj-lt"/>
              </a:rPr>
              <a:t>Income deemed to accrue or arise in India</a:t>
            </a:r>
          </a:p>
          <a:p>
            <a:pPr lvl="1">
              <a:spcBef>
                <a:spcPts val="300"/>
              </a:spcBef>
              <a:spcAft>
                <a:spcPts val="600"/>
              </a:spcAft>
              <a:buClrTx/>
              <a:buSzPct val="100000"/>
              <a:buFont typeface="Arial" panose="020B0604020202020204" pitchFamily="34" charset="0"/>
              <a:buChar char="•"/>
            </a:pPr>
            <a:r>
              <a:rPr lang="en-US" sz="1400" dirty="0" smtClean="0">
                <a:solidFill>
                  <a:srgbClr val="111111"/>
                </a:solidFill>
                <a:latin typeface="+mj-lt"/>
              </a:rPr>
              <a:t>Section 9(1)(</a:t>
            </a:r>
            <a:r>
              <a:rPr lang="en-US" sz="1400" dirty="0" err="1" smtClean="0">
                <a:solidFill>
                  <a:srgbClr val="111111"/>
                </a:solidFill>
                <a:latin typeface="+mj-lt"/>
              </a:rPr>
              <a:t>i</a:t>
            </a:r>
            <a:r>
              <a:rPr lang="en-US" sz="1400" dirty="0" smtClean="0">
                <a:solidFill>
                  <a:srgbClr val="111111"/>
                </a:solidFill>
                <a:latin typeface="+mj-lt"/>
              </a:rPr>
              <a:t>) </a:t>
            </a:r>
            <a:r>
              <a:rPr lang="en-US" sz="1200" dirty="0" smtClean="0">
                <a:solidFill>
                  <a:srgbClr val="111111"/>
                </a:solidFill>
                <a:latin typeface="+mj-lt"/>
              </a:rPr>
              <a:t>– Business connection, source of income, capital asset situate in India and indirect transfer provisions</a:t>
            </a:r>
          </a:p>
          <a:p>
            <a:pPr lvl="1">
              <a:spcBef>
                <a:spcPts val="300"/>
              </a:spcBef>
              <a:spcAft>
                <a:spcPts val="600"/>
              </a:spcAft>
              <a:buClrTx/>
              <a:buSzPct val="100000"/>
              <a:buFont typeface="Arial" panose="020B0604020202020204" pitchFamily="34" charset="0"/>
              <a:buChar char="•"/>
            </a:pPr>
            <a:r>
              <a:rPr lang="en-US" sz="1200" dirty="0" smtClean="0">
                <a:solidFill>
                  <a:srgbClr val="111111"/>
                </a:solidFill>
                <a:latin typeface="+mj-lt"/>
              </a:rPr>
              <a:t>Section 9)(1)(ii) – Salary earned in India</a:t>
            </a:r>
          </a:p>
          <a:p>
            <a:pPr lvl="1">
              <a:spcBef>
                <a:spcPts val="300"/>
              </a:spcBef>
              <a:spcAft>
                <a:spcPts val="600"/>
              </a:spcAft>
              <a:buClrTx/>
              <a:buSzPct val="100000"/>
              <a:buFont typeface="Arial" panose="020B0604020202020204" pitchFamily="34" charset="0"/>
              <a:buChar char="•"/>
            </a:pPr>
            <a:r>
              <a:rPr lang="en-US" sz="1200" dirty="0" smtClean="0">
                <a:solidFill>
                  <a:srgbClr val="111111"/>
                </a:solidFill>
                <a:latin typeface="+mj-lt"/>
              </a:rPr>
              <a:t>Section 9(1)(v) – Interest </a:t>
            </a:r>
          </a:p>
          <a:p>
            <a:pPr lvl="1">
              <a:spcBef>
                <a:spcPts val="300"/>
              </a:spcBef>
              <a:spcAft>
                <a:spcPts val="600"/>
              </a:spcAft>
              <a:buClrTx/>
              <a:buSzPct val="100000"/>
              <a:buFont typeface="Arial" panose="020B0604020202020204" pitchFamily="34" charset="0"/>
              <a:buChar char="•"/>
            </a:pPr>
            <a:r>
              <a:rPr lang="en-US" sz="1200" dirty="0" smtClean="0">
                <a:solidFill>
                  <a:srgbClr val="111111"/>
                </a:solidFill>
                <a:latin typeface="+mj-lt"/>
              </a:rPr>
              <a:t>Section 9(1)(vi) – Royalties </a:t>
            </a:r>
          </a:p>
          <a:p>
            <a:pPr lvl="1">
              <a:spcBef>
                <a:spcPts val="300"/>
              </a:spcBef>
              <a:spcAft>
                <a:spcPts val="600"/>
              </a:spcAft>
              <a:buClrTx/>
              <a:buSzPct val="100000"/>
              <a:buFont typeface="Arial" panose="020B0604020202020204" pitchFamily="34" charset="0"/>
              <a:buChar char="•"/>
            </a:pPr>
            <a:r>
              <a:rPr lang="en-US" sz="1200" dirty="0" smtClean="0">
                <a:solidFill>
                  <a:srgbClr val="111111"/>
                </a:solidFill>
                <a:latin typeface="+mj-lt"/>
              </a:rPr>
              <a:t>Section 9(1)(vii) – Fees for technical service</a:t>
            </a:r>
          </a:p>
          <a:p>
            <a:pPr>
              <a:spcBef>
                <a:spcPts val="300"/>
              </a:spcBef>
              <a:spcAft>
                <a:spcPts val="600"/>
              </a:spcAft>
              <a:buClrTx/>
              <a:buSzPct val="100000"/>
              <a:buFont typeface="Arial" panose="020B0604020202020204" pitchFamily="34" charset="0"/>
              <a:buChar char="•"/>
            </a:pPr>
            <a:r>
              <a:rPr lang="en-US" sz="1600" dirty="0" smtClean="0">
                <a:solidFill>
                  <a:srgbClr val="111111"/>
                </a:solidFill>
                <a:latin typeface="+mj-lt"/>
              </a:rPr>
              <a:t>Method of accounting </a:t>
            </a:r>
          </a:p>
        </p:txBody>
      </p:sp>
    </p:spTree>
    <p:extLst>
      <p:ext uri="{BB962C8B-B14F-4D97-AF65-F5344CB8AC3E}">
        <p14:creationId xmlns:p14="http://schemas.microsoft.com/office/powerpoint/2010/main" val="29743067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en-US" altLang="en-US" sz="4000" dirty="0" smtClean="0">
                <a:solidFill>
                  <a:srgbClr val="111111"/>
                </a:solidFill>
                <a:latin typeface="+mj-lt"/>
                <a:cs typeface="Arial" charset="0"/>
              </a:rPr>
              <a:t>Tie Breaker Rules</a:t>
            </a:r>
          </a:p>
        </p:txBody>
      </p:sp>
      <p:sp>
        <p:nvSpPr>
          <p:cNvPr id="71683" name="Rectangle 2"/>
          <p:cNvSpPr>
            <a:spLocks noChangeArrowheads="1"/>
          </p:cNvSpPr>
          <p:nvPr/>
        </p:nvSpPr>
        <p:spPr bwMode="auto">
          <a:xfrm>
            <a:off x="579438" y="1144588"/>
            <a:ext cx="8229600" cy="4811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2"/>
              </a:buClr>
              <a:buSzPct val="70000"/>
              <a:buFont typeface="Arial" charset="0"/>
              <a:buChar char="►"/>
              <a:defRPr sz="2400">
                <a:solidFill>
                  <a:schemeClr val="bg1"/>
                </a:solidFill>
                <a:latin typeface="Arial" charset="0"/>
              </a:defRPr>
            </a:lvl1pPr>
            <a:lvl2pPr marL="355600" indent="-35560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defTabSz="914400" eaLnBrk="1" fontAlgn="base" hangingPunct="1">
              <a:lnSpc>
                <a:spcPts val="2200"/>
              </a:lnSpc>
              <a:spcBef>
                <a:spcPts val="600"/>
              </a:spcBef>
              <a:spcAft>
                <a:spcPts val="600"/>
              </a:spcAft>
              <a:buClr>
                <a:srgbClr val="FFE600"/>
              </a:buClr>
              <a:buSzTx/>
              <a:buFontTx/>
              <a:buNone/>
            </a:pPr>
            <a:r>
              <a:rPr lang="en-US" altLang="en-US" sz="1600" dirty="0">
                <a:solidFill>
                  <a:srgbClr val="111111"/>
                </a:solidFill>
                <a:latin typeface="Arial"/>
                <a:cs typeface="Arial" charset="0"/>
              </a:rPr>
              <a:t>Where the individual qualifies as a resident of both Contracting states then his status is determined as follows:</a:t>
            </a:r>
          </a:p>
          <a:p>
            <a:pPr lvl="1" defTabSz="914400" eaLnBrk="1" fontAlgn="base" hangingPunct="1">
              <a:lnSpc>
                <a:spcPts val="2200"/>
              </a:lnSpc>
              <a:spcBef>
                <a:spcPts val="600"/>
              </a:spcBef>
              <a:spcAft>
                <a:spcPts val="600"/>
              </a:spcAft>
              <a:buClrTx/>
              <a:buSzPct val="100000"/>
              <a:buFont typeface="Arial" panose="020B0604020202020204" pitchFamily="34" charset="0"/>
              <a:buChar char="•"/>
            </a:pPr>
            <a:r>
              <a:rPr lang="en-US" altLang="en-US" sz="1600" dirty="0">
                <a:solidFill>
                  <a:srgbClr val="111111"/>
                </a:solidFill>
                <a:latin typeface="Arial"/>
                <a:cs typeface="Arial" charset="0"/>
              </a:rPr>
              <a:t>he shall be deemed to be a resident of the State in which he has a </a:t>
            </a:r>
            <a:r>
              <a:rPr lang="en-US" altLang="en-US" sz="1600" b="1" i="1" u="sng" dirty="0">
                <a:solidFill>
                  <a:srgbClr val="111111"/>
                </a:solidFill>
                <a:latin typeface="Arial"/>
                <a:cs typeface="Arial" charset="0"/>
              </a:rPr>
              <a:t>permanent home </a:t>
            </a:r>
            <a:r>
              <a:rPr lang="en-US" altLang="en-US" sz="1600" dirty="0">
                <a:solidFill>
                  <a:srgbClr val="111111"/>
                </a:solidFill>
                <a:latin typeface="Arial"/>
                <a:cs typeface="Arial" charset="0"/>
              </a:rPr>
              <a:t>available to him;</a:t>
            </a:r>
          </a:p>
          <a:p>
            <a:pPr lvl="1" defTabSz="914400" eaLnBrk="1" fontAlgn="base" hangingPunct="1">
              <a:lnSpc>
                <a:spcPts val="2200"/>
              </a:lnSpc>
              <a:spcBef>
                <a:spcPts val="600"/>
              </a:spcBef>
              <a:spcAft>
                <a:spcPts val="600"/>
              </a:spcAft>
              <a:buClrTx/>
              <a:buSzPct val="100000"/>
              <a:buFont typeface="Arial" panose="020B0604020202020204" pitchFamily="34" charset="0"/>
              <a:buChar char="•"/>
            </a:pPr>
            <a:r>
              <a:rPr lang="en-US" altLang="en-US" sz="1600" dirty="0">
                <a:solidFill>
                  <a:srgbClr val="111111"/>
                </a:solidFill>
                <a:latin typeface="Arial"/>
                <a:cs typeface="Arial" charset="0"/>
              </a:rPr>
              <a:t>if he has a permanent home available to him in both States, he shall be deemed to be a resident of the State with which his personal and economic relations are closer </a:t>
            </a:r>
            <a:r>
              <a:rPr lang="en-US" altLang="en-US" sz="1600" i="1" dirty="0">
                <a:solidFill>
                  <a:srgbClr val="111111"/>
                </a:solidFill>
                <a:latin typeface="Arial"/>
                <a:cs typeface="Arial" charset="0"/>
              </a:rPr>
              <a:t>(</a:t>
            </a:r>
            <a:r>
              <a:rPr lang="en-US" altLang="en-US" sz="1600" b="1" i="1" u="sng" dirty="0" smtClean="0">
                <a:solidFill>
                  <a:srgbClr val="111111"/>
                </a:solidFill>
                <a:latin typeface="Arial"/>
                <a:cs typeface="Arial" charset="0"/>
              </a:rPr>
              <a:t>center </a:t>
            </a:r>
            <a:r>
              <a:rPr lang="en-US" altLang="en-US" sz="1600" b="1" i="1" u="sng" dirty="0">
                <a:solidFill>
                  <a:srgbClr val="111111"/>
                </a:solidFill>
                <a:latin typeface="Arial"/>
                <a:cs typeface="Arial" charset="0"/>
              </a:rPr>
              <a:t>of vital interests)</a:t>
            </a:r>
            <a:r>
              <a:rPr lang="en-US" altLang="en-US" sz="1600" b="1" u="sng" dirty="0">
                <a:solidFill>
                  <a:srgbClr val="111111"/>
                </a:solidFill>
                <a:latin typeface="Arial"/>
                <a:cs typeface="Arial" charset="0"/>
              </a:rPr>
              <a:t>; </a:t>
            </a:r>
          </a:p>
          <a:p>
            <a:pPr lvl="1" defTabSz="914400" eaLnBrk="1" fontAlgn="base" hangingPunct="1">
              <a:lnSpc>
                <a:spcPts val="2200"/>
              </a:lnSpc>
              <a:spcBef>
                <a:spcPts val="600"/>
              </a:spcBef>
              <a:spcAft>
                <a:spcPts val="600"/>
              </a:spcAft>
              <a:buClrTx/>
              <a:buSzPct val="100000"/>
              <a:buFont typeface="Arial" panose="020B0604020202020204" pitchFamily="34" charset="0"/>
              <a:buChar char="•"/>
            </a:pPr>
            <a:r>
              <a:rPr lang="en-US" altLang="en-US" sz="1600" dirty="0">
                <a:solidFill>
                  <a:srgbClr val="111111"/>
                </a:solidFill>
                <a:latin typeface="Arial"/>
                <a:cs typeface="Arial" charset="0"/>
              </a:rPr>
              <a:t>if the State in which he has his centre of vital interests cannot be determined, or if he does not have a permanent home available to him in either State, he shall be deemed to be a resident of the State in which he has an </a:t>
            </a:r>
            <a:r>
              <a:rPr lang="en-US" altLang="en-US" sz="1600" b="1" i="1" u="sng" dirty="0">
                <a:solidFill>
                  <a:srgbClr val="111111"/>
                </a:solidFill>
                <a:latin typeface="Arial"/>
                <a:cs typeface="Arial" charset="0"/>
              </a:rPr>
              <a:t>habitual abode; </a:t>
            </a:r>
          </a:p>
          <a:p>
            <a:pPr lvl="1" defTabSz="914400" eaLnBrk="1" fontAlgn="base" hangingPunct="1">
              <a:lnSpc>
                <a:spcPts val="2200"/>
              </a:lnSpc>
              <a:spcBef>
                <a:spcPts val="600"/>
              </a:spcBef>
              <a:spcAft>
                <a:spcPts val="600"/>
              </a:spcAft>
              <a:buClrTx/>
              <a:buSzPct val="100000"/>
              <a:buFont typeface="Arial" panose="020B0604020202020204" pitchFamily="34" charset="0"/>
              <a:buChar char="•"/>
            </a:pPr>
            <a:r>
              <a:rPr lang="en-US" altLang="en-US" sz="1600" dirty="0">
                <a:solidFill>
                  <a:srgbClr val="111111"/>
                </a:solidFill>
                <a:latin typeface="Arial"/>
                <a:cs typeface="Arial" charset="0"/>
              </a:rPr>
              <a:t>if he has an habitual abode in both States or in neither of them, he shall be deemed to be a resident of the State of which he is a </a:t>
            </a:r>
            <a:r>
              <a:rPr lang="en-US" altLang="en-US" sz="1600" b="1" i="1" u="sng" dirty="0">
                <a:solidFill>
                  <a:srgbClr val="111111"/>
                </a:solidFill>
                <a:latin typeface="Arial"/>
                <a:cs typeface="Arial" charset="0"/>
              </a:rPr>
              <a:t>national; </a:t>
            </a:r>
          </a:p>
          <a:p>
            <a:pPr lvl="1" defTabSz="914400" eaLnBrk="1" fontAlgn="base" hangingPunct="1">
              <a:lnSpc>
                <a:spcPts val="2200"/>
              </a:lnSpc>
              <a:spcBef>
                <a:spcPts val="600"/>
              </a:spcBef>
              <a:spcAft>
                <a:spcPts val="600"/>
              </a:spcAft>
              <a:buClrTx/>
              <a:buSzPct val="100000"/>
              <a:buFont typeface="Arial" panose="020B0604020202020204" pitchFamily="34" charset="0"/>
              <a:buChar char="•"/>
            </a:pPr>
            <a:r>
              <a:rPr lang="en-US" altLang="en-US" sz="1600" dirty="0">
                <a:solidFill>
                  <a:srgbClr val="111111"/>
                </a:solidFill>
                <a:latin typeface="Arial"/>
                <a:cs typeface="Arial" charset="0"/>
              </a:rPr>
              <a:t>if he is a national of both States or of neither of them, the competent authorities of the Contracting States shall settle the question </a:t>
            </a:r>
            <a:r>
              <a:rPr lang="en-US" altLang="en-US" sz="1600" b="1" i="1" u="sng" dirty="0">
                <a:solidFill>
                  <a:srgbClr val="111111"/>
                </a:solidFill>
                <a:latin typeface="Arial"/>
                <a:cs typeface="Arial" charset="0"/>
              </a:rPr>
              <a:t>by mutual agreement.</a:t>
            </a:r>
          </a:p>
        </p:txBody>
      </p:sp>
    </p:spTree>
    <p:extLst>
      <p:ext uri="{BB962C8B-B14F-4D97-AF65-F5344CB8AC3E}">
        <p14:creationId xmlns:p14="http://schemas.microsoft.com/office/powerpoint/2010/main" val="36287576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en-GB" altLang="en-US" sz="4000" dirty="0" smtClean="0">
                <a:solidFill>
                  <a:srgbClr val="111111"/>
                </a:solidFill>
                <a:latin typeface="+mj-lt"/>
                <a:cs typeface="Arial" charset="0"/>
              </a:rPr>
              <a:t>Tie Breaker Rule - Individuals</a:t>
            </a:r>
            <a:endParaRPr lang="en-US" altLang="en-US" sz="4000" dirty="0" smtClean="0">
              <a:solidFill>
                <a:srgbClr val="111111"/>
              </a:solidFill>
              <a:latin typeface="+mj-lt"/>
              <a:cs typeface="Arial" charset="0"/>
            </a:endParaRPr>
          </a:p>
        </p:txBody>
      </p:sp>
      <p:grpSp>
        <p:nvGrpSpPr>
          <p:cNvPr id="72707" name="Group 3"/>
          <p:cNvGrpSpPr>
            <a:grpSpLocks/>
          </p:cNvGrpSpPr>
          <p:nvPr/>
        </p:nvGrpSpPr>
        <p:grpSpPr bwMode="auto">
          <a:xfrm>
            <a:off x="228600" y="1143000"/>
            <a:ext cx="8677275" cy="5032375"/>
            <a:chOff x="109" y="616"/>
            <a:chExt cx="5466" cy="3170"/>
          </a:xfrm>
        </p:grpSpPr>
        <p:sp>
          <p:nvSpPr>
            <p:cNvPr id="72708" name="Text Box 4"/>
            <p:cNvSpPr txBox="1">
              <a:spLocks noChangeArrowheads="1"/>
            </p:cNvSpPr>
            <p:nvPr/>
          </p:nvSpPr>
          <p:spPr bwMode="white">
            <a:xfrm>
              <a:off x="2676" y="616"/>
              <a:ext cx="2899" cy="332"/>
            </a:xfrm>
            <a:prstGeom prst="rect">
              <a:avLst/>
            </a:prstGeom>
            <a:solidFill>
              <a:srgbClr val="C0C0C0"/>
            </a:solidFill>
            <a:ln w="9525" algn="ctr">
              <a:solidFill>
                <a:srgbClr val="333333"/>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algn="ctr" defTabSz="914400" fontAlgn="base">
                <a:spcBef>
                  <a:spcPct val="0"/>
                </a:spcBef>
                <a:spcAft>
                  <a:spcPct val="0"/>
                </a:spcAft>
                <a:buClrTx/>
                <a:buSzTx/>
                <a:buFontTx/>
                <a:buNone/>
              </a:pPr>
              <a:r>
                <a:rPr lang="en-US" altLang="en-US" sz="1700" b="1">
                  <a:solidFill>
                    <a:srgbClr val="111111"/>
                  </a:solidFill>
                  <a:cs typeface="Arial" charset="0"/>
                </a:rPr>
                <a:t>Resident in the country of permanent home (PH)</a:t>
              </a:r>
            </a:p>
          </p:txBody>
        </p:sp>
        <p:sp>
          <p:nvSpPr>
            <p:cNvPr id="72709" name="Text Box 5"/>
            <p:cNvSpPr txBox="1">
              <a:spLocks noChangeArrowheads="1"/>
            </p:cNvSpPr>
            <p:nvPr/>
          </p:nvSpPr>
          <p:spPr bwMode="white">
            <a:xfrm>
              <a:off x="109" y="1092"/>
              <a:ext cx="2323" cy="169"/>
            </a:xfrm>
            <a:prstGeom prst="rect">
              <a:avLst/>
            </a:prstGeom>
            <a:solidFill>
              <a:srgbClr val="C0C0C0"/>
            </a:solidFill>
            <a:ln w="9525" algn="ctr">
              <a:solidFill>
                <a:srgbClr val="333333"/>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algn="ctr" defTabSz="914400" fontAlgn="base">
                <a:spcBef>
                  <a:spcPct val="0"/>
                </a:spcBef>
                <a:spcAft>
                  <a:spcPct val="0"/>
                </a:spcAft>
                <a:buClrTx/>
                <a:buSzTx/>
                <a:buFontTx/>
                <a:buNone/>
              </a:pPr>
              <a:r>
                <a:rPr lang="en-US" altLang="en-US" sz="1700" b="1" dirty="0">
                  <a:solidFill>
                    <a:srgbClr val="111111"/>
                  </a:solidFill>
                  <a:cs typeface="Arial" charset="0"/>
                </a:rPr>
                <a:t>If PH in both the contracting states </a:t>
              </a:r>
            </a:p>
          </p:txBody>
        </p:sp>
        <p:sp>
          <p:nvSpPr>
            <p:cNvPr id="72710" name="Text Box 6"/>
            <p:cNvSpPr txBox="1">
              <a:spLocks noChangeArrowheads="1"/>
            </p:cNvSpPr>
            <p:nvPr/>
          </p:nvSpPr>
          <p:spPr bwMode="white">
            <a:xfrm>
              <a:off x="2656" y="1421"/>
              <a:ext cx="2884" cy="332"/>
            </a:xfrm>
            <a:prstGeom prst="rect">
              <a:avLst/>
            </a:prstGeom>
            <a:solidFill>
              <a:srgbClr val="C0C0C0"/>
            </a:solidFill>
            <a:ln w="9525" algn="ctr">
              <a:solidFill>
                <a:srgbClr val="333333"/>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algn="ctr" defTabSz="914400" fontAlgn="base">
                <a:spcBef>
                  <a:spcPct val="0"/>
                </a:spcBef>
                <a:spcAft>
                  <a:spcPct val="0"/>
                </a:spcAft>
                <a:buClrTx/>
                <a:buSzTx/>
                <a:buFontTx/>
                <a:buNone/>
              </a:pPr>
              <a:r>
                <a:rPr lang="en-US" altLang="en-US" sz="1700" b="1" dirty="0">
                  <a:solidFill>
                    <a:srgbClr val="111111"/>
                  </a:solidFill>
                  <a:cs typeface="Arial" charset="0"/>
                </a:rPr>
                <a:t>Centre of Vital Interest (CVI) i.e. where personal and economic relations are closer </a:t>
              </a:r>
            </a:p>
          </p:txBody>
        </p:sp>
        <p:sp>
          <p:nvSpPr>
            <p:cNvPr id="72711" name="Text Box 7"/>
            <p:cNvSpPr txBox="1">
              <a:spLocks noChangeArrowheads="1"/>
            </p:cNvSpPr>
            <p:nvPr/>
          </p:nvSpPr>
          <p:spPr bwMode="white">
            <a:xfrm>
              <a:off x="116" y="1904"/>
              <a:ext cx="2323" cy="169"/>
            </a:xfrm>
            <a:prstGeom prst="rect">
              <a:avLst/>
            </a:prstGeom>
            <a:solidFill>
              <a:srgbClr val="C0C0C0"/>
            </a:solidFill>
            <a:ln w="9525" algn="ctr">
              <a:solidFill>
                <a:srgbClr val="333333"/>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algn="ctr" defTabSz="914400" fontAlgn="base">
                <a:spcBef>
                  <a:spcPct val="0"/>
                </a:spcBef>
                <a:spcAft>
                  <a:spcPct val="0"/>
                </a:spcAft>
                <a:buClrTx/>
                <a:buSzTx/>
                <a:buFontTx/>
                <a:buNone/>
              </a:pPr>
              <a:r>
                <a:rPr lang="en-US" altLang="en-US" sz="1700" b="1" dirty="0">
                  <a:solidFill>
                    <a:srgbClr val="111111"/>
                  </a:solidFill>
                  <a:cs typeface="Arial" charset="0"/>
                </a:rPr>
                <a:t>If CVI in both the contracting states </a:t>
              </a:r>
            </a:p>
          </p:txBody>
        </p:sp>
        <p:sp>
          <p:nvSpPr>
            <p:cNvPr id="72712" name="Text Box 8"/>
            <p:cNvSpPr txBox="1">
              <a:spLocks noChangeArrowheads="1"/>
            </p:cNvSpPr>
            <p:nvPr/>
          </p:nvSpPr>
          <p:spPr bwMode="white">
            <a:xfrm>
              <a:off x="2703" y="2260"/>
              <a:ext cx="1664" cy="169"/>
            </a:xfrm>
            <a:prstGeom prst="rect">
              <a:avLst/>
            </a:prstGeom>
            <a:solidFill>
              <a:srgbClr val="C0C0C0"/>
            </a:solidFill>
            <a:ln w="9525" algn="ctr">
              <a:solidFill>
                <a:srgbClr val="333333"/>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algn="ctr" defTabSz="914400" fontAlgn="base">
                <a:spcBef>
                  <a:spcPct val="0"/>
                </a:spcBef>
                <a:spcAft>
                  <a:spcPct val="0"/>
                </a:spcAft>
                <a:buClrTx/>
                <a:buSzTx/>
                <a:buFontTx/>
                <a:buNone/>
              </a:pPr>
              <a:r>
                <a:rPr lang="en-US" altLang="en-US" sz="1700" b="1">
                  <a:solidFill>
                    <a:srgbClr val="111111"/>
                  </a:solidFill>
                  <a:cs typeface="Arial" charset="0"/>
                </a:rPr>
                <a:t>Habitual Abode (HA) </a:t>
              </a:r>
            </a:p>
          </p:txBody>
        </p:sp>
        <p:sp>
          <p:nvSpPr>
            <p:cNvPr id="72713" name="Text Box 9"/>
            <p:cNvSpPr txBox="1">
              <a:spLocks noChangeArrowheads="1"/>
            </p:cNvSpPr>
            <p:nvPr/>
          </p:nvSpPr>
          <p:spPr bwMode="white">
            <a:xfrm>
              <a:off x="116" y="2603"/>
              <a:ext cx="2323" cy="169"/>
            </a:xfrm>
            <a:prstGeom prst="rect">
              <a:avLst/>
            </a:prstGeom>
            <a:solidFill>
              <a:srgbClr val="C0C0C0"/>
            </a:solidFill>
            <a:ln w="9525" algn="ctr">
              <a:solidFill>
                <a:srgbClr val="333333"/>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algn="ctr" defTabSz="914400" fontAlgn="base">
                <a:spcBef>
                  <a:spcPct val="0"/>
                </a:spcBef>
                <a:spcAft>
                  <a:spcPct val="0"/>
                </a:spcAft>
                <a:buClrTx/>
                <a:buSzTx/>
                <a:buFontTx/>
                <a:buNone/>
              </a:pPr>
              <a:r>
                <a:rPr lang="en-US" altLang="en-US" sz="1700" b="1" dirty="0">
                  <a:solidFill>
                    <a:srgbClr val="111111"/>
                  </a:solidFill>
                  <a:cs typeface="Arial" charset="0"/>
                </a:rPr>
                <a:t>If HA in both the contracting states </a:t>
              </a:r>
            </a:p>
          </p:txBody>
        </p:sp>
        <p:sp>
          <p:nvSpPr>
            <p:cNvPr id="72714" name="Text Box 10"/>
            <p:cNvSpPr txBox="1">
              <a:spLocks noChangeArrowheads="1"/>
            </p:cNvSpPr>
            <p:nvPr/>
          </p:nvSpPr>
          <p:spPr bwMode="white">
            <a:xfrm>
              <a:off x="109" y="3251"/>
              <a:ext cx="2323" cy="332"/>
            </a:xfrm>
            <a:prstGeom prst="rect">
              <a:avLst/>
            </a:prstGeom>
            <a:solidFill>
              <a:srgbClr val="C0C0C0"/>
            </a:solidFill>
            <a:ln w="9525" algn="ctr">
              <a:solidFill>
                <a:srgbClr val="333333"/>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algn="ctr" defTabSz="914400" fontAlgn="base">
                <a:spcBef>
                  <a:spcPct val="0"/>
                </a:spcBef>
                <a:spcAft>
                  <a:spcPct val="0"/>
                </a:spcAft>
                <a:buClrTx/>
                <a:buSzTx/>
                <a:buFontTx/>
                <a:buNone/>
              </a:pPr>
              <a:r>
                <a:rPr lang="en-US" altLang="en-US" sz="1700" b="1" dirty="0">
                  <a:solidFill>
                    <a:srgbClr val="111111"/>
                  </a:solidFill>
                  <a:cs typeface="Arial" charset="0"/>
                </a:rPr>
                <a:t>If national in both the contracting states </a:t>
              </a:r>
            </a:p>
          </p:txBody>
        </p:sp>
        <p:sp>
          <p:nvSpPr>
            <p:cNvPr id="72715" name="Text Box 11"/>
            <p:cNvSpPr txBox="1">
              <a:spLocks noChangeArrowheads="1"/>
            </p:cNvSpPr>
            <p:nvPr/>
          </p:nvSpPr>
          <p:spPr bwMode="white">
            <a:xfrm>
              <a:off x="2741" y="2931"/>
              <a:ext cx="1664" cy="169"/>
            </a:xfrm>
            <a:prstGeom prst="rect">
              <a:avLst/>
            </a:prstGeom>
            <a:solidFill>
              <a:srgbClr val="C0C0C0"/>
            </a:solidFill>
            <a:ln w="9525" algn="ctr">
              <a:solidFill>
                <a:srgbClr val="333333"/>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algn="ctr" defTabSz="914400" fontAlgn="base">
                <a:spcBef>
                  <a:spcPct val="0"/>
                </a:spcBef>
                <a:spcAft>
                  <a:spcPct val="0"/>
                </a:spcAft>
                <a:buClrTx/>
                <a:buSzTx/>
                <a:buFontTx/>
                <a:buNone/>
              </a:pPr>
              <a:r>
                <a:rPr lang="en-US" altLang="en-US" sz="1700" b="1">
                  <a:solidFill>
                    <a:srgbClr val="111111"/>
                  </a:solidFill>
                  <a:cs typeface="Arial" charset="0"/>
                </a:rPr>
                <a:t>National i.e., Citizen</a:t>
              </a:r>
            </a:p>
          </p:txBody>
        </p:sp>
        <p:sp>
          <p:nvSpPr>
            <p:cNvPr id="72716" name="Text Box 12"/>
            <p:cNvSpPr txBox="1">
              <a:spLocks noChangeArrowheads="1"/>
            </p:cNvSpPr>
            <p:nvPr/>
          </p:nvSpPr>
          <p:spPr bwMode="white">
            <a:xfrm>
              <a:off x="2910" y="3454"/>
              <a:ext cx="1664" cy="332"/>
            </a:xfrm>
            <a:prstGeom prst="rect">
              <a:avLst/>
            </a:prstGeom>
            <a:solidFill>
              <a:srgbClr val="C0C0C0"/>
            </a:solidFill>
            <a:ln w="9525" algn="ctr">
              <a:solidFill>
                <a:srgbClr val="333333"/>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algn="ctr" defTabSz="914400" fontAlgn="base">
                <a:spcBef>
                  <a:spcPct val="0"/>
                </a:spcBef>
                <a:spcAft>
                  <a:spcPct val="0"/>
                </a:spcAft>
                <a:buClrTx/>
                <a:buSzTx/>
                <a:buFontTx/>
                <a:buNone/>
              </a:pPr>
              <a:r>
                <a:rPr lang="en-US" altLang="en-US" sz="1700" b="1">
                  <a:solidFill>
                    <a:srgbClr val="111111"/>
                  </a:solidFill>
                  <a:cs typeface="Arial" charset="0"/>
                </a:rPr>
                <a:t>Competent authorities to settle </a:t>
              </a:r>
            </a:p>
          </p:txBody>
        </p:sp>
        <p:sp>
          <p:nvSpPr>
            <p:cNvPr id="72717" name="AutoShape 13"/>
            <p:cNvSpPr>
              <a:spLocks noChangeArrowheads="1"/>
            </p:cNvSpPr>
            <p:nvPr/>
          </p:nvSpPr>
          <p:spPr bwMode="white">
            <a:xfrm rot="-1336212">
              <a:off x="2229" y="885"/>
              <a:ext cx="409" cy="141"/>
            </a:xfrm>
            <a:prstGeom prst="leftArrow">
              <a:avLst>
                <a:gd name="adj1" fmla="val 50000"/>
                <a:gd name="adj2" fmla="val 72518"/>
              </a:avLst>
            </a:prstGeom>
            <a:solidFill>
              <a:schemeClr val="tx1"/>
            </a:solidFill>
            <a:ln w="9525" algn="ctr">
              <a:solidFill>
                <a:schemeClr val="tx2"/>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defTabSz="914400" eaLnBrk="1" fontAlgn="base" hangingPunct="1">
                <a:spcBef>
                  <a:spcPct val="0"/>
                </a:spcBef>
                <a:spcAft>
                  <a:spcPct val="0"/>
                </a:spcAft>
                <a:buClrTx/>
                <a:buSzTx/>
                <a:buFontTx/>
                <a:buNone/>
              </a:pPr>
              <a:endParaRPr lang="en-IN" altLang="en-US" sz="1800" b="1">
                <a:solidFill>
                  <a:srgbClr val="111111"/>
                </a:solidFill>
                <a:cs typeface="Arial" charset="0"/>
              </a:endParaRPr>
            </a:p>
          </p:txBody>
        </p:sp>
        <p:sp>
          <p:nvSpPr>
            <p:cNvPr id="72718" name="AutoShape 14"/>
            <p:cNvSpPr>
              <a:spLocks noChangeArrowheads="1"/>
            </p:cNvSpPr>
            <p:nvPr/>
          </p:nvSpPr>
          <p:spPr bwMode="white">
            <a:xfrm rot="-1336212">
              <a:off x="2211" y="1686"/>
              <a:ext cx="409" cy="141"/>
            </a:xfrm>
            <a:prstGeom prst="leftArrow">
              <a:avLst>
                <a:gd name="adj1" fmla="val 50000"/>
                <a:gd name="adj2" fmla="val 72518"/>
              </a:avLst>
            </a:prstGeom>
            <a:solidFill>
              <a:srgbClr val="111111"/>
            </a:solidFill>
            <a:ln w="9525" algn="ctr">
              <a:solidFill>
                <a:schemeClr val="tx2"/>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defTabSz="914400" eaLnBrk="1" fontAlgn="base" hangingPunct="1">
                <a:spcBef>
                  <a:spcPct val="0"/>
                </a:spcBef>
                <a:spcAft>
                  <a:spcPct val="0"/>
                </a:spcAft>
                <a:buClrTx/>
                <a:buSzTx/>
                <a:buFontTx/>
                <a:buNone/>
              </a:pPr>
              <a:endParaRPr lang="en-IN" altLang="en-US" sz="1800" b="1">
                <a:solidFill>
                  <a:srgbClr val="111111"/>
                </a:solidFill>
                <a:cs typeface="Arial" charset="0"/>
              </a:endParaRPr>
            </a:p>
          </p:txBody>
        </p:sp>
        <p:sp>
          <p:nvSpPr>
            <p:cNvPr id="72719" name="AutoShape 15"/>
            <p:cNvSpPr>
              <a:spLocks noChangeArrowheads="1"/>
            </p:cNvSpPr>
            <p:nvPr/>
          </p:nvSpPr>
          <p:spPr bwMode="white">
            <a:xfrm rot="-1336212">
              <a:off x="2260" y="2390"/>
              <a:ext cx="409" cy="141"/>
            </a:xfrm>
            <a:prstGeom prst="leftArrow">
              <a:avLst>
                <a:gd name="adj1" fmla="val 50000"/>
                <a:gd name="adj2" fmla="val 72518"/>
              </a:avLst>
            </a:prstGeom>
            <a:solidFill>
              <a:srgbClr val="111111"/>
            </a:solidFill>
            <a:ln w="9525" algn="ctr">
              <a:solidFill>
                <a:schemeClr val="tx2"/>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defTabSz="914400" eaLnBrk="1" fontAlgn="base" hangingPunct="1">
                <a:spcBef>
                  <a:spcPct val="0"/>
                </a:spcBef>
                <a:spcAft>
                  <a:spcPct val="0"/>
                </a:spcAft>
                <a:buClrTx/>
                <a:buSzTx/>
                <a:buFontTx/>
                <a:buNone/>
              </a:pPr>
              <a:endParaRPr lang="en-IN" altLang="en-US" sz="1800" b="1">
                <a:solidFill>
                  <a:srgbClr val="111111"/>
                </a:solidFill>
                <a:cs typeface="Arial" charset="0"/>
              </a:endParaRPr>
            </a:p>
          </p:txBody>
        </p:sp>
        <p:sp>
          <p:nvSpPr>
            <p:cNvPr id="72720" name="AutoShape 16"/>
            <p:cNvSpPr>
              <a:spLocks noChangeArrowheads="1"/>
            </p:cNvSpPr>
            <p:nvPr/>
          </p:nvSpPr>
          <p:spPr bwMode="white">
            <a:xfrm rot="-1336212">
              <a:off x="2293" y="3043"/>
              <a:ext cx="409" cy="141"/>
            </a:xfrm>
            <a:prstGeom prst="leftArrow">
              <a:avLst>
                <a:gd name="adj1" fmla="val 50000"/>
                <a:gd name="adj2" fmla="val 72518"/>
              </a:avLst>
            </a:prstGeom>
            <a:solidFill>
              <a:srgbClr val="111111"/>
            </a:solidFill>
            <a:ln w="9525" algn="ctr">
              <a:solidFill>
                <a:schemeClr val="tx2"/>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defTabSz="914400" eaLnBrk="1" fontAlgn="base" hangingPunct="1">
                <a:spcBef>
                  <a:spcPct val="0"/>
                </a:spcBef>
                <a:spcAft>
                  <a:spcPct val="0"/>
                </a:spcAft>
                <a:buClrTx/>
                <a:buSzTx/>
                <a:buFontTx/>
                <a:buNone/>
              </a:pPr>
              <a:endParaRPr lang="en-IN" altLang="en-US" sz="1800" b="1">
                <a:solidFill>
                  <a:srgbClr val="111111"/>
                </a:solidFill>
                <a:cs typeface="Arial" charset="0"/>
              </a:endParaRPr>
            </a:p>
          </p:txBody>
        </p:sp>
        <p:sp>
          <p:nvSpPr>
            <p:cNvPr id="72721" name="AutoShape 17"/>
            <p:cNvSpPr>
              <a:spLocks noChangeArrowheads="1"/>
            </p:cNvSpPr>
            <p:nvPr/>
          </p:nvSpPr>
          <p:spPr bwMode="white">
            <a:xfrm rot="-9429953">
              <a:off x="2467" y="1207"/>
              <a:ext cx="409" cy="141"/>
            </a:xfrm>
            <a:prstGeom prst="leftArrow">
              <a:avLst>
                <a:gd name="adj1" fmla="val 50000"/>
                <a:gd name="adj2" fmla="val 72518"/>
              </a:avLst>
            </a:prstGeom>
            <a:solidFill>
              <a:srgbClr val="111111"/>
            </a:solidFill>
            <a:ln w="9525" algn="ctr">
              <a:solidFill>
                <a:schemeClr val="tx2"/>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defTabSz="914400" eaLnBrk="1" fontAlgn="base" hangingPunct="1">
                <a:spcBef>
                  <a:spcPct val="0"/>
                </a:spcBef>
                <a:spcAft>
                  <a:spcPct val="0"/>
                </a:spcAft>
                <a:buClrTx/>
                <a:buSzTx/>
                <a:buFontTx/>
                <a:buNone/>
              </a:pPr>
              <a:endParaRPr lang="en-IN" altLang="en-US" sz="1800" b="1">
                <a:solidFill>
                  <a:srgbClr val="111111"/>
                </a:solidFill>
                <a:cs typeface="Arial" charset="0"/>
              </a:endParaRPr>
            </a:p>
          </p:txBody>
        </p:sp>
        <p:sp>
          <p:nvSpPr>
            <p:cNvPr id="72722" name="AutoShape 18"/>
            <p:cNvSpPr>
              <a:spLocks noChangeArrowheads="1"/>
            </p:cNvSpPr>
            <p:nvPr/>
          </p:nvSpPr>
          <p:spPr bwMode="white">
            <a:xfrm rot="-9429953">
              <a:off x="2473" y="2039"/>
              <a:ext cx="409" cy="141"/>
            </a:xfrm>
            <a:prstGeom prst="leftArrow">
              <a:avLst>
                <a:gd name="adj1" fmla="val 50000"/>
                <a:gd name="adj2" fmla="val 72518"/>
              </a:avLst>
            </a:prstGeom>
            <a:solidFill>
              <a:srgbClr val="111111"/>
            </a:solidFill>
            <a:ln w="9525" algn="ctr">
              <a:solidFill>
                <a:schemeClr val="tx2"/>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defTabSz="914400" eaLnBrk="1" fontAlgn="base" hangingPunct="1">
                <a:spcBef>
                  <a:spcPct val="0"/>
                </a:spcBef>
                <a:spcAft>
                  <a:spcPct val="0"/>
                </a:spcAft>
                <a:buClrTx/>
                <a:buSzTx/>
                <a:buFontTx/>
                <a:buNone/>
              </a:pPr>
              <a:endParaRPr lang="en-IN" altLang="en-US" sz="1800" b="1">
                <a:solidFill>
                  <a:srgbClr val="111111"/>
                </a:solidFill>
                <a:cs typeface="Arial" charset="0"/>
              </a:endParaRPr>
            </a:p>
          </p:txBody>
        </p:sp>
        <p:sp>
          <p:nvSpPr>
            <p:cNvPr id="72723" name="AutoShape 19"/>
            <p:cNvSpPr>
              <a:spLocks noChangeArrowheads="1"/>
            </p:cNvSpPr>
            <p:nvPr/>
          </p:nvSpPr>
          <p:spPr bwMode="white">
            <a:xfrm rot="-9429953">
              <a:off x="2481" y="2714"/>
              <a:ext cx="409" cy="141"/>
            </a:xfrm>
            <a:prstGeom prst="leftArrow">
              <a:avLst>
                <a:gd name="adj1" fmla="val 50000"/>
                <a:gd name="adj2" fmla="val 72518"/>
              </a:avLst>
            </a:prstGeom>
            <a:solidFill>
              <a:srgbClr val="111111"/>
            </a:solidFill>
            <a:ln w="9525" algn="ctr">
              <a:solidFill>
                <a:schemeClr val="tx2"/>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defTabSz="914400" eaLnBrk="1" fontAlgn="base" hangingPunct="1">
                <a:spcBef>
                  <a:spcPct val="0"/>
                </a:spcBef>
                <a:spcAft>
                  <a:spcPct val="0"/>
                </a:spcAft>
                <a:buClrTx/>
                <a:buSzTx/>
                <a:buFontTx/>
                <a:buNone/>
              </a:pPr>
              <a:endParaRPr lang="en-IN" altLang="en-US" sz="1800" b="1">
                <a:solidFill>
                  <a:srgbClr val="111111"/>
                </a:solidFill>
                <a:cs typeface="Arial" charset="0"/>
              </a:endParaRPr>
            </a:p>
          </p:txBody>
        </p:sp>
        <p:sp>
          <p:nvSpPr>
            <p:cNvPr id="72724" name="AutoShape 20"/>
            <p:cNvSpPr>
              <a:spLocks noChangeArrowheads="1"/>
            </p:cNvSpPr>
            <p:nvPr/>
          </p:nvSpPr>
          <p:spPr bwMode="white">
            <a:xfrm rot="-9429953">
              <a:off x="2480" y="3511"/>
              <a:ext cx="409" cy="141"/>
            </a:xfrm>
            <a:prstGeom prst="leftArrow">
              <a:avLst>
                <a:gd name="adj1" fmla="val 50000"/>
                <a:gd name="adj2" fmla="val 72518"/>
              </a:avLst>
            </a:prstGeom>
            <a:solidFill>
              <a:srgbClr val="111111"/>
            </a:solidFill>
            <a:ln w="9525" algn="ctr">
              <a:solidFill>
                <a:schemeClr val="tx2"/>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spcBef>
                  <a:spcPct val="20000"/>
                </a:spcBef>
                <a:buClr>
                  <a:schemeClr val="accent2"/>
                </a:buClr>
                <a:buSzPct val="70000"/>
                <a:buFont typeface="Arial" charset="0"/>
                <a:buChar char="►"/>
                <a:defRPr sz="2400">
                  <a:solidFill>
                    <a:schemeClr val="bg1"/>
                  </a:solidFill>
                  <a:latin typeface="Arial" charset="0"/>
                </a:defRPr>
              </a:lvl1pPr>
              <a:lvl2pPr marL="742950" indent="-285750" eaLnBrk="0" hangingPunct="0">
                <a:spcBef>
                  <a:spcPct val="20000"/>
                </a:spcBef>
                <a:buClr>
                  <a:schemeClr val="accent2"/>
                </a:buClr>
                <a:buSzPct val="70000"/>
                <a:buFont typeface="Arial" charset="0"/>
                <a:buChar char="►"/>
                <a:defRPr sz="2000">
                  <a:solidFill>
                    <a:schemeClr val="bg1"/>
                  </a:solidFill>
                  <a:latin typeface="Arial" charset="0"/>
                </a:defRPr>
              </a:lvl2pPr>
              <a:lvl3pPr marL="1143000" indent="-228600" eaLnBrk="0" hangingPunct="0">
                <a:spcBef>
                  <a:spcPct val="20000"/>
                </a:spcBef>
                <a:buClr>
                  <a:schemeClr val="accent2"/>
                </a:buClr>
                <a:buSzPct val="70000"/>
                <a:buFont typeface="Arial" charset="0"/>
                <a:buChar char="►"/>
                <a:defRPr>
                  <a:solidFill>
                    <a:schemeClr val="bg1"/>
                  </a:solidFill>
                  <a:latin typeface="Arial" charset="0"/>
                </a:defRPr>
              </a:lvl3pPr>
              <a:lvl4pPr marL="1600200" indent="-228600" eaLnBrk="0" hangingPunct="0">
                <a:spcBef>
                  <a:spcPct val="20000"/>
                </a:spcBef>
                <a:buClr>
                  <a:schemeClr val="accent2"/>
                </a:buClr>
                <a:buSzPct val="70000"/>
                <a:buFont typeface="Arial" charset="0"/>
                <a:buChar char="►"/>
                <a:defRPr sz="1600">
                  <a:solidFill>
                    <a:schemeClr val="bg1"/>
                  </a:solidFill>
                  <a:latin typeface="Arial" charset="0"/>
                </a:defRPr>
              </a:lvl4pPr>
              <a:lvl5pPr marL="2057400" indent="-228600" eaLnBrk="0" hangingPunct="0">
                <a:spcBef>
                  <a:spcPct val="20000"/>
                </a:spcBef>
                <a:buClr>
                  <a:schemeClr val="accent2"/>
                </a:buClr>
                <a:buSzPct val="70000"/>
                <a:buFont typeface="Arial" charset="0"/>
                <a:buChar char="►"/>
                <a:defRPr sz="1600">
                  <a:solidFill>
                    <a:schemeClr val="bg1"/>
                  </a:solidFill>
                  <a:latin typeface="Arial" charset="0"/>
                </a:defRPr>
              </a:lvl5pPr>
              <a:lvl6pPr marL="25146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9718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4290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886200" indent="-228600"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defTabSz="914400" eaLnBrk="1" fontAlgn="base" hangingPunct="1">
                <a:spcBef>
                  <a:spcPct val="0"/>
                </a:spcBef>
                <a:spcAft>
                  <a:spcPct val="0"/>
                </a:spcAft>
                <a:buClrTx/>
                <a:buSzTx/>
                <a:buFontTx/>
                <a:buNone/>
              </a:pPr>
              <a:endParaRPr lang="en-IN" altLang="en-US" sz="1800" b="1">
                <a:solidFill>
                  <a:srgbClr val="111111"/>
                </a:solidFill>
                <a:cs typeface="Arial" charset="0"/>
              </a:endParaRPr>
            </a:p>
          </p:txBody>
        </p:sp>
      </p:grpSp>
    </p:spTree>
    <p:extLst>
      <p:ext uri="{BB962C8B-B14F-4D97-AF65-F5344CB8AC3E}">
        <p14:creationId xmlns:p14="http://schemas.microsoft.com/office/powerpoint/2010/main" val="9829411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74999"/>
            <a:ext cx="7772400" cy="1470025"/>
          </a:xfrm>
        </p:spPr>
        <p:txBody>
          <a:bodyPr>
            <a:normAutofit/>
          </a:bodyPr>
          <a:lstStyle/>
          <a:p>
            <a:r>
              <a:rPr lang="en-US" sz="4300" b="1" dirty="0" smtClean="0">
                <a:latin typeface="Arial" panose="020B0604020202020204" pitchFamily="34" charset="0"/>
                <a:cs typeface="Arial" panose="020B0604020202020204" pitchFamily="34" charset="0"/>
              </a:rPr>
              <a:t>RESIDENCE - CORPORATES</a:t>
            </a:r>
            <a:endParaRPr lang="en-IN" sz="43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875834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6"/>
          <p:cNvSpPr>
            <a:spLocks noGrp="1" noChangeArrowheads="1"/>
          </p:cNvSpPr>
          <p:nvPr>
            <p:ph type="title"/>
          </p:nvPr>
        </p:nvSpPr>
        <p:spPr>
          <a:xfrm>
            <a:off x="457200" y="228600"/>
            <a:ext cx="8234363" cy="863600"/>
          </a:xfrm>
        </p:spPr>
        <p:txBody>
          <a:bodyPr/>
          <a:lstStyle/>
          <a:p>
            <a:pPr eaLnBrk="1" hangingPunct="1"/>
            <a:r>
              <a:rPr lang="en-US" altLang="en-US" sz="4000" dirty="0" smtClean="0">
                <a:solidFill>
                  <a:srgbClr val="111111"/>
                </a:solidFill>
                <a:latin typeface="+mj-lt"/>
                <a:cs typeface="Arial" charset="0"/>
              </a:rPr>
              <a:t>Test of Residence - Corporates</a:t>
            </a:r>
          </a:p>
        </p:txBody>
      </p:sp>
      <p:sp>
        <p:nvSpPr>
          <p:cNvPr id="83971" name="Rectangle 7"/>
          <p:cNvSpPr txBox="1">
            <a:spLocks noChangeArrowheads="1"/>
          </p:cNvSpPr>
          <p:nvPr/>
        </p:nvSpPr>
        <p:spPr bwMode="auto">
          <a:xfrm>
            <a:off x="455613" y="1268760"/>
            <a:ext cx="8234362" cy="505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342900" indent="-342900" eaLnBrk="0" hangingPunct="0">
              <a:spcBef>
                <a:spcPct val="20000"/>
              </a:spcBef>
              <a:buClr>
                <a:schemeClr val="accent2"/>
              </a:buClr>
              <a:buSzPct val="70000"/>
              <a:buFont typeface="Arial" charset="0"/>
              <a:buChar char="►"/>
              <a:defRPr sz="2400">
                <a:solidFill>
                  <a:schemeClr val="bg1"/>
                </a:solidFill>
                <a:latin typeface="Arial" charset="0"/>
              </a:defRPr>
            </a:lvl1pPr>
            <a:lvl2pPr marL="709613" indent="-354013" eaLnBrk="0" hangingPunct="0">
              <a:spcBef>
                <a:spcPct val="20000"/>
              </a:spcBef>
              <a:buClr>
                <a:schemeClr val="accent2"/>
              </a:buClr>
              <a:buSzPct val="70000"/>
              <a:buFont typeface="Arial" charset="0"/>
              <a:buChar char="►"/>
              <a:defRPr sz="2000">
                <a:solidFill>
                  <a:schemeClr val="bg1"/>
                </a:solidFill>
                <a:latin typeface="Arial" charset="0"/>
              </a:defRPr>
            </a:lvl2pPr>
            <a:lvl3pPr marL="1077913" indent="-354013" eaLnBrk="0" hangingPunct="0">
              <a:spcBef>
                <a:spcPct val="20000"/>
              </a:spcBef>
              <a:buClr>
                <a:schemeClr val="accent2"/>
              </a:buClr>
              <a:buSzPct val="70000"/>
              <a:buFont typeface="Arial" charset="0"/>
              <a:buChar char="►"/>
              <a:defRPr>
                <a:solidFill>
                  <a:schemeClr val="bg1"/>
                </a:solidFill>
                <a:latin typeface="Arial" charset="0"/>
              </a:defRPr>
            </a:lvl3pPr>
            <a:lvl4pPr marL="1433513" indent="-355600" eaLnBrk="0" hangingPunct="0">
              <a:spcBef>
                <a:spcPct val="20000"/>
              </a:spcBef>
              <a:buClr>
                <a:schemeClr val="accent2"/>
              </a:buClr>
              <a:buSzPct val="70000"/>
              <a:buFont typeface="Arial" charset="0"/>
              <a:buChar char="►"/>
              <a:defRPr sz="1600">
                <a:solidFill>
                  <a:schemeClr val="bg1"/>
                </a:solidFill>
                <a:latin typeface="Arial" charset="0"/>
              </a:defRPr>
            </a:lvl4pPr>
            <a:lvl5pPr marL="1787525" indent="-354013" eaLnBrk="0" hangingPunct="0">
              <a:spcBef>
                <a:spcPct val="20000"/>
              </a:spcBef>
              <a:buClr>
                <a:schemeClr val="accent2"/>
              </a:buClr>
              <a:buSzPct val="70000"/>
              <a:buFont typeface="Arial" charset="0"/>
              <a:buChar char="►"/>
              <a:defRPr sz="1600">
                <a:solidFill>
                  <a:schemeClr val="bg1"/>
                </a:solidFill>
                <a:latin typeface="Arial" charset="0"/>
              </a:defRPr>
            </a:lvl5pPr>
            <a:lvl6pPr marL="2244725" indent="-354013"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701925" indent="-354013"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159125" indent="-354013"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616325" indent="-354013"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defTabSz="914400" fontAlgn="base">
              <a:lnSpc>
                <a:spcPts val="2200"/>
              </a:lnSpc>
              <a:spcBef>
                <a:spcPts val="600"/>
              </a:spcBef>
              <a:spcAft>
                <a:spcPts val="600"/>
              </a:spcAft>
              <a:buClrTx/>
              <a:buSzPct val="100000"/>
              <a:buFont typeface="Arial" panose="020B0604020202020204" pitchFamily="34" charset="0"/>
              <a:buChar char="•"/>
            </a:pPr>
            <a:r>
              <a:rPr lang="en-US" sz="1600" dirty="0">
                <a:solidFill>
                  <a:srgbClr val="111111"/>
                </a:solidFill>
                <a:latin typeface="Arial"/>
              </a:rPr>
              <a:t>Ordinarily corporates are </a:t>
            </a:r>
            <a:r>
              <a:rPr lang="en-US" sz="1600" dirty="0" smtClean="0">
                <a:solidFill>
                  <a:srgbClr val="111111"/>
                </a:solidFill>
                <a:latin typeface="Arial"/>
              </a:rPr>
              <a:t>a resident </a:t>
            </a:r>
            <a:r>
              <a:rPr lang="en-US" sz="1600" dirty="0">
                <a:solidFill>
                  <a:srgbClr val="111111"/>
                </a:solidFill>
                <a:latin typeface="Arial"/>
              </a:rPr>
              <a:t>in the country where they are liable to tax by virtue of their place of incorporation, or place of effective management.</a:t>
            </a:r>
            <a:r>
              <a:rPr lang="en-US" altLang="en-US" sz="1600" dirty="0" smtClean="0">
                <a:solidFill>
                  <a:srgbClr val="111111"/>
                </a:solidFill>
                <a:latin typeface="Arial"/>
              </a:rPr>
              <a:t>  </a:t>
            </a:r>
            <a:endParaRPr lang="en-US" altLang="en-US" sz="1600" dirty="0">
              <a:solidFill>
                <a:srgbClr val="111111"/>
              </a:solidFill>
              <a:latin typeface="Arial"/>
            </a:endParaRPr>
          </a:p>
          <a:p>
            <a:pPr defTabSz="914400" fontAlgn="base">
              <a:lnSpc>
                <a:spcPts val="2200"/>
              </a:lnSpc>
              <a:spcBef>
                <a:spcPts val="600"/>
              </a:spcBef>
              <a:spcAft>
                <a:spcPts val="600"/>
              </a:spcAft>
              <a:buClrTx/>
              <a:buSzPct val="100000"/>
              <a:buFont typeface="Arial" panose="020B0604020202020204" pitchFamily="34" charset="0"/>
              <a:buChar char="•"/>
            </a:pPr>
            <a:r>
              <a:rPr lang="en-US" altLang="en-US" sz="1600" b="1" dirty="0">
                <a:solidFill>
                  <a:srgbClr val="111111"/>
                </a:solidFill>
                <a:latin typeface="Arial"/>
              </a:rPr>
              <a:t>In case of a tie break situation - Place of effective management is relevant</a:t>
            </a:r>
          </a:p>
          <a:p>
            <a:pPr defTabSz="914400" fontAlgn="base">
              <a:lnSpc>
                <a:spcPts val="2200"/>
              </a:lnSpc>
              <a:spcBef>
                <a:spcPts val="600"/>
              </a:spcBef>
              <a:spcAft>
                <a:spcPts val="600"/>
              </a:spcAft>
              <a:buClrTx/>
              <a:buSzPct val="100000"/>
              <a:buFont typeface="Arial" panose="020B0604020202020204" pitchFamily="34" charset="0"/>
              <a:buChar char="•"/>
            </a:pPr>
            <a:r>
              <a:rPr lang="en-US" altLang="en-US" sz="1600" dirty="0">
                <a:solidFill>
                  <a:srgbClr val="111111"/>
                </a:solidFill>
                <a:latin typeface="Arial"/>
              </a:rPr>
              <a:t>The key factors in determining the place of effective management are as follows:</a:t>
            </a:r>
          </a:p>
          <a:p>
            <a:pPr lvl="1" defTabSz="914400" fontAlgn="base">
              <a:lnSpc>
                <a:spcPts val="2200"/>
              </a:lnSpc>
              <a:spcBef>
                <a:spcPts val="600"/>
              </a:spcBef>
              <a:spcAft>
                <a:spcPts val="600"/>
              </a:spcAft>
              <a:buClrTx/>
              <a:buFont typeface="Arial" panose="020B0604020202020204" pitchFamily="34" charset="0"/>
              <a:buChar char="•"/>
            </a:pPr>
            <a:r>
              <a:rPr lang="en-IN" altLang="en-US" sz="1600" dirty="0">
                <a:solidFill>
                  <a:srgbClr val="111111"/>
                </a:solidFill>
                <a:latin typeface="Arial"/>
                <a:cs typeface="Arial" charset="0"/>
              </a:rPr>
              <a:t>where the meetings of its board of directors or equivalent body are usually held</a:t>
            </a:r>
          </a:p>
          <a:p>
            <a:pPr lvl="1" defTabSz="914400" fontAlgn="base">
              <a:lnSpc>
                <a:spcPts val="2200"/>
              </a:lnSpc>
              <a:spcBef>
                <a:spcPts val="600"/>
              </a:spcBef>
              <a:spcAft>
                <a:spcPts val="600"/>
              </a:spcAft>
              <a:buClrTx/>
              <a:buFont typeface="Arial" panose="020B0604020202020204" pitchFamily="34" charset="0"/>
              <a:buChar char="•"/>
            </a:pPr>
            <a:r>
              <a:rPr lang="en-IN" altLang="en-US" sz="1600" dirty="0">
                <a:solidFill>
                  <a:srgbClr val="111111"/>
                </a:solidFill>
                <a:latin typeface="Arial"/>
                <a:cs typeface="Arial" charset="0"/>
              </a:rPr>
              <a:t>where the accounting records are kept</a:t>
            </a:r>
          </a:p>
          <a:p>
            <a:pPr lvl="1" defTabSz="914400" fontAlgn="base">
              <a:lnSpc>
                <a:spcPts val="2200"/>
              </a:lnSpc>
              <a:spcBef>
                <a:spcPts val="600"/>
              </a:spcBef>
              <a:spcAft>
                <a:spcPts val="600"/>
              </a:spcAft>
              <a:buClrTx/>
              <a:buFont typeface="Arial" panose="020B0604020202020204" pitchFamily="34" charset="0"/>
              <a:buChar char="•"/>
            </a:pPr>
            <a:r>
              <a:rPr lang="en-IN" altLang="en-US" sz="1600" dirty="0">
                <a:solidFill>
                  <a:srgbClr val="111111"/>
                </a:solidFill>
                <a:latin typeface="Arial"/>
                <a:cs typeface="Arial" charset="0"/>
              </a:rPr>
              <a:t>where the headquarters are located</a:t>
            </a:r>
          </a:p>
          <a:p>
            <a:pPr lvl="1" defTabSz="914400" fontAlgn="base">
              <a:lnSpc>
                <a:spcPts val="2200"/>
              </a:lnSpc>
              <a:spcBef>
                <a:spcPts val="600"/>
              </a:spcBef>
              <a:spcAft>
                <a:spcPts val="600"/>
              </a:spcAft>
              <a:buClrTx/>
              <a:buFont typeface="Arial" panose="020B0604020202020204" pitchFamily="34" charset="0"/>
              <a:buChar char="•"/>
            </a:pPr>
            <a:r>
              <a:rPr lang="en-IN" altLang="en-US" sz="1600" dirty="0">
                <a:solidFill>
                  <a:srgbClr val="111111"/>
                </a:solidFill>
                <a:latin typeface="Arial"/>
                <a:cs typeface="Arial" charset="0"/>
              </a:rPr>
              <a:t>where the senior day-to-day management is carried on</a:t>
            </a:r>
            <a:endParaRPr lang="en-US" altLang="en-US" sz="1600" dirty="0">
              <a:solidFill>
                <a:srgbClr val="111111"/>
              </a:solidFill>
              <a:latin typeface="Arial"/>
              <a:cs typeface="Arial" charset="0"/>
            </a:endParaRPr>
          </a:p>
          <a:p>
            <a:pPr lvl="1" defTabSz="914400" fontAlgn="base">
              <a:lnSpc>
                <a:spcPts val="2200"/>
              </a:lnSpc>
              <a:spcBef>
                <a:spcPts val="600"/>
              </a:spcBef>
              <a:spcAft>
                <a:spcPts val="600"/>
              </a:spcAft>
              <a:buClrTx/>
              <a:buFont typeface="Arial" panose="020B0604020202020204" pitchFamily="34" charset="0"/>
              <a:buChar char="•"/>
            </a:pPr>
            <a:r>
              <a:rPr lang="en-IN" altLang="en-US" sz="1600" dirty="0">
                <a:solidFill>
                  <a:srgbClr val="111111"/>
                </a:solidFill>
                <a:latin typeface="Arial"/>
                <a:cs typeface="Arial" charset="0"/>
              </a:rPr>
              <a:t>which country's laws govern the legal status of the person</a:t>
            </a:r>
            <a:endParaRPr lang="en-US" altLang="en-US" sz="1600" dirty="0">
              <a:solidFill>
                <a:srgbClr val="111111"/>
              </a:solidFill>
              <a:latin typeface="Arial"/>
              <a:cs typeface="Arial" charset="0"/>
            </a:endParaRPr>
          </a:p>
          <a:p>
            <a:pPr lvl="1" defTabSz="914400" fontAlgn="base">
              <a:lnSpc>
                <a:spcPts val="2200"/>
              </a:lnSpc>
              <a:spcBef>
                <a:spcPts val="600"/>
              </a:spcBef>
              <a:spcAft>
                <a:spcPts val="600"/>
              </a:spcAft>
              <a:buClrTx/>
              <a:buFont typeface="Arial" panose="020B0604020202020204" pitchFamily="34" charset="0"/>
              <a:buChar char="•"/>
            </a:pPr>
            <a:r>
              <a:rPr lang="en-US" altLang="en-US" sz="1600" dirty="0">
                <a:solidFill>
                  <a:srgbClr val="111111"/>
                </a:solidFill>
                <a:latin typeface="Arial"/>
                <a:cs typeface="Arial" charset="0"/>
              </a:rPr>
              <a:t>where the head and the brain is </a:t>
            </a:r>
            <a:r>
              <a:rPr lang="en-US" altLang="en-US" sz="1600" dirty="0" smtClean="0">
                <a:solidFill>
                  <a:srgbClr val="111111"/>
                </a:solidFill>
                <a:latin typeface="Arial"/>
                <a:cs typeface="Arial" charset="0"/>
              </a:rPr>
              <a:t>situated</a:t>
            </a:r>
          </a:p>
          <a:p>
            <a:pPr lvl="1" defTabSz="914400" fontAlgn="base">
              <a:lnSpc>
                <a:spcPts val="2200"/>
              </a:lnSpc>
              <a:spcBef>
                <a:spcPts val="600"/>
              </a:spcBef>
              <a:spcAft>
                <a:spcPts val="600"/>
              </a:spcAft>
              <a:buClrTx/>
              <a:buFont typeface="Arial" panose="020B0604020202020204" pitchFamily="34" charset="0"/>
              <a:buChar char="•"/>
            </a:pPr>
            <a:r>
              <a:rPr lang="en-US" altLang="en-US" sz="1600" dirty="0">
                <a:solidFill>
                  <a:srgbClr val="111111"/>
                </a:solidFill>
                <a:latin typeface="Arial"/>
                <a:cs typeface="Arial" charset="0"/>
              </a:rPr>
              <a:t>where de facto control is exercised and not where ultimate power of control exists</a:t>
            </a:r>
          </a:p>
          <a:p>
            <a:pPr lvl="1" defTabSz="914400" fontAlgn="base">
              <a:lnSpc>
                <a:spcPts val="2200"/>
              </a:lnSpc>
              <a:spcBef>
                <a:spcPts val="600"/>
              </a:spcBef>
              <a:spcAft>
                <a:spcPts val="600"/>
              </a:spcAft>
              <a:buClrTx/>
              <a:buFont typeface="Arial" panose="020B0604020202020204" pitchFamily="34" charset="0"/>
              <a:buChar char="•"/>
            </a:pPr>
            <a:endParaRPr lang="en-US" altLang="en-US" sz="1600" dirty="0" smtClean="0">
              <a:solidFill>
                <a:srgbClr val="111111"/>
              </a:solidFill>
              <a:latin typeface="Arial"/>
              <a:cs typeface="Arial" charset="0"/>
            </a:endParaRPr>
          </a:p>
          <a:p>
            <a:pPr lvl="1" defTabSz="914400" fontAlgn="base">
              <a:lnSpc>
                <a:spcPts val="2200"/>
              </a:lnSpc>
              <a:spcBef>
                <a:spcPts val="600"/>
              </a:spcBef>
              <a:spcAft>
                <a:spcPts val="600"/>
              </a:spcAft>
              <a:buClrTx/>
              <a:buFont typeface="Arial" panose="020B0604020202020204" pitchFamily="34" charset="0"/>
              <a:buChar char="•"/>
            </a:pPr>
            <a:endParaRPr lang="en-US" altLang="en-US" sz="1600" dirty="0">
              <a:solidFill>
                <a:srgbClr val="111111"/>
              </a:solidFill>
              <a:latin typeface="Arial"/>
              <a:cs typeface="Arial" charset="0"/>
            </a:endParaRPr>
          </a:p>
        </p:txBody>
      </p:sp>
    </p:spTree>
    <p:extLst>
      <p:ext uri="{BB962C8B-B14F-4D97-AF65-F5344CB8AC3E}">
        <p14:creationId xmlns:p14="http://schemas.microsoft.com/office/powerpoint/2010/main" val="18919488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6"/>
          <p:cNvSpPr>
            <a:spLocks noGrp="1" noChangeArrowheads="1"/>
          </p:cNvSpPr>
          <p:nvPr>
            <p:ph type="title"/>
          </p:nvPr>
        </p:nvSpPr>
        <p:spPr>
          <a:xfrm>
            <a:off x="431800" y="228600"/>
            <a:ext cx="8234363" cy="863600"/>
          </a:xfrm>
        </p:spPr>
        <p:txBody>
          <a:bodyPr/>
          <a:lstStyle/>
          <a:p>
            <a:pPr eaLnBrk="1" hangingPunct="1"/>
            <a:r>
              <a:rPr lang="en-US" altLang="en-US" sz="4000" dirty="0" smtClean="0">
                <a:solidFill>
                  <a:srgbClr val="111111"/>
                </a:solidFill>
                <a:latin typeface="+mj-lt"/>
                <a:cs typeface="Arial" charset="0"/>
              </a:rPr>
              <a:t>Test of Residence – Corporates</a:t>
            </a:r>
          </a:p>
        </p:txBody>
      </p:sp>
      <p:sp>
        <p:nvSpPr>
          <p:cNvPr id="84995" name="Rectangle 7"/>
          <p:cNvSpPr txBox="1">
            <a:spLocks noChangeArrowheads="1"/>
          </p:cNvSpPr>
          <p:nvPr/>
        </p:nvSpPr>
        <p:spPr bwMode="auto">
          <a:xfrm>
            <a:off x="462489" y="1340768"/>
            <a:ext cx="8234362" cy="505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342900" indent="-342900" eaLnBrk="0" hangingPunct="0">
              <a:spcBef>
                <a:spcPct val="20000"/>
              </a:spcBef>
              <a:buClr>
                <a:schemeClr val="accent2"/>
              </a:buClr>
              <a:buSzPct val="70000"/>
              <a:buFont typeface="Arial" charset="0"/>
              <a:buChar char="►"/>
              <a:defRPr sz="2400">
                <a:solidFill>
                  <a:schemeClr val="bg1"/>
                </a:solidFill>
                <a:latin typeface="Arial" charset="0"/>
              </a:defRPr>
            </a:lvl1pPr>
            <a:lvl2pPr marL="709613" indent="-354013" eaLnBrk="0" hangingPunct="0">
              <a:spcBef>
                <a:spcPct val="20000"/>
              </a:spcBef>
              <a:buClr>
                <a:schemeClr val="accent2"/>
              </a:buClr>
              <a:buSzPct val="70000"/>
              <a:buFont typeface="Arial" charset="0"/>
              <a:buChar char="►"/>
              <a:defRPr sz="2000">
                <a:solidFill>
                  <a:schemeClr val="bg1"/>
                </a:solidFill>
                <a:latin typeface="Arial" charset="0"/>
              </a:defRPr>
            </a:lvl2pPr>
            <a:lvl3pPr marL="1077913" indent="-354013" eaLnBrk="0" hangingPunct="0">
              <a:spcBef>
                <a:spcPct val="20000"/>
              </a:spcBef>
              <a:buClr>
                <a:schemeClr val="accent2"/>
              </a:buClr>
              <a:buSzPct val="70000"/>
              <a:buFont typeface="Arial" charset="0"/>
              <a:buChar char="►"/>
              <a:defRPr>
                <a:solidFill>
                  <a:schemeClr val="bg1"/>
                </a:solidFill>
                <a:latin typeface="Arial" charset="0"/>
              </a:defRPr>
            </a:lvl3pPr>
            <a:lvl4pPr marL="1433513" indent="-355600" eaLnBrk="0" hangingPunct="0">
              <a:spcBef>
                <a:spcPct val="20000"/>
              </a:spcBef>
              <a:buClr>
                <a:schemeClr val="accent2"/>
              </a:buClr>
              <a:buSzPct val="70000"/>
              <a:buFont typeface="Arial" charset="0"/>
              <a:buChar char="►"/>
              <a:defRPr sz="1600">
                <a:solidFill>
                  <a:schemeClr val="bg1"/>
                </a:solidFill>
                <a:latin typeface="Arial" charset="0"/>
              </a:defRPr>
            </a:lvl4pPr>
            <a:lvl5pPr marL="1787525" indent="-354013" eaLnBrk="0" hangingPunct="0">
              <a:spcBef>
                <a:spcPct val="20000"/>
              </a:spcBef>
              <a:buClr>
                <a:schemeClr val="accent2"/>
              </a:buClr>
              <a:buSzPct val="70000"/>
              <a:buFont typeface="Arial" charset="0"/>
              <a:buChar char="►"/>
              <a:defRPr sz="1600">
                <a:solidFill>
                  <a:schemeClr val="bg1"/>
                </a:solidFill>
                <a:latin typeface="Arial" charset="0"/>
              </a:defRPr>
            </a:lvl5pPr>
            <a:lvl6pPr marL="2244725" indent="-354013"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6pPr>
            <a:lvl7pPr marL="2701925" indent="-354013"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7pPr>
            <a:lvl8pPr marL="3159125" indent="-354013"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8pPr>
            <a:lvl9pPr marL="3616325" indent="-354013" eaLnBrk="0" fontAlgn="base" hangingPunct="0">
              <a:spcBef>
                <a:spcPct val="20000"/>
              </a:spcBef>
              <a:spcAft>
                <a:spcPct val="0"/>
              </a:spcAft>
              <a:buClr>
                <a:schemeClr val="accent2"/>
              </a:buClr>
              <a:buSzPct val="70000"/>
              <a:buFont typeface="Arial" charset="0"/>
              <a:buChar char="►"/>
              <a:defRPr sz="1600">
                <a:solidFill>
                  <a:schemeClr val="bg1"/>
                </a:solidFill>
                <a:latin typeface="Arial" charset="0"/>
              </a:defRPr>
            </a:lvl9pPr>
          </a:lstStyle>
          <a:p>
            <a:pPr defTabSz="914400" fontAlgn="base">
              <a:lnSpc>
                <a:spcPts val="2200"/>
              </a:lnSpc>
              <a:spcBef>
                <a:spcPts val="600"/>
              </a:spcBef>
              <a:spcAft>
                <a:spcPts val="600"/>
              </a:spcAft>
              <a:buClrTx/>
              <a:buSzPct val="100000"/>
              <a:buFont typeface="Arial" panose="020B0604020202020204" pitchFamily="34" charset="0"/>
              <a:buChar char="•"/>
            </a:pPr>
            <a:r>
              <a:rPr lang="en-US" altLang="en-US" sz="1600" dirty="0">
                <a:solidFill>
                  <a:srgbClr val="111111"/>
                </a:solidFill>
                <a:latin typeface="+mj-lt"/>
                <a:cs typeface="Arial" charset="0"/>
              </a:rPr>
              <a:t>The key factors in determining the place of effective management are as follows:</a:t>
            </a:r>
          </a:p>
          <a:p>
            <a:pPr lvl="1" defTabSz="914400" fontAlgn="base">
              <a:lnSpc>
                <a:spcPts val="2200"/>
              </a:lnSpc>
              <a:spcBef>
                <a:spcPts val="600"/>
              </a:spcBef>
              <a:spcAft>
                <a:spcPts val="600"/>
              </a:spcAft>
              <a:buClrTx/>
              <a:buFont typeface="Arial" panose="020B0604020202020204" pitchFamily="34" charset="0"/>
              <a:buChar char="•"/>
            </a:pPr>
            <a:r>
              <a:rPr lang="en-US" altLang="en-US" sz="1500" dirty="0">
                <a:solidFill>
                  <a:srgbClr val="111111"/>
                </a:solidFill>
                <a:latin typeface="+mj-lt"/>
                <a:cs typeface="Arial" charset="0"/>
              </a:rPr>
              <a:t>where top level management is situated</a:t>
            </a:r>
          </a:p>
          <a:p>
            <a:pPr lvl="1" defTabSz="914400" fontAlgn="base">
              <a:lnSpc>
                <a:spcPts val="2200"/>
              </a:lnSpc>
              <a:spcBef>
                <a:spcPts val="600"/>
              </a:spcBef>
              <a:spcAft>
                <a:spcPts val="600"/>
              </a:spcAft>
              <a:buClrTx/>
              <a:buFont typeface="Arial" panose="020B0604020202020204" pitchFamily="34" charset="0"/>
              <a:buChar char="•"/>
            </a:pPr>
            <a:r>
              <a:rPr lang="en-US" altLang="en-US" sz="1500" dirty="0" smtClean="0">
                <a:solidFill>
                  <a:srgbClr val="111111"/>
                </a:solidFill>
                <a:latin typeface="+mj-lt"/>
                <a:cs typeface="Arial" charset="0"/>
              </a:rPr>
              <a:t>where </a:t>
            </a:r>
            <a:r>
              <a:rPr lang="en-US" altLang="en-US" sz="1500" dirty="0">
                <a:solidFill>
                  <a:srgbClr val="111111"/>
                </a:solidFill>
                <a:latin typeface="+mj-lt"/>
                <a:cs typeface="Arial" charset="0"/>
              </a:rPr>
              <a:t>directors reside</a:t>
            </a:r>
          </a:p>
          <a:p>
            <a:pPr lvl="1" defTabSz="914400" fontAlgn="base">
              <a:lnSpc>
                <a:spcPts val="2200"/>
              </a:lnSpc>
              <a:spcBef>
                <a:spcPts val="600"/>
              </a:spcBef>
              <a:spcAft>
                <a:spcPts val="600"/>
              </a:spcAft>
              <a:buClrTx/>
              <a:buFont typeface="Arial" panose="020B0604020202020204" pitchFamily="34" charset="0"/>
              <a:buChar char="•"/>
            </a:pPr>
            <a:r>
              <a:rPr lang="en-US" altLang="en-US" sz="1500" dirty="0">
                <a:solidFill>
                  <a:srgbClr val="111111"/>
                </a:solidFill>
                <a:latin typeface="+mj-lt"/>
                <a:cs typeface="Arial" charset="0"/>
              </a:rPr>
              <a:t>where shareholders make key management &amp; commercial decisions necessary for conduct of the entity’s </a:t>
            </a:r>
            <a:r>
              <a:rPr lang="en-US" altLang="en-US" sz="1500" dirty="0" smtClean="0">
                <a:solidFill>
                  <a:srgbClr val="111111"/>
                </a:solidFill>
                <a:latin typeface="+mj-lt"/>
                <a:cs typeface="Arial" charset="0"/>
              </a:rPr>
              <a:t>business</a:t>
            </a:r>
          </a:p>
          <a:p>
            <a:pPr marL="342900" lvl="1" indent="-342900" defTabSz="914400" fontAlgn="base">
              <a:lnSpc>
                <a:spcPts val="2200"/>
              </a:lnSpc>
              <a:spcBef>
                <a:spcPts val="600"/>
              </a:spcBef>
              <a:spcAft>
                <a:spcPts val="600"/>
              </a:spcAft>
              <a:buClrTx/>
              <a:buSzPct val="100000"/>
              <a:buFont typeface="Arial" panose="020B0604020202020204" pitchFamily="34" charset="0"/>
              <a:buChar char="•"/>
            </a:pPr>
            <a:r>
              <a:rPr lang="en-US" sz="1600" dirty="0">
                <a:solidFill>
                  <a:srgbClr val="111111"/>
                </a:solidFill>
                <a:latin typeface="+mj-lt"/>
                <a:cs typeface="Arial" charset="0"/>
              </a:rPr>
              <a:t>According to Klaus Vogel, place of management is where management directives are given and not where they take effect.</a:t>
            </a:r>
          </a:p>
          <a:p>
            <a:pPr marL="342900" lvl="1" indent="-342900" defTabSz="914400" fontAlgn="base">
              <a:lnSpc>
                <a:spcPts val="2200"/>
              </a:lnSpc>
              <a:spcBef>
                <a:spcPts val="600"/>
              </a:spcBef>
              <a:spcAft>
                <a:spcPts val="600"/>
              </a:spcAft>
              <a:buClrTx/>
              <a:buSzPct val="100000"/>
              <a:buFont typeface="Arial" panose="020B0604020202020204" pitchFamily="34" charset="0"/>
              <a:buChar char="•"/>
            </a:pPr>
            <a:endParaRPr lang="en-US" altLang="en-US" sz="1600" dirty="0">
              <a:solidFill>
                <a:srgbClr val="111111"/>
              </a:solidFill>
              <a:latin typeface="+mj-lt"/>
              <a:cs typeface="Arial" charset="0"/>
            </a:endParaRPr>
          </a:p>
        </p:txBody>
      </p:sp>
    </p:spTree>
    <p:extLst>
      <p:ext uri="{BB962C8B-B14F-4D97-AF65-F5344CB8AC3E}">
        <p14:creationId xmlns:p14="http://schemas.microsoft.com/office/powerpoint/2010/main" val="42768404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7650" name="Rectangle 6"/>
          <p:cNvSpPr>
            <a:spLocks noGrp="1" noChangeArrowheads="1"/>
          </p:cNvSpPr>
          <p:nvPr>
            <p:ph type="title"/>
          </p:nvPr>
        </p:nvSpPr>
        <p:spPr>
          <a:xfrm>
            <a:off x="457200" y="228600"/>
            <a:ext cx="8234363" cy="863600"/>
          </a:xfrm>
        </p:spPr>
        <p:txBody>
          <a:bodyPr/>
          <a:lstStyle/>
          <a:p>
            <a:pPr eaLnBrk="1" hangingPunct="1"/>
            <a:r>
              <a:rPr lang="en-US" altLang="en-US" sz="4000" dirty="0">
                <a:solidFill>
                  <a:srgbClr val="111111"/>
                </a:solidFill>
                <a:latin typeface="+mj-lt"/>
                <a:cs typeface="Arial" charset="0"/>
              </a:rPr>
              <a:t>Place of Effective Management</a:t>
            </a:r>
          </a:p>
        </p:txBody>
      </p:sp>
      <p:sp>
        <p:nvSpPr>
          <p:cNvPr id="34819" name="Rectangle 7"/>
          <p:cNvSpPr>
            <a:spLocks noGrp="1" noChangeArrowheads="1"/>
          </p:cNvSpPr>
          <p:nvPr>
            <p:ph idx="1"/>
          </p:nvPr>
        </p:nvSpPr>
        <p:spPr>
          <a:xfrm>
            <a:off x="455613" y="1271588"/>
            <a:ext cx="8234362" cy="4519612"/>
          </a:xfrm>
        </p:spPr>
        <p:txBody>
          <a:bodyPr/>
          <a:lstStyle/>
          <a:p>
            <a:pPr>
              <a:lnSpc>
                <a:spcPts val="2200"/>
              </a:lnSpc>
              <a:spcBef>
                <a:spcPts val="600"/>
              </a:spcBef>
              <a:spcAft>
                <a:spcPts val="600"/>
              </a:spcAft>
              <a:buClrTx/>
              <a:buSzPct val="100000"/>
              <a:buFont typeface="Arial" panose="020B0604020202020204" pitchFamily="34" charset="0"/>
              <a:buChar char="•"/>
              <a:defRPr/>
            </a:pPr>
            <a:r>
              <a:rPr lang="en-US" sz="1600" dirty="0" smtClean="0">
                <a:solidFill>
                  <a:srgbClr val="111111"/>
                </a:solidFill>
                <a:latin typeface="+mj-lt"/>
              </a:rPr>
              <a:t>Extracts from the Treatise of Kanga, Palkhivala and Vyas</a:t>
            </a:r>
            <a:endParaRPr lang="en-US" sz="1600" b="1" u="sng" dirty="0" smtClean="0">
              <a:solidFill>
                <a:srgbClr val="111111"/>
              </a:solidFill>
              <a:latin typeface="+mj-lt"/>
            </a:endParaRPr>
          </a:p>
          <a:p>
            <a:pPr marL="336550" lvl="1" indent="-52388" algn="just" eaLnBrk="1" hangingPunct="1">
              <a:lnSpc>
                <a:spcPts val="2200"/>
              </a:lnSpc>
              <a:spcBef>
                <a:spcPts val="600"/>
              </a:spcBef>
              <a:spcAft>
                <a:spcPts val="600"/>
              </a:spcAft>
              <a:buSzPct val="100000"/>
              <a:buFont typeface="Arial" charset="0"/>
              <a:buNone/>
              <a:defRPr/>
            </a:pPr>
            <a:r>
              <a:rPr lang="en-US" sz="1600" i="1" dirty="0" smtClean="0">
                <a:solidFill>
                  <a:srgbClr val="111111"/>
                </a:solidFill>
                <a:latin typeface="+mj-lt"/>
              </a:rPr>
              <a:t>“As a rule, the direction, management and control, “the head and seat and directing power” of a company’s affairs is situated at the place where the directors’ meetings are held and consequently a company would be resident in this country if the meetings of directors who manage and control the business are held here”.</a:t>
            </a:r>
          </a:p>
          <a:p>
            <a:pPr marL="336550" lvl="1" indent="-52388" algn="just" eaLnBrk="1" hangingPunct="1">
              <a:lnSpc>
                <a:spcPts val="2200"/>
              </a:lnSpc>
              <a:spcBef>
                <a:spcPts val="600"/>
              </a:spcBef>
              <a:spcAft>
                <a:spcPts val="600"/>
              </a:spcAft>
              <a:buSzPct val="100000"/>
              <a:buFont typeface="Arial" charset="0"/>
              <a:buNone/>
              <a:defRPr/>
            </a:pPr>
            <a:r>
              <a:rPr lang="en-US" sz="1600" i="1" dirty="0" smtClean="0">
                <a:solidFill>
                  <a:srgbClr val="111111"/>
                </a:solidFill>
                <a:latin typeface="+mj-lt"/>
              </a:rPr>
              <a:t>“It is not what the directors have power to do, but what they actually do, that is of importance in determining the question of the place where the control is exercised”</a:t>
            </a:r>
          </a:p>
          <a:p>
            <a:pPr marL="288925" indent="-287338" algn="just" eaLnBrk="1" hangingPunct="1">
              <a:lnSpc>
                <a:spcPts val="2200"/>
              </a:lnSpc>
              <a:spcBef>
                <a:spcPts val="600"/>
              </a:spcBef>
              <a:spcAft>
                <a:spcPts val="600"/>
              </a:spcAft>
              <a:buClrTx/>
              <a:buSzPct val="100000"/>
              <a:buFont typeface="Arial" panose="020B0604020202020204" pitchFamily="34" charset="0"/>
              <a:buChar char="•"/>
              <a:defRPr/>
            </a:pPr>
            <a:r>
              <a:rPr lang="en-US" sz="1600" dirty="0" smtClean="0">
                <a:solidFill>
                  <a:srgbClr val="111111"/>
                </a:solidFill>
                <a:latin typeface="+mj-lt"/>
              </a:rPr>
              <a:t>SC in the case of Subbayya Chettaiar V/S CIT :</a:t>
            </a:r>
          </a:p>
          <a:p>
            <a:pPr marL="336550" lvl="1" indent="-52388" algn="just" eaLnBrk="1" hangingPunct="1">
              <a:lnSpc>
                <a:spcPts val="2200"/>
              </a:lnSpc>
              <a:spcBef>
                <a:spcPts val="600"/>
              </a:spcBef>
              <a:spcAft>
                <a:spcPts val="600"/>
              </a:spcAft>
              <a:buSzPct val="100000"/>
              <a:buFont typeface="Arial" charset="0"/>
              <a:buNone/>
              <a:tabLst>
                <a:tab pos="336550" algn="l"/>
              </a:tabLst>
              <a:defRPr/>
            </a:pPr>
            <a:r>
              <a:rPr lang="en-US" sz="1600" i="1" dirty="0" smtClean="0">
                <a:solidFill>
                  <a:srgbClr val="111111"/>
                </a:solidFill>
                <a:latin typeface="+mj-lt"/>
              </a:rPr>
              <a:t>“Control and management” signifies the controlling and directive power, the head and brain; and “situated” implies the functioning of such power at a particular place with some degree of permanence”</a:t>
            </a:r>
          </a:p>
          <a:p>
            <a:pPr lvl="1" algn="just" eaLnBrk="1" hangingPunct="1">
              <a:lnSpc>
                <a:spcPts val="2200"/>
              </a:lnSpc>
              <a:spcBef>
                <a:spcPts val="600"/>
              </a:spcBef>
              <a:spcAft>
                <a:spcPts val="600"/>
              </a:spcAft>
              <a:buSzPct val="100000"/>
              <a:buFont typeface="Arial" pitchFamily="34" charset="0"/>
              <a:buChar char="►"/>
              <a:defRPr/>
            </a:pPr>
            <a:endParaRPr lang="en-US" sz="1600" dirty="0" smtClean="0">
              <a:solidFill>
                <a:srgbClr val="111111"/>
              </a:solidFill>
              <a:latin typeface="+mj-lt"/>
            </a:endParaRPr>
          </a:p>
        </p:txBody>
      </p:sp>
    </p:spTree>
    <p:extLst>
      <p:ext uri="{BB962C8B-B14F-4D97-AF65-F5344CB8AC3E}">
        <p14:creationId xmlns:p14="http://schemas.microsoft.com/office/powerpoint/2010/main" val="343315033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8674" name="Rectangle 6"/>
          <p:cNvSpPr>
            <a:spLocks noGrp="1" noChangeArrowheads="1"/>
          </p:cNvSpPr>
          <p:nvPr>
            <p:ph type="title"/>
          </p:nvPr>
        </p:nvSpPr>
        <p:spPr>
          <a:xfrm>
            <a:off x="457200" y="228600"/>
            <a:ext cx="8234363" cy="863600"/>
          </a:xfrm>
        </p:spPr>
        <p:txBody>
          <a:bodyPr/>
          <a:lstStyle/>
          <a:p>
            <a:pPr eaLnBrk="1" hangingPunct="1"/>
            <a:r>
              <a:rPr lang="en-US" altLang="en-US" dirty="0">
                <a:solidFill>
                  <a:srgbClr val="111111"/>
                </a:solidFill>
                <a:latin typeface="+mj-lt"/>
                <a:cs typeface="Arial" charset="0"/>
              </a:rPr>
              <a:t>Place of Effective Management </a:t>
            </a:r>
            <a:r>
              <a:rPr lang="en-US" altLang="en-US" dirty="0" smtClean="0">
                <a:solidFill>
                  <a:srgbClr val="111111"/>
                </a:solidFill>
                <a:latin typeface="+mj-lt"/>
                <a:cs typeface="Arial" charset="0"/>
              </a:rPr>
              <a:t>- </a:t>
            </a:r>
            <a:r>
              <a:rPr lang="en-US" altLang="en-US" dirty="0">
                <a:solidFill>
                  <a:srgbClr val="111111"/>
                </a:solidFill>
                <a:latin typeface="+mj-lt"/>
                <a:cs typeface="Arial" charset="0"/>
              </a:rPr>
              <a:t>OECD – Article 4(3) - Test of place of effective management as tie breaker </a:t>
            </a:r>
            <a:r>
              <a:rPr lang="en-US" altLang="en-US" dirty="0" smtClean="0">
                <a:solidFill>
                  <a:srgbClr val="111111"/>
                </a:solidFill>
                <a:latin typeface="+mj-lt"/>
                <a:cs typeface="Arial" charset="0"/>
              </a:rPr>
              <a:t>rule: </a:t>
            </a:r>
            <a:r>
              <a:rPr lang="en-US" altLang="en-US" dirty="0">
                <a:solidFill>
                  <a:srgbClr val="111111"/>
                </a:solidFill>
                <a:latin typeface="+mj-lt"/>
                <a:cs typeface="Arial" charset="0"/>
              </a:rPr>
              <a:t/>
            </a:r>
            <a:br>
              <a:rPr lang="en-US" altLang="en-US" dirty="0">
                <a:solidFill>
                  <a:srgbClr val="111111"/>
                </a:solidFill>
                <a:latin typeface="+mj-lt"/>
                <a:cs typeface="Arial" charset="0"/>
              </a:rPr>
            </a:br>
            <a:endParaRPr lang="en-US" altLang="en-US" dirty="0">
              <a:solidFill>
                <a:srgbClr val="111111"/>
              </a:solidFill>
              <a:latin typeface="+mj-lt"/>
              <a:cs typeface="Arial" charset="0"/>
            </a:endParaRPr>
          </a:p>
        </p:txBody>
      </p:sp>
      <p:sp>
        <p:nvSpPr>
          <p:cNvPr id="28675" name="Rectangle 7"/>
          <p:cNvSpPr>
            <a:spLocks noGrp="1" noChangeArrowheads="1"/>
          </p:cNvSpPr>
          <p:nvPr>
            <p:ph idx="1"/>
          </p:nvPr>
        </p:nvSpPr>
        <p:spPr>
          <a:xfrm>
            <a:off x="467544" y="1700808"/>
            <a:ext cx="8234362" cy="4519612"/>
          </a:xfrm>
        </p:spPr>
        <p:txBody>
          <a:bodyPr/>
          <a:lstStyle/>
          <a:p>
            <a:pPr algn="just">
              <a:lnSpc>
                <a:spcPts val="2200"/>
              </a:lnSpc>
              <a:spcBef>
                <a:spcPts val="600"/>
              </a:spcBef>
              <a:spcAft>
                <a:spcPts val="600"/>
              </a:spcAft>
              <a:buClrTx/>
              <a:buSzPct val="100000"/>
              <a:buFont typeface="Arial" panose="020B0604020202020204" pitchFamily="34" charset="0"/>
              <a:buChar char="•"/>
            </a:pPr>
            <a:r>
              <a:rPr lang="en-US" altLang="en-US" sz="1600" dirty="0" smtClean="0">
                <a:solidFill>
                  <a:srgbClr val="111111"/>
                </a:solidFill>
                <a:latin typeface="+mj-lt"/>
              </a:rPr>
              <a:t>The place of effective management is the place where key management and commercial decisions that are necessary for the conduct of the entity’s business as a whole are in substance made. All relevant facts and circumstances must be examined to determine the place of effective management.</a:t>
            </a:r>
          </a:p>
          <a:p>
            <a:pPr algn="just">
              <a:lnSpc>
                <a:spcPts val="2200"/>
              </a:lnSpc>
              <a:spcBef>
                <a:spcPts val="600"/>
              </a:spcBef>
              <a:spcAft>
                <a:spcPts val="600"/>
              </a:spcAft>
              <a:buClrTx/>
              <a:buSzPct val="100000"/>
              <a:buFont typeface="Arial" panose="020B0604020202020204" pitchFamily="34" charset="0"/>
              <a:buChar char="•"/>
            </a:pPr>
            <a:r>
              <a:rPr lang="en-US" altLang="en-US" sz="1600" dirty="0" smtClean="0">
                <a:solidFill>
                  <a:srgbClr val="111111"/>
                </a:solidFill>
                <a:latin typeface="+mj-lt"/>
              </a:rPr>
              <a:t>India position on the above.</a:t>
            </a:r>
          </a:p>
          <a:p>
            <a:pPr lvl="1" algn="just">
              <a:lnSpc>
                <a:spcPts val="2200"/>
              </a:lnSpc>
              <a:spcBef>
                <a:spcPts val="600"/>
              </a:spcBef>
              <a:spcAft>
                <a:spcPts val="600"/>
              </a:spcAft>
              <a:buClrTx/>
              <a:buSzPct val="100000"/>
              <a:buFont typeface="Arial" panose="020B0604020202020204" pitchFamily="34" charset="0"/>
              <a:buChar char="•"/>
            </a:pPr>
            <a:r>
              <a:rPr lang="en-US" altLang="en-US" sz="1600" dirty="0" smtClean="0">
                <a:solidFill>
                  <a:srgbClr val="111111"/>
                </a:solidFill>
                <a:latin typeface="+mj-lt"/>
              </a:rPr>
              <a:t>It is of the view that the place where the main and substantial activity of the entity is carried on is also to be taken into account when determining the place of effective management. </a:t>
            </a:r>
          </a:p>
          <a:p>
            <a:pPr marL="355600" lvl="1" indent="0" algn="just" eaLnBrk="1" hangingPunct="1">
              <a:lnSpc>
                <a:spcPts val="2200"/>
              </a:lnSpc>
              <a:spcBef>
                <a:spcPts val="600"/>
              </a:spcBef>
              <a:spcAft>
                <a:spcPts val="600"/>
              </a:spcAft>
              <a:buClrTx/>
              <a:buSzPct val="100000"/>
              <a:buNone/>
            </a:pPr>
            <a:endParaRPr lang="en-US" altLang="en-US" sz="1600" dirty="0" smtClean="0">
              <a:solidFill>
                <a:srgbClr val="111111"/>
              </a:solidFill>
              <a:latin typeface="+mj-lt"/>
            </a:endParaRPr>
          </a:p>
        </p:txBody>
      </p:sp>
    </p:spTree>
    <p:extLst>
      <p:ext uri="{BB962C8B-B14F-4D97-AF65-F5344CB8AC3E}">
        <p14:creationId xmlns:p14="http://schemas.microsoft.com/office/powerpoint/2010/main" val="16242148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a:spLocks noGrp="1" noChangeArrowheads="1"/>
          </p:cNvSpPr>
          <p:nvPr>
            <p:ph type="title"/>
          </p:nvPr>
        </p:nvSpPr>
        <p:spPr/>
        <p:txBody>
          <a:bodyPr/>
          <a:lstStyle/>
          <a:p>
            <a:r>
              <a:rPr lang="en-GB" altLang="en-US" sz="3800" dirty="0" smtClean="0">
                <a:solidFill>
                  <a:srgbClr val="111111"/>
                </a:solidFill>
                <a:latin typeface="+mj-lt"/>
              </a:rPr>
              <a:t>Test of Residence- Partnership Firms</a:t>
            </a:r>
            <a:endParaRPr lang="en-US" altLang="en-US" sz="3800" dirty="0" smtClean="0">
              <a:solidFill>
                <a:srgbClr val="111111"/>
              </a:solidFill>
              <a:latin typeface="+mj-lt"/>
            </a:endParaRPr>
          </a:p>
        </p:txBody>
      </p:sp>
      <p:sp>
        <p:nvSpPr>
          <p:cNvPr id="33795" name="Rectangle 7"/>
          <p:cNvSpPr>
            <a:spLocks noGrp="1" noChangeArrowheads="1"/>
          </p:cNvSpPr>
          <p:nvPr>
            <p:ph idx="1"/>
          </p:nvPr>
        </p:nvSpPr>
        <p:spPr>
          <a:xfrm>
            <a:off x="455613" y="1154113"/>
            <a:ext cx="8459787" cy="5094287"/>
          </a:xfrm>
        </p:spPr>
        <p:txBody>
          <a:bodyPr/>
          <a:lstStyle/>
          <a:p>
            <a:pPr>
              <a:lnSpc>
                <a:spcPts val="2200"/>
              </a:lnSpc>
              <a:spcBef>
                <a:spcPts val="600"/>
              </a:spcBef>
              <a:spcAft>
                <a:spcPts val="600"/>
              </a:spcAft>
              <a:buClrTx/>
              <a:buSzPct val="100000"/>
              <a:buFont typeface="Arial" panose="020B0604020202020204" pitchFamily="34" charset="0"/>
              <a:buChar char="•"/>
            </a:pPr>
            <a:r>
              <a:rPr lang="en-US" altLang="en-US" sz="1600" dirty="0" smtClean="0">
                <a:solidFill>
                  <a:srgbClr val="111111"/>
                </a:solidFill>
                <a:latin typeface="+mj-lt"/>
              </a:rPr>
              <a:t>A tax transparent entity refers to that entity which is regarded as a tax exempt entity under a tax law and instead the members / partners/ beneficiaries of the said entity are taxed vis-à-vis the income earned by such tax transparent entity</a:t>
            </a:r>
          </a:p>
          <a:p>
            <a:pPr>
              <a:lnSpc>
                <a:spcPts val="2200"/>
              </a:lnSpc>
              <a:spcBef>
                <a:spcPts val="600"/>
              </a:spcBef>
              <a:spcAft>
                <a:spcPts val="600"/>
              </a:spcAft>
              <a:buClrTx/>
              <a:buSzPct val="100000"/>
              <a:buFont typeface="Arial" panose="020B0604020202020204" pitchFamily="34" charset="0"/>
              <a:buChar char="•"/>
            </a:pPr>
            <a:r>
              <a:rPr lang="en-US" altLang="en-US" sz="1600" dirty="0" smtClean="0">
                <a:solidFill>
                  <a:srgbClr val="111111"/>
                </a:solidFill>
                <a:latin typeface="+mj-lt"/>
              </a:rPr>
              <a:t>Some examples of tax transparent entities - Partnership firms, Trusts, Real Estate Investment Trusts, Collective Investment Vehicles, </a:t>
            </a:r>
            <a:r>
              <a:rPr lang="en-US" altLang="en-US" sz="1600" dirty="0" err="1" smtClean="0">
                <a:solidFill>
                  <a:srgbClr val="111111"/>
                </a:solidFill>
                <a:latin typeface="+mj-lt"/>
              </a:rPr>
              <a:t>etc</a:t>
            </a:r>
            <a:r>
              <a:rPr lang="en-US" altLang="en-US" sz="1600" dirty="0" smtClean="0">
                <a:solidFill>
                  <a:srgbClr val="111111"/>
                </a:solidFill>
                <a:latin typeface="+mj-lt"/>
              </a:rPr>
              <a:t> </a:t>
            </a:r>
          </a:p>
          <a:p>
            <a:pPr>
              <a:lnSpc>
                <a:spcPts val="2200"/>
              </a:lnSpc>
              <a:spcBef>
                <a:spcPts val="600"/>
              </a:spcBef>
              <a:spcAft>
                <a:spcPts val="600"/>
              </a:spcAft>
              <a:buClrTx/>
              <a:buSzPct val="100000"/>
              <a:buFont typeface="Arial" panose="020B0604020202020204" pitchFamily="34" charset="0"/>
              <a:buChar char="•"/>
            </a:pPr>
            <a:r>
              <a:rPr lang="en-US" altLang="en-US" sz="1600" dirty="0" smtClean="0">
                <a:solidFill>
                  <a:srgbClr val="111111"/>
                </a:solidFill>
                <a:latin typeface="+mj-lt"/>
              </a:rPr>
              <a:t>For instance – A UK partnership is tax exempt in UK.  Its partners are subject to tax vis-à-vis the income earned by such partnership firm</a:t>
            </a:r>
          </a:p>
          <a:p>
            <a:pPr>
              <a:lnSpc>
                <a:spcPts val="2200"/>
              </a:lnSpc>
              <a:spcBef>
                <a:spcPts val="600"/>
              </a:spcBef>
              <a:spcAft>
                <a:spcPts val="600"/>
              </a:spcAft>
              <a:buClrTx/>
              <a:buSzPct val="100000"/>
              <a:buFont typeface="Arial" panose="020B0604020202020204" pitchFamily="34" charset="0"/>
              <a:buChar char="•"/>
            </a:pPr>
            <a:r>
              <a:rPr lang="en-US" altLang="en-US" sz="1600" dirty="0" smtClean="0">
                <a:solidFill>
                  <a:srgbClr val="111111"/>
                </a:solidFill>
                <a:latin typeface="+mj-lt"/>
              </a:rPr>
              <a:t>Most tax treaties do not treat tax transparent entities as tax resident - Need to carefully consider the specific tax treaty provisions and the domestic laws, wherein such tax transparent entity is being governed</a:t>
            </a:r>
          </a:p>
          <a:p>
            <a:pPr algn="just">
              <a:lnSpc>
                <a:spcPts val="2200"/>
              </a:lnSpc>
              <a:spcBef>
                <a:spcPts val="600"/>
              </a:spcBef>
              <a:spcAft>
                <a:spcPts val="600"/>
              </a:spcAft>
              <a:buClrTx/>
              <a:buSzPct val="100000"/>
              <a:buFont typeface="Arial" panose="020B0604020202020204" pitchFamily="34" charset="0"/>
              <a:buChar char="•"/>
            </a:pPr>
            <a:r>
              <a:rPr lang="en-US" altLang="en-US" sz="1600" dirty="0" smtClean="0">
                <a:solidFill>
                  <a:srgbClr val="111111"/>
                </a:solidFill>
                <a:latin typeface="+mj-lt"/>
              </a:rPr>
              <a:t>OECD committee on fiscal affairs  has considered  the difficulty which arises in regard to the treaty entitlement of fiscally transparent entities in its detailed report of August 1999 titled  “Application of the provisions of the OECD Model Tax Convention to Partnerships”</a:t>
            </a:r>
          </a:p>
          <a:p>
            <a:pPr marL="282575" lvl="1" indent="-282575" eaLnBrk="1" hangingPunct="1">
              <a:lnSpc>
                <a:spcPts val="2200"/>
              </a:lnSpc>
              <a:spcBef>
                <a:spcPts val="600"/>
              </a:spcBef>
              <a:spcAft>
                <a:spcPts val="600"/>
              </a:spcAft>
            </a:pPr>
            <a:endParaRPr lang="en-US" altLang="en-US" sz="1600" dirty="0" smtClean="0">
              <a:solidFill>
                <a:srgbClr val="111111"/>
              </a:solidFill>
              <a:latin typeface="+mj-lt"/>
            </a:endParaRPr>
          </a:p>
          <a:p>
            <a:pPr eaLnBrk="1" hangingPunct="1">
              <a:lnSpc>
                <a:spcPts val="2200"/>
              </a:lnSpc>
              <a:spcBef>
                <a:spcPts val="600"/>
              </a:spcBef>
              <a:spcAft>
                <a:spcPts val="600"/>
              </a:spcAft>
            </a:pPr>
            <a:endParaRPr lang="en-US" altLang="en-US" sz="1600" dirty="0" smtClean="0">
              <a:solidFill>
                <a:srgbClr val="111111"/>
              </a:solidFill>
              <a:latin typeface="+mj-lt"/>
            </a:endParaRPr>
          </a:p>
        </p:txBody>
      </p:sp>
      <p:sp>
        <p:nvSpPr>
          <p:cNvPr id="4" name="Rounded Rectangle 3"/>
          <p:cNvSpPr/>
          <p:nvPr/>
        </p:nvSpPr>
        <p:spPr>
          <a:xfrm>
            <a:off x="609600" y="5428615"/>
            <a:ext cx="8229600" cy="7696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defTabSz="914400" fontAlgn="base">
              <a:spcBef>
                <a:spcPct val="0"/>
              </a:spcBef>
              <a:spcAft>
                <a:spcPct val="0"/>
              </a:spcAft>
              <a:defRPr/>
            </a:pPr>
            <a:r>
              <a:rPr lang="en-US" sz="1400" b="1" i="1" dirty="0">
                <a:solidFill>
                  <a:srgbClr val="000000"/>
                </a:solidFill>
              </a:rPr>
              <a:t>India’s reservations to the OECD – A fiscally transparent partnership shall be entitled to the benefits of a tax convention, only if the provisions to that effect are included in the convention entered into with the State where the partnership is situated</a:t>
            </a:r>
          </a:p>
        </p:txBody>
      </p:sp>
    </p:spTree>
    <p:extLst>
      <p:ext uri="{BB962C8B-B14F-4D97-AF65-F5344CB8AC3E}">
        <p14:creationId xmlns:p14="http://schemas.microsoft.com/office/powerpoint/2010/main" val="35247713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6"/>
          <p:cNvSpPr>
            <a:spLocks noGrp="1" noChangeArrowheads="1"/>
          </p:cNvSpPr>
          <p:nvPr>
            <p:ph type="title"/>
          </p:nvPr>
        </p:nvSpPr>
        <p:spPr>
          <a:xfrm>
            <a:off x="467544" y="260648"/>
            <a:ext cx="8229600" cy="860400"/>
          </a:xfrm>
        </p:spPr>
        <p:txBody>
          <a:bodyPr/>
          <a:lstStyle/>
          <a:p>
            <a:r>
              <a:rPr lang="en-US" altLang="en-US" sz="3600" dirty="0" err="1" smtClean="0">
                <a:solidFill>
                  <a:schemeClr val="tx1"/>
                </a:solidFill>
                <a:latin typeface="+mj-lt"/>
              </a:rPr>
              <a:t>Linklaters</a:t>
            </a:r>
            <a:r>
              <a:rPr lang="en-US" altLang="en-US" sz="3600" dirty="0" smtClean="0">
                <a:solidFill>
                  <a:schemeClr val="tx1"/>
                </a:solidFill>
                <a:latin typeface="+mj-lt"/>
              </a:rPr>
              <a:t> LLP [(2010) 132 TTJ 20 (Mum)]  </a:t>
            </a:r>
          </a:p>
        </p:txBody>
      </p:sp>
      <p:sp>
        <p:nvSpPr>
          <p:cNvPr id="29699" name="Rectangle 7"/>
          <p:cNvSpPr>
            <a:spLocks noGrp="1" noChangeArrowheads="1"/>
          </p:cNvSpPr>
          <p:nvPr>
            <p:ph idx="1"/>
          </p:nvPr>
        </p:nvSpPr>
        <p:spPr>
          <a:xfrm>
            <a:off x="455613" y="1431056"/>
            <a:ext cx="8459787" cy="5094288"/>
          </a:xfrm>
        </p:spPr>
        <p:txBody>
          <a:bodyPr/>
          <a:lstStyle/>
          <a:p>
            <a:pPr algn="just">
              <a:lnSpc>
                <a:spcPct val="100000"/>
              </a:lnSpc>
              <a:spcBef>
                <a:spcPts val="600"/>
              </a:spcBef>
              <a:spcAft>
                <a:spcPts val="600"/>
              </a:spcAft>
              <a:buClrTx/>
              <a:buSzPct val="100000"/>
              <a:buFont typeface="Arial" panose="020B0604020202020204" pitchFamily="34" charset="0"/>
              <a:buChar char="•"/>
              <a:defRPr/>
            </a:pPr>
            <a:r>
              <a:rPr lang="en-US" sz="1350" dirty="0" smtClean="0">
                <a:solidFill>
                  <a:schemeClr val="tx1"/>
                </a:solidFill>
                <a:latin typeface="+mj-lt"/>
              </a:rPr>
              <a:t>Linklaters, is a UK based LLP engaged in law practice rendered legal service to clients whose operations extended to India. Legal services were services rendered from UK office, with occasional visits of partners/ staff in India.</a:t>
            </a:r>
          </a:p>
          <a:p>
            <a:pPr algn="just">
              <a:lnSpc>
                <a:spcPct val="100000"/>
              </a:lnSpc>
              <a:spcBef>
                <a:spcPts val="600"/>
              </a:spcBef>
              <a:spcAft>
                <a:spcPts val="600"/>
              </a:spcAft>
              <a:buClrTx/>
              <a:buSzPct val="100000"/>
              <a:buFont typeface="Arial" panose="020B0604020202020204" pitchFamily="34" charset="0"/>
              <a:buChar char="•"/>
              <a:defRPr/>
            </a:pPr>
            <a:r>
              <a:rPr lang="en-US" sz="1350" dirty="0" smtClean="0">
                <a:solidFill>
                  <a:schemeClr val="tx1"/>
                </a:solidFill>
                <a:latin typeface="+mj-lt"/>
              </a:rPr>
              <a:t>Linklaters filed ‘Nil’ tax return in India on the basis that it did not have a permanent establishment  in India; Tax Authorities contended a service PE of Linklaters in India </a:t>
            </a:r>
          </a:p>
          <a:p>
            <a:pPr algn="just">
              <a:lnSpc>
                <a:spcPct val="100000"/>
              </a:lnSpc>
              <a:spcBef>
                <a:spcPts val="600"/>
              </a:spcBef>
              <a:spcAft>
                <a:spcPts val="600"/>
              </a:spcAft>
              <a:buClrTx/>
              <a:buSzPct val="100000"/>
              <a:buFont typeface="Arial" panose="020B0604020202020204" pitchFamily="34" charset="0"/>
              <a:buChar char="•"/>
              <a:defRPr/>
            </a:pPr>
            <a:r>
              <a:rPr lang="en-US" sz="1350" dirty="0" smtClean="0">
                <a:solidFill>
                  <a:schemeClr val="tx1"/>
                </a:solidFill>
                <a:latin typeface="+mj-lt"/>
              </a:rPr>
              <a:t>Issues as regards eligibility of Linlklaters to avail India-UK tax treaty benefit was raised for the first time before the Tribunal and it was held  that Linklaters should be eligible to avail India-UK tax treaty benefits : </a:t>
            </a:r>
          </a:p>
          <a:p>
            <a:pPr lvl="1" algn="just">
              <a:lnSpc>
                <a:spcPct val="100000"/>
              </a:lnSpc>
              <a:spcBef>
                <a:spcPts val="600"/>
              </a:spcBef>
              <a:spcAft>
                <a:spcPts val="600"/>
              </a:spcAft>
              <a:buClrTx/>
              <a:buSzPct val="100000"/>
              <a:buFont typeface="Arial" panose="020B0604020202020204" pitchFamily="34" charset="0"/>
              <a:buChar char="•"/>
              <a:defRPr/>
            </a:pPr>
            <a:r>
              <a:rPr lang="en-US" sz="1300" dirty="0" smtClean="0">
                <a:solidFill>
                  <a:schemeClr val="tx1"/>
                </a:solidFill>
                <a:latin typeface="+mj-lt"/>
              </a:rPr>
              <a:t>In the contextual sense, ‘liable to tax’ by reason of </a:t>
            </a:r>
            <a:r>
              <a:rPr lang="en-US" sz="1300" dirty="0" err="1" smtClean="0">
                <a:solidFill>
                  <a:schemeClr val="tx1"/>
                </a:solidFill>
                <a:latin typeface="+mj-lt"/>
              </a:rPr>
              <a:t>domicil</a:t>
            </a:r>
            <a:r>
              <a:rPr lang="en-US" sz="1300" dirty="0" smtClean="0">
                <a:solidFill>
                  <a:schemeClr val="tx1"/>
                </a:solidFill>
                <a:latin typeface="+mj-lt"/>
              </a:rPr>
              <a:t> refers to a situation in which a person is liable to tax in a jurisdiction by virtue of a locality related attachment which leads to residence type taxation;</a:t>
            </a:r>
          </a:p>
          <a:p>
            <a:pPr lvl="1" algn="just">
              <a:lnSpc>
                <a:spcPct val="100000"/>
              </a:lnSpc>
              <a:spcBef>
                <a:spcPts val="600"/>
              </a:spcBef>
              <a:spcAft>
                <a:spcPts val="600"/>
              </a:spcAft>
              <a:buClrTx/>
              <a:buSzPct val="100000"/>
              <a:buFont typeface="Arial" panose="020B0604020202020204" pitchFamily="34" charset="0"/>
              <a:buChar char="•"/>
              <a:defRPr/>
            </a:pPr>
            <a:r>
              <a:rPr lang="en-US" sz="1300" dirty="0" smtClean="0">
                <a:solidFill>
                  <a:schemeClr val="tx1"/>
                </a:solidFill>
                <a:latin typeface="+mj-lt"/>
              </a:rPr>
              <a:t>Tax treaty cannot be strictly interpreted isolating it from the object and purposes for which the provision is made;</a:t>
            </a:r>
          </a:p>
          <a:p>
            <a:pPr lvl="1" algn="just">
              <a:lnSpc>
                <a:spcPct val="100000"/>
              </a:lnSpc>
              <a:spcBef>
                <a:spcPts val="600"/>
              </a:spcBef>
              <a:spcAft>
                <a:spcPts val="600"/>
              </a:spcAft>
              <a:buClrTx/>
              <a:buSzPct val="100000"/>
              <a:buFont typeface="Arial" panose="020B0604020202020204" pitchFamily="34" charset="0"/>
              <a:buChar char="•"/>
              <a:defRPr/>
            </a:pPr>
            <a:r>
              <a:rPr lang="en-US" sz="1300" dirty="0" smtClean="0">
                <a:solidFill>
                  <a:schemeClr val="tx1"/>
                </a:solidFill>
                <a:latin typeface="+mj-lt"/>
              </a:rPr>
              <a:t>The event of taxability in the residence country rather than the mode of taxability there, which should be a decisive factor for determining whether the person should be eligible for tax benefit or not;</a:t>
            </a:r>
          </a:p>
          <a:p>
            <a:pPr lvl="1" algn="just">
              <a:lnSpc>
                <a:spcPct val="100000"/>
              </a:lnSpc>
              <a:spcBef>
                <a:spcPts val="600"/>
              </a:spcBef>
              <a:spcAft>
                <a:spcPts val="600"/>
              </a:spcAft>
              <a:buClrTx/>
              <a:buSzPct val="100000"/>
              <a:buFont typeface="Arial" panose="020B0604020202020204" pitchFamily="34" charset="0"/>
              <a:buChar char="•"/>
              <a:defRPr/>
            </a:pPr>
            <a:r>
              <a:rPr lang="en-US" sz="1300" dirty="0" smtClean="0">
                <a:solidFill>
                  <a:schemeClr val="tx1"/>
                </a:solidFill>
                <a:latin typeface="+mj-lt"/>
              </a:rPr>
              <a:t>Where, the entire income of partnership is taxed, whether in its own hands or in the hands of the partners, tax treaty benefit should be available;</a:t>
            </a:r>
          </a:p>
          <a:p>
            <a:pPr lvl="1" algn="just">
              <a:lnSpc>
                <a:spcPct val="100000"/>
              </a:lnSpc>
              <a:spcBef>
                <a:spcPts val="600"/>
              </a:spcBef>
              <a:spcAft>
                <a:spcPts val="600"/>
              </a:spcAft>
              <a:buClrTx/>
              <a:buSzPct val="100000"/>
              <a:buFont typeface="Arial" panose="020B0604020202020204" pitchFamily="34" charset="0"/>
              <a:buChar char="•"/>
              <a:defRPr/>
            </a:pPr>
            <a:r>
              <a:rPr lang="en-US" sz="1300" dirty="0" smtClean="0">
                <a:solidFill>
                  <a:schemeClr val="tx1"/>
                </a:solidFill>
                <a:latin typeface="+mj-lt"/>
              </a:rPr>
              <a:t>As long as the resident country has the right to tax the entire income of the person, whether or not such a right is exercised, the test of fiscal domicile should be satisfied. </a:t>
            </a:r>
          </a:p>
          <a:p>
            <a:pPr marL="285750" lvl="1" indent="-285750" algn="just" eaLnBrk="1" hangingPunct="1">
              <a:lnSpc>
                <a:spcPct val="100000"/>
              </a:lnSpc>
              <a:spcBef>
                <a:spcPts val="600"/>
              </a:spcBef>
              <a:spcAft>
                <a:spcPts val="600"/>
              </a:spcAft>
              <a:buClrTx/>
              <a:buSzPct val="100000"/>
              <a:buFont typeface="Arial" panose="020B0604020202020204" pitchFamily="34" charset="0"/>
              <a:buChar char="•"/>
              <a:defRPr/>
            </a:pPr>
            <a:endParaRPr lang="en-US" sz="1400" dirty="0" smtClean="0">
              <a:solidFill>
                <a:schemeClr val="tx1"/>
              </a:solidFill>
              <a:latin typeface="+mj-lt"/>
            </a:endParaRPr>
          </a:p>
          <a:p>
            <a:pPr algn="just" eaLnBrk="1" hangingPunct="1">
              <a:lnSpc>
                <a:spcPct val="100000"/>
              </a:lnSpc>
              <a:spcBef>
                <a:spcPts val="600"/>
              </a:spcBef>
              <a:spcAft>
                <a:spcPts val="600"/>
              </a:spcAft>
              <a:buClrTx/>
              <a:buSzPct val="100000"/>
              <a:buFont typeface="Arial" panose="020B0604020202020204" pitchFamily="34" charset="0"/>
              <a:buChar char="•"/>
              <a:defRPr/>
            </a:pPr>
            <a:endParaRPr lang="en-US" sz="1400" dirty="0" smtClean="0">
              <a:solidFill>
                <a:schemeClr val="tx1"/>
              </a:solidFill>
              <a:latin typeface="+mj-lt"/>
            </a:endParaRPr>
          </a:p>
        </p:txBody>
      </p:sp>
    </p:spTree>
    <p:extLst>
      <p:ext uri="{BB962C8B-B14F-4D97-AF65-F5344CB8AC3E}">
        <p14:creationId xmlns:p14="http://schemas.microsoft.com/office/powerpoint/2010/main" val="26834755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6"/>
          <p:cNvSpPr>
            <a:spLocks noGrp="1" noChangeArrowheads="1"/>
          </p:cNvSpPr>
          <p:nvPr>
            <p:ph type="title"/>
          </p:nvPr>
        </p:nvSpPr>
        <p:spPr/>
        <p:txBody>
          <a:bodyPr/>
          <a:lstStyle/>
          <a:p>
            <a:r>
              <a:rPr lang="en-US" altLang="en-US" sz="2600" dirty="0" smtClean="0">
                <a:solidFill>
                  <a:schemeClr val="tx1"/>
                </a:solidFill>
                <a:latin typeface="+mj-lt"/>
              </a:rPr>
              <a:t>General Electric Pension Trust (‘GE’) </a:t>
            </a:r>
            <a:br>
              <a:rPr lang="en-US" altLang="en-US" sz="2600" dirty="0" smtClean="0">
                <a:solidFill>
                  <a:schemeClr val="tx1"/>
                </a:solidFill>
                <a:latin typeface="+mj-lt"/>
              </a:rPr>
            </a:br>
            <a:r>
              <a:rPr lang="en-US" altLang="en-US" sz="2600" dirty="0" smtClean="0">
                <a:solidFill>
                  <a:schemeClr val="tx1"/>
                </a:solidFill>
                <a:latin typeface="+mj-lt"/>
              </a:rPr>
              <a:t>[(2005) 280 ITR 125 (AAR)]</a:t>
            </a:r>
          </a:p>
        </p:txBody>
      </p:sp>
      <p:sp>
        <p:nvSpPr>
          <p:cNvPr id="38915" name="Rectangle 7"/>
          <p:cNvSpPr>
            <a:spLocks noGrp="1" noChangeArrowheads="1"/>
          </p:cNvSpPr>
          <p:nvPr>
            <p:ph idx="1"/>
          </p:nvPr>
        </p:nvSpPr>
        <p:spPr>
          <a:xfrm>
            <a:off x="395536" y="1426840"/>
            <a:ext cx="8280920" cy="4738464"/>
          </a:xfrm>
        </p:spPr>
        <p:txBody>
          <a:bodyPr/>
          <a:lstStyle/>
          <a:p>
            <a:pPr>
              <a:lnSpc>
                <a:spcPts val="1900"/>
              </a:lnSpc>
              <a:spcBef>
                <a:spcPts val="600"/>
              </a:spcBef>
              <a:spcAft>
                <a:spcPts val="600"/>
              </a:spcAft>
              <a:buClrTx/>
              <a:buSzPct val="100000"/>
              <a:buFont typeface="Arial" panose="020B0604020202020204" pitchFamily="34" charset="0"/>
              <a:buChar char="•"/>
            </a:pPr>
            <a:r>
              <a:rPr lang="en-US" altLang="en-US" sz="1500" dirty="0" smtClean="0">
                <a:solidFill>
                  <a:schemeClr val="tx1"/>
                </a:solidFill>
                <a:latin typeface="+mj-lt"/>
              </a:rPr>
              <a:t>GE – Trust a tax resident  of USA ,  registered with the SEBI as a FII as a sub account of GEAM made regular investments in Indian securities and derived  gain from sale of such securities GE did not have any employee, branch, office or place of business in India.  </a:t>
            </a:r>
            <a:br>
              <a:rPr lang="en-US" altLang="en-US" sz="1500" dirty="0" smtClean="0">
                <a:solidFill>
                  <a:schemeClr val="tx1"/>
                </a:solidFill>
                <a:latin typeface="+mj-lt"/>
              </a:rPr>
            </a:br>
            <a:r>
              <a:rPr lang="en-US" altLang="en-US" sz="1500" dirty="0" smtClean="0">
                <a:solidFill>
                  <a:schemeClr val="tx1"/>
                </a:solidFill>
                <a:latin typeface="+mj-lt"/>
              </a:rPr>
              <a:t>In reference to department raising a doubt on the eligibility of GE to claim the benefit under India-US treaty in terms of clause (b) of Para 1 of article 4 of the treaty, AAR held as under:  </a:t>
            </a:r>
          </a:p>
          <a:p>
            <a:pPr lvl="1" algn="just">
              <a:lnSpc>
                <a:spcPts val="1800"/>
              </a:lnSpc>
              <a:spcBef>
                <a:spcPts val="400"/>
              </a:spcBef>
              <a:spcAft>
                <a:spcPts val="400"/>
              </a:spcAft>
              <a:buClrTx/>
              <a:buSzPct val="100000"/>
              <a:buFont typeface="Arial" panose="020B0604020202020204" pitchFamily="34" charset="0"/>
              <a:buChar char="•"/>
            </a:pPr>
            <a:r>
              <a:rPr lang="en-US" altLang="en-US" sz="1300" dirty="0" smtClean="0">
                <a:solidFill>
                  <a:schemeClr val="tx1"/>
                </a:solidFill>
                <a:latin typeface="+mj-lt"/>
              </a:rPr>
              <a:t>It is worth pointing out that the phrase ‘liable to tax’ in Para 1 and the phrase ‘subject to tax’ in proviso (b) are not synonymous. If both were to be read as synonymous, </a:t>
            </a:r>
            <a:br>
              <a:rPr lang="en-US" altLang="en-US" sz="1300" dirty="0" smtClean="0">
                <a:solidFill>
                  <a:schemeClr val="tx1"/>
                </a:solidFill>
                <a:latin typeface="+mj-lt"/>
              </a:rPr>
            </a:br>
            <a:r>
              <a:rPr lang="en-US" altLang="en-US" sz="1300" dirty="0" smtClean="0">
                <a:solidFill>
                  <a:schemeClr val="tx1"/>
                </a:solidFill>
                <a:latin typeface="+mj-lt"/>
              </a:rPr>
              <a:t>proviso (b) would become otiose;</a:t>
            </a:r>
          </a:p>
          <a:p>
            <a:pPr lvl="1" algn="just">
              <a:lnSpc>
                <a:spcPts val="1800"/>
              </a:lnSpc>
              <a:spcBef>
                <a:spcPts val="400"/>
              </a:spcBef>
              <a:spcAft>
                <a:spcPts val="400"/>
              </a:spcAft>
              <a:buClrTx/>
              <a:buSzPct val="100000"/>
              <a:buFont typeface="Arial" panose="020B0604020202020204" pitchFamily="34" charset="0"/>
              <a:buChar char="•"/>
            </a:pPr>
            <a:r>
              <a:rPr lang="en-US" altLang="en-US" sz="1300" dirty="0" smtClean="0">
                <a:solidFill>
                  <a:schemeClr val="tx1"/>
                </a:solidFill>
                <a:latin typeface="+mj-lt"/>
              </a:rPr>
              <a:t>Para 1 speaks of being in the tax net, proviso is concerned with actual taxation;</a:t>
            </a:r>
          </a:p>
          <a:p>
            <a:pPr lvl="1" algn="just">
              <a:lnSpc>
                <a:spcPts val="1800"/>
              </a:lnSpc>
              <a:spcBef>
                <a:spcPts val="400"/>
              </a:spcBef>
              <a:spcAft>
                <a:spcPts val="400"/>
              </a:spcAft>
              <a:buClrTx/>
              <a:buSzPct val="100000"/>
              <a:buFont typeface="Arial" panose="020B0604020202020204" pitchFamily="34" charset="0"/>
              <a:buChar char="•"/>
            </a:pPr>
            <a:r>
              <a:rPr lang="en-US" altLang="en-US" sz="1300" dirty="0" smtClean="0">
                <a:solidFill>
                  <a:schemeClr val="tx1"/>
                </a:solidFill>
                <a:latin typeface="+mj-lt"/>
              </a:rPr>
              <a:t>In the case of a trust, the term “resident of USA” would apply only to the extent that the income derived by such trust is subject to tax either in the hands of the trust or the beneficiaries;</a:t>
            </a:r>
          </a:p>
          <a:p>
            <a:pPr lvl="1" algn="just">
              <a:lnSpc>
                <a:spcPts val="1800"/>
              </a:lnSpc>
              <a:spcBef>
                <a:spcPts val="400"/>
              </a:spcBef>
              <a:spcAft>
                <a:spcPts val="400"/>
              </a:spcAft>
              <a:buClrTx/>
              <a:buSzPct val="100000"/>
              <a:buFont typeface="Arial" panose="020B0604020202020204" pitchFamily="34" charset="0"/>
              <a:buChar char="•"/>
            </a:pPr>
            <a:r>
              <a:rPr lang="en-US" altLang="en-US" sz="1300" dirty="0" smtClean="0">
                <a:solidFill>
                  <a:schemeClr val="tx1"/>
                </a:solidFill>
                <a:latin typeface="+mj-lt"/>
              </a:rPr>
              <a:t>It is an admitted fact that both GE enjoys exemption from payment of USA tax under the relevant code of US and nothing was brought on record to show that the income of securities of Indian companies is being taxed in USA in the hands of the Trust or the beneficiaries;</a:t>
            </a:r>
          </a:p>
          <a:p>
            <a:pPr lvl="1" algn="just">
              <a:lnSpc>
                <a:spcPts val="1800"/>
              </a:lnSpc>
              <a:spcBef>
                <a:spcPts val="400"/>
              </a:spcBef>
              <a:spcAft>
                <a:spcPts val="400"/>
              </a:spcAft>
              <a:buClrTx/>
              <a:buSzPct val="100000"/>
              <a:buFont typeface="Arial" panose="020B0604020202020204" pitchFamily="34" charset="0"/>
              <a:buChar char="•"/>
            </a:pPr>
            <a:r>
              <a:rPr lang="en-US" altLang="en-US" sz="1300" dirty="0" smtClean="0">
                <a:solidFill>
                  <a:schemeClr val="tx1"/>
                </a:solidFill>
                <a:latin typeface="+mj-lt"/>
              </a:rPr>
              <a:t>GE is liable to tax by reason of its place of management and place of incorporation and as such is a “tax resident” yet having regard to the wording in proviso (b), GE being tax exempt in the USA cannot be treated as resident for the purpose of treaty;</a:t>
            </a:r>
          </a:p>
          <a:p>
            <a:pPr lvl="1" algn="just">
              <a:lnSpc>
                <a:spcPts val="1900"/>
              </a:lnSpc>
              <a:spcBef>
                <a:spcPts val="600"/>
              </a:spcBef>
              <a:spcAft>
                <a:spcPts val="600"/>
              </a:spcAft>
              <a:buFont typeface="Arial" charset="0"/>
              <a:buNone/>
            </a:pPr>
            <a:endParaRPr lang="en-US" altLang="en-US" sz="1400" dirty="0" smtClean="0"/>
          </a:p>
          <a:p>
            <a:pPr lvl="1" algn="just">
              <a:lnSpc>
                <a:spcPts val="1900"/>
              </a:lnSpc>
              <a:spcBef>
                <a:spcPts val="600"/>
              </a:spcBef>
              <a:spcAft>
                <a:spcPts val="600"/>
              </a:spcAft>
            </a:pPr>
            <a:endParaRPr lang="en-US" altLang="en-US" sz="1400" dirty="0" smtClean="0"/>
          </a:p>
          <a:p>
            <a:pPr lvl="1" algn="just">
              <a:lnSpc>
                <a:spcPts val="1900"/>
              </a:lnSpc>
              <a:spcBef>
                <a:spcPts val="600"/>
              </a:spcBef>
              <a:spcAft>
                <a:spcPts val="600"/>
              </a:spcAft>
            </a:pPr>
            <a:endParaRPr lang="en-US" altLang="en-US" sz="1400" dirty="0" smtClean="0"/>
          </a:p>
        </p:txBody>
      </p:sp>
    </p:spTree>
    <p:extLst>
      <p:ext uri="{BB962C8B-B14F-4D97-AF65-F5344CB8AC3E}">
        <p14:creationId xmlns:p14="http://schemas.microsoft.com/office/powerpoint/2010/main" val="33615420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atin typeface="Arial" panose="020B0604020202020204" pitchFamily="34" charset="0"/>
                <a:cs typeface="Arial" panose="020B0604020202020204" pitchFamily="34" charset="0"/>
              </a:rPr>
              <a:t>CONCEPT OF RESIDENCE</a:t>
            </a:r>
            <a:endParaRPr lang="en-IN"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8581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2426965"/>
            <a:ext cx="7772400" cy="1362075"/>
          </a:xfrm>
        </p:spPr>
        <p:txBody>
          <a:bodyPr anchor="ctr">
            <a:noAutofit/>
          </a:bodyPr>
          <a:lstStyle/>
          <a:p>
            <a:pPr algn="ctr"/>
            <a:r>
              <a:rPr lang="en-US" sz="4800" dirty="0" smtClean="0">
                <a:solidFill>
                  <a:schemeClr val="tx1"/>
                </a:solidFill>
                <a:latin typeface="+mj-lt"/>
                <a:cs typeface="Calibri" panose="020F0502020204030204" pitchFamily="34" charset="0"/>
              </a:rPr>
              <a:t>why is residence relevant?</a:t>
            </a:r>
            <a:endParaRPr lang="en-IN" sz="4800" dirty="0">
              <a:solidFill>
                <a:schemeClr val="tx1"/>
              </a:solidFill>
              <a:latin typeface="+mj-lt"/>
              <a:cs typeface="Calibri" panose="020F0502020204030204" pitchFamily="34" charset="0"/>
            </a:endParaRPr>
          </a:p>
        </p:txBody>
      </p:sp>
    </p:spTree>
    <p:extLst>
      <p:ext uri="{BB962C8B-B14F-4D97-AF65-F5344CB8AC3E}">
        <p14:creationId xmlns:p14="http://schemas.microsoft.com/office/powerpoint/2010/main" val="10351051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457200" y="1052768"/>
            <a:ext cx="8159750" cy="830997"/>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marL="403778" indent="-403778" defTabSz="795169">
              <a:spcBef>
                <a:spcPct val="50000"/>
              </a:spcBef>
              <a:spcAft>
                <a:spcPts val="600"/>
              </a:spcAft>
              <a:buSzPct val="100000"/>
              <a:buFont typeface="Arial" panose="020B0604020202020204" pitchFamily="34" charset="0"/>
              <a:buChar char="•"/>
              <a:defRPr/>
            </a:pPr>
            <a:r>
              <a:rPr lang="en-US" sz="1400" kern="0" dirty="0">
                <a:latin typeface="+mj-lt"/>
              </a:rPr>
              <a:t>The scope of total income is provided by Section 5 of the </a:t>
            </a:r>
            <a:r>
              <a:rPr lang="en-US" sz="1400" kern="0" dirty="0" smtClean="0">
                <a:latin typeface="+mj-lt"/>
              </a:rPr>
              <a:t>Act</a:t>
            </a:r>
          </a:p>
          <a:p>
            <a:pPr marL="403778" indent="-403778" defTabSz="795169">
              <a:spcBef>
                <a:spcPct val="50000"/>
              </a:spcBef>
              <a:spcAft>
                <a:spcPts val="600"/>
              </a:spcAft>
              <a:buSzPct val="100000"/>
              <a:buFont typeface="Arial" panose="020B0604020202020204" pitchFamily="34" charset="0"/>
              <a:buChar char="•"/>
              <a:defRPr/>
            </a:pPr>
            <a:r>
              <a:rPr lang="en-US" sz="1400" kern="0" dirty="0" smtClean="0">
                <a:latin typeface="+mj-lt"/>
              </a:rPr>
              <a:t>The </a:t>
            </a:r>
            <a:r>
              <a:rPr lang="en-US" sz="1400" kern="0" dirty="0">
                <a:latin typeface="+mj-lt"/>
              </a:rPr>
              <a:t>scope of total income depends on the tax residential status of the person liable to tax, which is tabulated below:</a:t>
            </a:r>
          </a:p>
        </p:txBody>
      </p:sp>
      <p:graphicFrame>
        <p:nvGraphicFramePr>
          <p:cNvPr id="4" name="Table 3"/>
          <p:cNvGraphicFramePr>
            <a:graphicFrameLocks noGrp="1"/>
          </p:cNvGraphicFramePr>
          <p:nvPr>
            <p:extLst>
              <p:ext uri="{D42A27DB-BD31-4B8C-83A1-F6EECF244321}">
                <p14:modId xmlns:p14="http://schemas.microsoft.com/office/powerpoint/2010/main" val="269020614"/>
              </p:ext>
            </p:extLst>
          </p:nvPr>
        </p:nvGraphicFramePr>
        <p:xfrm>
          <a:off x="906402" y="2060848"/>
          <a:ext cx="7637587" cy="2872993"/>
        </p:xfrm>
        <a:graphic>
          <a:graphicData uri="http://schemas.openxmlformats.org/drawingml/2006/table">
            <a:tbl>
              <a:tblPr/>
              <a:tblGrid>
                <a:gridCol w="3952546"/>
                <a:gridCol w="1228347"/>
                <a:gridCol w="1228347"/>
                <a:gridCol w="1228347"/>
              </a:tblGrid>
              <a:tr h="478915">
                <a:tc>
                  <a:txBody>
                    <a:bodyPr/>
                    <a:lstStyle/>
                    <a:p>
                      <a:pPr algn="l" fontAlgn="ctr"/>
                      <a:r>
                        <a:rPr lang="en-US" sz="1400" b="1" i="0" u="none" strike="noStrike" dirty="0">
                          <a:solidFill>
                            <a:srgbClr val="111111"/>
                          </a:solidFill>
                          <a:latin typeface="+mn-lt"/>
                        </a:rPr>
                        <a:t>Particulars</a:t>
                      </a:r>
                    </a:p>
                  </a:txBody>
                  <a:tcPr marL="114300" marR="9525" marT="9525"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fontAlgn="ctr"/>
                      <a:r>
                        <a:rPr lang="en-US" sz="1400" b="1" i="0" u="none" strike="noStrike" dirty="0">
                          <a:solidFill>
                            <a:srgbClr val="111111"/>
                          </a:solidFill>
                          <a:latin typeface="+mn-lt"/>
                        </a:rPr>
                        <a:t>OR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fontAlgn="ctr"/>
                      <a:r>
                        <a:rPr lang="en-US" sz="1400" b="1" i="0" u="none" strike="noStrike" dirty="0">
                          <a:solidFill>
                            <a:srgbClr val="111111"/>
                          </a:solidFill>
                          <a:latin typeface="+mn-lt"/>
                        </a:rPr>
                        <a:t>NOR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fontAlgn="ctr"/>
                      <a:r>
                        <a:rPr lang="en-US" sz="1400" b="1" i="0" u="none" strike="noStrike" dirty="0">
                          <a:solidFill>
                            <a:srgbClr val="111111"/>
                          </a:solidFill>
                          <a:latin typeface="+mn-lt"/>
                        </a:rPr>
                        <a:t>NR</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r>
              <a:tr h="723061">
                <a:tc>
                  <a:txBody>
                    <a:bodyPr/>
                    <a:lstStyle/>
                    <a:p>
                      <a:pPr algn="l" fontAlgn="t"/>
                      <a:r>
                        <a:rPr lang="en-US" sz="1400" b="0" i="0" u="none" strike="noStrike" dirty="0">
                          <a:solidFill>
                            <a:srgbClr val="111111"/>
                          </a:solidFill>
                          <a:latin typeface="+mn-lt"/>
                        </a:rPr>
                        <a:t>Income </a:t>
                      </a:r>
                      <a:r>
                        <a:rPr lang="en-US" sz="1400" b="0" i="0" u="none" strike="noStrike" dirty="0" smtClean="0">
                          <a:solidFill>
                            <a:srgbClr val="111111"/>
                          </a:solidFill>
                          <a:latin typeface="+mn-lt"/>
                        </a:rPr>
                        <a:t>accrues or arises, </a:t>
                      </a:r>
                      <a:r>
                        <a:rPr lang="en-US" sz="1400" b="0" i="0" u="none" strike="noStrike" dirty="0">
                          <a:solidFill>
                            <a:srgbClr val="111111"/>
                          </a:solidFill>
                          <a:latin typeface="+mn-lt"/>
                        </a:rPr>
                        <a:t>or </a:t>
                      </a:r>
                      <a:r>
                        <a:rPr lang="en-US" sz="1400" b="0" i="0" u="none" strike="noStrike" dirty="0" smtClean="0">
                          <a:solidFill>
                            <a:srgbClr val="111111"/>
                          </a:solidFill>
                          <a:latin typeface="+mn-lt"/>
                        </a:rPr>
                        <a:t>is deemed </a:t>
                      </a:r>
                      <a:r>
                        <a:rPr lang="en-US" sz="1400" b="0" i="0" u="none" strike="noStrike" dirty="0">
                          <a:solidFill>
                            <a:srgbClr val="111111"/>
                          </a:solidFill>
                          <a:latin typeface="+mn-lt"/>
                        </a:rPr>
                        <a:t>to </a:t>
                      </a:r>
                      <a:r>
                        <a:rPr lang="en-US" sz="1400" b="0" i="0" u="none" strike="noStrike" dirty="0" smtClean="0">
                          <a:solidFill>
                            <a:srgbClr val="111111"/>
                          </a:solidFill>
                          <a:latin typeface="+mn-lt"/>
                        </a:rPr>
                        <a:t>accrue </a:t>
                      </a:r>
                      <a:r>
                        <a:rPr lang="en-US" sz="1400" b="0" i="0" u="none" strike="noStrike" dirty="0">
                          <a:solidFill>
                            <a:srgbClr val="111111"/>
                          </a:solidFill>
                          <a:latin typeface="+mn-lt"/>
                        </a:rPr>
                        <a:t>or </a:t>
                      </a:r>
                      <a:r>
                        <a:rPr lang="en-US" sz="1400" b="1" i="1" u="none" strike="noStrike" dirty="0">
                          <a:solidFill>
                            <a:srgbClr val="111111"/>
                          </a:solidFill>
                          <a:latin typeface="+mn-lt"/>
                        </a:rPr>
                        <a:t>arise</a:t>
                      </a:r>
                      <a:r>
                        <a:rPr lang="en-US" sz="1400" b="0" i="0" u="none" strike="noStrike" dirty="0">
                          <a:solidFill>
                            <a:srgbClr val="111111"/>
                          </a:solidFill>
                          <a:latin typeface="+mn-lt"/>
                        </a:rPr>
                        <a:t> </a:t>
                      </a:r>
                      <a:r>
                        <a:rPr lang="en-US" sz="1400" b="1" i="1" u="none" strike="noStrike" dirty="0">
                          <a:solidFill>
                            <a:srgbClr val="111111"/>
                          </a:solidFill>
                          <a:latin typeface="+mn-lt"/>
                        </a:rPr>
                        <a:t>in India</a:t>
                      </a:r>
                    </a:p>
                  </a:txBody>
                  <a:tcPr marL="114300" marR="9525" marT="9525"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111111"/>
                          </a:solidFill>
                          <a:latin typeface="+mn-lt"/>
                        </a:rPr>
                        <a: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111111"/>
                          </a:solidFill>
                          <a:latin typeface="+mn-lt"/>
                        </a:rPr>
                        <a: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111111"/>
                          </a:solidFill>
                          <a:latin typeface="+mn-lt"/>
                        </a:rPr>
                        <a:t>√</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6220">
                <a:tc>
                  <a:txBody>
                    <a:bodyPr/>
                    <a:lstStyle/>
                    <a:p>
                      <a:pPr algn="l" fontAlgn="t"/>
                      <a:r>
                        <a:rPr lang="en-US" sz="1400" b="0" i="0" u="none" strike="noStrike" dirty="0">
                          <a:solidFill>
                            <a:srgbClr val="111111"/>
                          </a:solidFill>
                          <a:latin typeface="+mn-lt"/>
                        </a:rPr>
                        <a:t>Income received or deemed to be </a:t>
                      </a:r>
                      <a:r>
                        <a:rPr lang="en-US" sz="1400" b="1" i="1" u="none" strike="noStrike" dirty="0">
                          <a:solidFill>
                            <a:srgbClr val="111111"/>
                          </a:solidFill>
                          <a:latin typeface="+mn-lt"/>
                        </a:rPr>
                        <a:t>received in India</a:t>
                      </a:r>
                    </a:p>
                  </a:txBody>
                  <a:tcPr marL="114300" marR="9525" marT="9525"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111111"/>
                          </a:solidFill>
                          <a:latin typeface="+mn-lt"/>
                        </a:rPr>
                        <a: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111111"/>
                          </a:solidFill>
                          <a:latin typeface="+mn-lt"/>
                        </a:rPr>
                        <a: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111111"/>
                          </a:solidFill>
                          <a:latin typeface="+mn-lt"/>
                        </a:rPr>
                        <a:t>√</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34797">
                <a:tc>
                  <a:txBody>
                    <a:bodyPr/>
                    <a:lstStyle/>
                    <a:p>
                      <a:pPr algn="l" fontAlgn="t"/>
                      <a:r>
                        <a:rPr lang="en-US" sz="1400" b="0" i="0" u="none" strike="noStrike" dirty="0">
                          <a:solidFill>
                            <a:srgbClr val="111111"/>
                          </a:solidFill>
                          <a:latin typeface="+mn-lt"/>
                        </a:rPr>
                        <a:t>Income </a:t>
                      </a:r>
                      <a:r>
                        <a:rPr lang="en-US" sz="1400" b="0" i="0" u="none" strike="noStrike" dirty="0" smtClean="0">
                          <a:solidFill>
                            <a:srgbClr val="111111"/>
                          </a:solidFill>
                          <a:latin typeface="+mn-lt"/>
                        </a:rPr>
                        <a:t>accrues </a:t>
                      </a:r>
                      <a:r>
                        <a:rPr lang="en-US" sz="1400" b="0" i="0" u="none" strike="noStrike" dirty="0">
                          <a:solidFill>
                            <a:srgbClr val="111111"/>
                          </a:solidFill>
                          <a:latin typeface="+mn-lt"/>
                        </a:rPr>
                        <a:t>or </a:t>
                      </a:r>
                      <a:r>
                        <a:rPr lang="en-US" sz="1400" b="0" i="0" u="none" strike="noStrike" dirty="0" smtClean="0">
                          <a:solidFill>
                            <a:srgbClr val="111111"/>
                          </a:solidFill>
                          <a:latin typeface="+mn-lt"/>
                        </a:rPr>
                        <a:t>arises, </a:t>
                      </a:r>
                      <a:r>
                        <a:rPr lang="en-US" sz="1400" b="0" i="0" u="none" strike="noStrike" dirty="0">
                          <a:solidFill>
                            <a:srgbClr val="111111"/>
                          </a:solidFill>
                          <a:latin typeface="+mn-lt"/>
                        </a:rPr>
                        <a:t>or </a:t>
                      </a:r>
                      <a:r>
                        <a:rPr lang="en-US" sz="1400" b="0" i="0" u="none" strike="noStrike" dirty="0" smtClean="0">
                          <a:solidFill>
                            <a:srgbClr val="111111"/>
                          </a:solidFill>
                          <a:latin typeface="+mn-lt"/>
                        </a:rPr>
                        <a:t>is deemed </a:t>
                      </a:r>
                      <a:r>
                        <a:rPr lang="en-US" sz="1400" b="0" i="0" u="none" strike="noStrike" dirty="0">
                          <a:solidFill>
                            <a:srgbClr val="111111"/>
                          </a:solidFill>
                          <a:latin typeface="+mn-lt"/>
                        </a:rPr>
                        <a:t>to </a:t>
                      </a:r>
                      <a:r>
                        <a:rPr lang="en-US" sz="1400" b="0" i="0" u="none" strike="noStrike" dirty="0" smtClean="0">
                          <a:solidFill>
                            <a:srgbClr val="111111"/>
                          </a:solidFill>
                          <a:latin typeface="+mn-lt"/>
                        </a:rPr>
                        <a:t>accrue </a:t>
                      </a:r>
                      <a:r>
                        <a:rPr lang="en-US" sz="1400" b="0" i="0" u="none" strike="noStrike" dirty="0">
                          <a:solidFill>
                            <a:srgbClr val="111111"/>
                          </a:solidFill>
                          <a:latin typeface="+mn-lt"/>
                        </a:rPr>
                        <a:t>or </a:t>
                      </a:r>
                      <a:r>
                        <a:rPr lang="en-US" sz="1400" b="1" i="1" u="none" strike="noStrike" dirty="0">
                          <a:solidFill>
                            <a:srgbClr val="111111"/>
                          </a:solidFill>
                          <a:latin typeface="+mn-lt"/>
                        </a:rPr>
                        <a:t>arise outside India </a:t>
                      </a:r>
                    </a:p>
                  </a:txBody>
                  <a:tcPr marL="114300" marR="9525" marT="9525"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111111"/>
                          </a:solidFill>
                          <a:latin typeface="+mn-lt"/>
                        </a:rPr>
                        <a: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smtClean="0">
                          <a:solidFill>
                            <a:srgbClr val="111111"/>
                          </a:solidFill>
                          <a:latin typeface="+mn-lt"/>
                        </a:rPr>
                        <a:t>X*</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smtClean="0">
                          <a:solidFill>
                            <a:srgbClr val="111111"/>
                          </a:solidFill>
                          <a:latin typeface="+mn-lt"/>
                        </a:rPr>
                        <a:t>X</a:t>
                      </a:r>
                      <a:endParaRPr lang="en-US" sz="1400" b="1" i="0" u="none" strike="noStrike" dirty="0">
                        <a:solidFill>
                          <a:srgbClr val="111111"/>
                        </a:solidFill>
                        <a:latin typeface="+mn-lt"/>
                      </a:endParaRP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5" name="Rectangle 2"/>
          <p:cNvSpPr txBox="1">
            <a:spLocks noChangeArrowheads="1"/>
          </p:cNvSpPr>
          <p:nvPr/>
        </p:nvSpPr>
        <p:spPr>
          <a:xfrm>
            <a:off x="609602" y="332657"/>
            <a:ext cx="8231188" cy="863600"/>
          </a:xfrm>
          <a:prstGeom prst="rect">
            <a:avLst/>
          </a:prstGeom>
        </p:spPr>
        <p:txBody>
          <a:bodyPr lIns="90960" tIns="45496" rIns="90960" bIns="45496"/>
          <a:lstStyle>
            <a:lvl1pPr algn="l" defTabSz="796478"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a:lstStyle>
          <a:p>
            <a:r>
              <a:rPr lang="en-US" sz="4400" dirty="0" smtClean="0">
                <a:solidFill>
                  <a:schemeClr val="tx1"/>
                </a:solidFill>
                <a:latin typeface="Arial" panose="020B0604020202020204" pitchFamily="34" charset="0"/>
              </a:rPr>
              <a:t>Because…</a:t>
            </a:r>
            <a:endParaRPr lang="en-US" sz="4400" dirty="0">
              <a:solidFill>
                <a:schemeClr val="tx1"/>
              </a:solidFill>
              <a:latin typeface="Arial" panose="020B0604020202020204" pitchFamily="34" charset="0"/>
            </a:endParaRPr>
          </a:p>
        </p:txBody>
      </p:sp>
      <p:sp>
        <p:nvSpPr>
          <p:cNvPr id="2" name="TextBox 1"/>
          <p:cNvSpPr txBox="1"/>
          <p:nvPr/>
        </p:nvSpPr>
        <p:spPr>
          <a:xfrm>
            <a:off x="854560" y="5085184"/>
            <a:ext cx="7417095" cy="661720"/>
          </a:xfrm>
          <a:prstGeom prst="rect">
            <a:avLst/>
          </a:prstGeom>
          <a:noFill/>
        </p:spPr>
        <p:txBody>
          <a:bodyPr wrap="none" lIns="0" tIns="36576" rIns="0" bIns="0" rtlCol="0">
            <a:spAutoFit/>
          </a:bodyPr>
          <a:lstStyle/>
          <a:p>
            <a:pPr>
              <a:lnSpc>
                <a:spcPct val="85000"/>
              </a:lnSpc>
              <a:spcAft>
                <a:spcPts val="600"/>
              </a:spcAft>
              <a:buClr>
                <a:schemeClr val="accent2"/>
              </a:buClr>
              <a:buSzPct val="70000"/>
            </a:pPr>
            <a:r>
              <a:rPr lang="en-US" sz="1200" kern="0" dirty="0" smtClean="0"/>
              <a:t>        *In </a:t>
            </a:r>
            <a:r>
              <a:rPr lang="en-US" sz="1200" kern="0" dirty="0"/>
              <a:t>case of a person not ordinarily resident in India, the income which accrues or arises to him outside </a:t>
            </a:r>
            <a:endParaRPr lang="en-US" sz="1200" kern="0" dirty="0" smtClean="0"/>
          </a:p>
          <a:p>
            <a:pPr>
              <a:lnSpc>
                <a:spcPct val="85000"/>
              </a:lnSpc>
              <a:spcAft>
                <a:spcPts val="600"/>
              </a:spcAft>
              <a:buClr>
                <a:schemeClr val="accent2"/>
              </a:buClr>
              <a:buSzPct val="70000"/>
            </a:pPr>
            <a:r>
              <a:rPr lang="en-US" sz="1200" kern="0" dirty="0" smtClean="0"/>
              <a:t>       India </a:t>
            </a:r>
            <a:r>
              <a:rPr lang="en-US" sz="1200" kern="0" dirty="0"/>
              <a:t>shall not be included unless it is derived from a business controlled in or a profession set up in India</a:t>
            </a:r>
          </a:p>
          <a:p>
            <a:pPr marL="285750" indent="-285750">
              <a:lnSpc>
                <a:spcPct val="85000"/>
              </a:lnSpc>
              <a:spcAft>
                <a:spcPts val="600"/>
              </a:spcAft>
              <a:buClr>
                <a:schemeClr val="accent2"/>
              </a:buClr>
              <a:buSzPct val="70000"/>
              <a:buFont typeface="Arial" pitchFamily="34" charset="0"/>
              <a:buChar char="►"/>
            </a:pPr>
            <a:endParaRPr lang="en-IN" sz="1200" dirty="0" smtClean="0"/>
          </a:p>
        </p:txBody>
      </p:sp>
      <p:sp>
        <p:nvSpPr>
          <p:cNvPr id="6"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38252285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2570983"/>
            <a:ext cx="7772400" cy="1362075"/>
          </a:xfrm>
        </p:spPr>
        <p:txBody>
          <a:bodyPr anchor="ctr">
            <a:noAutofit/>
          </a:bodyPr>
          <a:lstStyle/>
          <a:p>
            <a:pPr algn="ctr"/>
            <a:r>
              <a:rPr lang="en-US" sz="4800" dirty="0">
                <a:solidFill>
                  <a:schemeClr val="tx1"/>
                </a:solidFill>
                <a:latin typeface="+mj-lt"/>
                <a:cs typeface="Calibri" panose="020F0502020204030204" pitchFamily="34" charset="0"/>
              </a:rPr>
              <a:t>KEY </a:t>
            </a:r>
            <a:r>
              <a:rPr lang="en-US" sz="4800" dirty="0" smtClean="0">
                <a:solidFill>
                  <a:schemeClr val="tx1"/>
                </a:solidFill>
                <a:latin typeface="+mj-lt"/>
                <a:cs typeface="Calibri" panose="020F0502020204030204" pitchFamily="34" charset="0"/>
              </a:rPr>
              <a:t>CONCEPTs -  RECEIPT</a:t>
            </a:r>
            <a:r>
              <a:rPr lang="en-US" sz="4800" dirty="0">
                <a:solidFill>
                  <a:schemeClr val="tx1"/>
                </a:solidFill>
                <a:latin typeface="+mj-lt"/>
                <a:cs typeface="Calibri" panose="020F0502020204030204" pitchFamily="34" charset="0"/>
              </a:rPr>
              <a:t>, ACCRUE AND </a:t>
            </a:r>
            <a:r>
              <a:rPr lang="en-US" sz="4800" dirty="0" smtClean="0">
                <a:solidFill>
                  <a:schemeClr val="tx1"/>
                </a:solidFill>
                <a:latin typeface="+mj-lt"/>
                <a:cs typeface="Calibri" panose="020F0502020204030204" pitchFamily="34" charset="0"/>
              </a:rPr>
              <a:t>ARISE</a:t>
            </a:r>
            <a:endParaRPr lang="en-IN" sz="4800" dirty="0">
              <a:solidFill>
                <a:schemeClr val="tx1"/>
              </a:solidFill>
              <a:latin typeface="+mj-lt"/>
              <a:cs typeface="Calibri" panose="020F0502020204030204" pitchFamily="34" charset="0"/>
            </a:endParaRPr>
          </a:p>
        </p:txBody>
      </p:sp>
    </p:spTree>
    <p:extLst>
      <p:ext uri="{BB962C8B-B14F-4D97-AF65-F5344CB8AC3E}">
        <p14:creationId xmlns:p14="http://schemas.microsoft.com/office/powerpoint/2010/main" val="35768673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idx="4294967295"/>
          </p:nvPr>
        </p:nvSpPr>
        <p:spPr>
          <a:xfrm>
            <a:off x="457200" y="200025"/>
            <a:ext cx="8231188" cy="863600"/>
          </a:xfrm>
          <a:prstGeom prst="rect">
            <a:avLst/>
          </a:prstGeom>
        </p:spPr>
        <p:txBody>
          <a:bodyPr lIns="90960" tIns="45496" rIns="90960" bIns="45496"/>
          <a:lstStyle/>
          <a:p>
            <a:pPr eaLnBrk="1" hangingPunct="1"/>
            <a:r>
              <a:rPr lang="en-US" sz="4400" dirty="0">
                <a:solidFill>
                  <a:srgbClr val="111111"/>
                </a:solidFill>
                <a:latin typeface="Arial" panose="020B0604020202020204" pitchFamily="34" charset="0"/>
              </a:rPr>
              <a:t>Key </a:t>
            </a:r>
            <a:r>
              <a:rPr lang="en-US" sz="4400" dirty="0" smtClean="0">
                <a:solidFill>
                  <a:srgbClr val="111111"/>
                </a:solidFill>
                <a:latin typeface="Arial" panose="020B0604020202020204" pitchFamily="34" charset="0"/>
              </a:rPr>
              <a:t>concepts - Receipt</a:t>
            </a:r>
            <a:r>
              <a:rPr lang="en-US" sz="4400" dirty="0">
                <a:solidFill>
                  <a:srgbClr val="111111"/>
                </a:solidFill>
                <a:latin typeface="Arial" panose="020B0604020202020204" pitchFamily="34" charset="0"/>
              </a:rPr>
              <a:t>, Accrue and Arise</a:t>
            </a:r>
          </a:p>
        </p:txBody>
      </p:sp>
      <p:sp>
        <p:nvSpPr>
          <p:cNvPr id="3" name="Rectangle 3"/>
          <p:cNvSpPr txBox="1">
            <a:spLocks noChangeArrowheads="1"/>
          </p:cNvSpPr>
          <p:nvPr/>
        </p:nvSpPr>
        <p:spPr bwMode="auto">
          <a:xfrm>
            <a:off x="457200" y="1476099"/>
            <a:ext cx="8159750" cy="4970591"/>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marL="403862" indent="-403862" defTabSz="795327">
              <a:spcBef>
                <a:spcPct val="50000"/>
              </a:spcBef>
              <a:spcAft>
                <a:spcPts val="600"/>
              </a:spcAft>
              <a:buSzPct val="100000"/>
              <a:buFont typeface="Arial" panose="020B0604020202020204" pitchFamily="34" charset="0"/>
              <a:buChar char="•"/>
              <a:defRPr/>
            </a:pPr>
            <a:r>
              <a:rPr lang="en-US" sz="1400" kern="0" dirty="0">
                <a:solidFill>
                  <a:srgbClr val="111111"/>
                </a:solidFill>
                <a:latin typeface="+mj-lt"/>
              </a:rPr>
              <a:t>The terms Receipt, Accrue or Arise are not defined in the Act </a:t>
            </a:r>
          </a:p>
          <a:p>
            <a:pPr marL="403862" indent="-403862" defTabSz="795327">
              <a:spcBef>
                <a:spcPct val="50000"/>
              </a:spcBef>
              <a:spcAft>
                <a:spcPts val="600"/>
              </a:spcAft>
              <a:buSzPct val="100000"/>
              <a:buFont typeface="Arial" panose="020B0604020202020204" pitchFamily="34" charset="0"/>
              <a:buChar char="•"/>
              <a:defRPr/>
            </a:pPr>
            <a:r>
              <a:rPr lang="en-US" sz="1400" kern="0" dirty="0">
                <a:solidFill>
                  <a:srgbClr val="111111"/>
                </a:solidFill>
                <a:latin typeface="+mj-lt"/>
              </a:rPr>
              <a:t>Term “receipt” defined judicially</a:t>
            </a:r>
          </a:p>
          <a:p>
            <a:pPr marL="858400" lvl="1" indent="-403862" defTabSz="795327">
              <a:spcBef>
                <a:spcPct val="50000"/>
              </a:spcBef>
              <a:spcAft>
                <a:spcPts val="600"/>
              </a:spcAft>
              <a:buSzPct val="100000"/>
              <a:buFont typeface="Arial" panose="020B0604020202020204" pitchFamily="34" charset="0"/>
              <a:buChar char="•"/>
              <a:defRPr/>
            </a:pPr>
            <a:r>
              <a:rPr lang="en-US" sz="1400" kern="0" dirty="0">
                <a:solidFill>
                  <a:srgbClr val="111111"/>
                </a:solidFill>
                <a:latin typeface="+mj-lt"/>
              </a:rPr>
              <a:t>The </a:t>
            </a:r>
            <a:r>
              <a:rPr lang="en-US" sz="1400" dirty="0">
                <a:solidFill>
                  <a:srgbClr val="111111"/>
                </a:solidFill>
                <a:latin typeface="+mj-lt"/>
              </a:rPr>
              <a:t> word ‘receipt’ of income refers to the first occasion when the recipient gets the money under his own control </a:t>
            </a:r>
            <a:r>
              <a:rPr lang="en-US" sz="1400" b="1" kern="0" dirty="0">
                <a:solidFill>
                  <a:srgbClr val="111111"/>
                </a:solidFill>
                <a:latin typeface="+mj-lt"/>
              </a:rPr>
              <a:t>[</a:t>
            </a:r>
            <a:r>
              <a:rPr lang="en-US" sz="1400" b="1" kern="0" dirty="0" err="1">
                <a:solidFill>
                  <a:srgbClr val="111111"/>
                </a:solidFill>
                <a:latin typeface="+mj-lt"/>
              </a:rPr>
              <a:t>Keshav</a:t>
            </a:r>
            <a:r>
              <a:rPr lang="en-US" sz="1400" b="1" kern="0" dirty="0">
                <a:solidFill>
                  <a:srgbClr val="111111"/>
                </a:solidFill>
                <a:latin typeface="+mj-lt"/>
              </a:rPr>
              <a:t> Mills Ltd. vs. CIT (1953) 23 ITR 230 (SC)]</a:t>
            </a:r>
          </a:p>
          <a:p>
            <a:pPr marL="858400" lvl="1" indent="-403862" defTabSz="795327">
              <a:spcBef>
                <a:spcPct val="50000"/>
              </a:spcBef>
              <a:spcAft>
                <a:spcPts val="600"/>
              </a:spcAft>
              <a:buSzPct val="100000"/>
              <a:buFont typeface="Arial" panose="020B0604020202020204" pitchFamily="34" charset="0"/>
              <a:buChar char="•"/>
              <a:defRPr/>
            </a:pPr>
            <a:r>
              <a:rPr lang="en-US" sz="1400" kern="0" dirty="0">
                <a:solidFill>
                  <a:srgbClr val="111111"/>
                </a:solidFill>
                <a:latin typeface="+mj-lt"/>
              </a:rPr>
              <a:t>Income is said to be received when it reaches the assessee </a:t>
            </a:r>
            <a:r>
              <a:rPr lang="en-US" sz="1400" b="1" kern="0" dirty="0">
                <a:solidFill>
                  <a:srgbClr val="111111"/>
                </a:solidFill>
                <a:latin typeface="+mj-lt"/>
              </a:rPr>
              <a:t>[CIT vs. Ashokbhai </a:t>
            </a:r>
            <a:r>
              <a:rPr lang="en-US" sz="1400" b="1" kern="0" dirty="0" err="1">
                <a:solidFill>
                  <a:srgbClr val="111111"/>
                </a:solidFill>
                <a:latin typeface="+mj-lt"/>
              </a:rPr>
              <a:t>Chimanbhai</a:t>
            </a:r>
            <a:r>
              <a:rPr lang="en-US" sz="1400" b="1" kern="0" dirty="0">
                <a:solidFill>
                  <a:srgbClr val="111111"/>
                </a:solidFill>
                <a:latin typeface="+mj-lt"/>
              </a:rPr>
              <a:t> (1965) 56 ITR 42 (SC)]</a:t>
            </a:r>
          </a:p>
          <a:p>
            <a:pPr marL="403862" indent="-403862" defTabSz="795327">
              <a:spcBef>
                <a:spcPct val="50000"/>
              </a:spcBef>
              <a:spcAft>
                <a:spcPts val="600"/>
              </a:spcAft>
              <a:buSzPct val="100000"/>
              <a:buFont typeface="Arial" panose="020B0604020202020204" pitchFamily="34" charset="0"/>
              <a:buChar char="•"/>
              <a:defRPr/>
            </a:pPr>
            <a:r>
              <a:rPr lang="en-US" sz="1400" kern="0" dirty="0">
                <a:solidFill>
                  <a:srgbClr val="111111"/>
                </a:solidFill>
                <a:latin typeface="+mj-lt"/>
              </a:rPr>
              <a:t>Terms “accrue and arise” defined judicially</a:t>
            </a:r>
          </a:p>
          <a:p>
            <a:pPr marL="858400" lvl="1" indent="-403862" defTabSz="795327">
              <a:spcBef>
                <a:spcPct val="50000"/>
              </a:spcBef>
              <a:spcAft>
                <a:spcPts val="600"/>
              </a:spcAft>
              <a:buSzPct val="100000"/>
              <a:buFont typeface="Arial" panose="020B0604020202020204" pitchFamily="34" charset="0"/>
              <a:buChar char="•"/>
              <a:defRPr/>
            </a:pPr>
            <a:r>
              <a:rPr lang="en-US" sz="1400" dirty="0">
                <a:solidFill>
                  <a:srgbClr val="111111"/>
                </a:solidFill>
                <a:latin typeface="+mj-lt"/>
              </a:rPr>
              <a:t>The meaning of the word ‘accrue’ is ‘to fall as a natural growth or increment; to come as an accession or advantage’. The word ‘arise’ is defined as ‘to spring up, to come into existence’. </a:t>
            </a:r>
          </a:p>
          <a:p>
            <a:pPr marL="858400" lvl="1" indent="-403862" defTabSz="795327">
              <a:spcBef>
                <a:spcPct val="50000"/>
              </a:spcBef>
              <a:spcAft>
                <a:spcPts val="600"/>
              </a:spcAft>
              <a:buSzPct val="100000"/>
              <a:buFont typeface="Arial" panose="020B0604020202020204" pitchFamily="34" charset="0"/>
              <a:buChar char="•"/>
              <a:defRPr/>
            </a:pPr>
            <a:r>
              <a:rPr lang="en-US" sz="1400" dirty="0">
                <a:solidFill>
                  <a:srgbClr val="111111"/>
                </a:solidFill>
                <a:latin typeface="+mj-lt"/>
              </a:rPr>
              <a:t>Both words are used in contradistinction to the word ‘receipt’ and indicate a right to receive </a:t>
            </a:r>
            <a:r>
              <a:rPr lang="en-US" sz="1400" b="1" dirty="0">
                <a:solidFill>
                  <a:srgbClr val="111111"/>
                </a:solidFill>
                <a:latin typeface="+mj-lt"/>
              </a:rPr>
              <a:t>[Seth Pushalal Mansinghka (P.) Ltd. v. CIT (1967) 66 ITR 159 (SC</a:t>
            </a:r>
            <a:r>
              <a:rPr lang="en-US" sz="1400" b="1" dirty="0" smtClean="0">
                <a:solidFill>
                  <a:srgbClr val="111111"/>
                </a:solidFill>
                <a:latin typeface="+mj-lt"/>
              </a:rPr>
              <a:t>)]</a:t>
            </a:r>
          </a:p>
          <a:p>
            <a:pPr marL="404089" indent="-403862" defTabSz="795327">
              <a:spcBef>
                <a:spcPct val="50000"/>
              </a:spcBef>
              <a:spcAft>
                <a:spcPts val="600"/>
              </a:spcAft>
              <a:buSzPct val="100000"/>
              <a:buFont typeface="Arial" panose="020B0604020202020204" pitchFamily="34" charset="0"/>
              <a:buChar char="•"/>
              <a:defRPr/>
            </a:pPr>
            <a:r>
              <a:rPr lang="en-IN" sz="1400" kern="0" dirty="0">
                <a:latin typeface="Arial" panose="020B0604020202020204" pitchFamily="34" charset="0"/>
                <a:cs typeface="Arial" panose="020B0604020202020204" pitchFamily="34" charset="0"/>
              </a:rPr>
              <a:t>The SC in the case of </a:t>
            </a:r>
            <a:r>
              <a:rPr lang="en-IN" sz="1400" b="1" kern="0" dirty="0">
                <a:latin typeface="Arial" panose="020B0604020202020204" pitchFamily="34" charset="0"/>
                <a:cs typeface="Arial" panose="020B0604020202020204" pitchFamily="34" charset="0"/>
              </a:rPr>
              <a:t>CIT vs. Excel Industries Ltd and </a:t>
            </a:r>
            <a:r>
              <a:rPr lang="en-IN" sz="1400" b="1" kern="0" dirty="0" err="1">
                <a:latin typeface="Arial" panose="020B0604020202020204" pitchFamily="34" charset="0"/>
                <a:cs typeface="Arial" panose="020B0604020202020204" pitchFamily="34" charset="0"/>
              </a:rPr>
              <a:t>Ors</a:t>
            </a:r>
            <a:r>
              <a:rPr lang="en-IN" sz="1400" b="1" kern="0" dirty="0">
                <a:latin typeface="Arial" panose="020B0604020202020204" pitchFamily="34" charset="0"/>
                <a:cs typeface="Arial" panose="020B0604020202020204" pitchFamily="34" charset="0"/>
              </a:rPr>
              <a:t> [(2013) 358 ITR 295 (SC)]</a:t>
            </a:r>
            <a:r>
              <a:rPr lang="en-IN" sz="1400" kern="0" dirty="0">
                <a:latin typeface="Arial" panose="020B0604020202020204" pitchFamily="34" charset="0"/>
                <a:cs typeface="Arial" panose="020B0604020202020204" pitchFamily="34" charset="0"/>
              </a:rPr>
              <a:t> held that that it is only real income, and not hypothetical income, which can be taxed in India. Further, for real income to accrue under the ITA, the income should be due; there should be a corresponding liability to pay; and practically, there is a plausible realization of such income</a:t>
            </a:r>
            <a:endParaRPr lang="en-US" sz="1400" kern="0" dirty="0">
              <a:latin typeface="Arial" panose="020B0604020202020204" pitchFamily="34" charset="0"/>
              <a:cs typeface="Arial" panose="020B0604020202020204" pitchFamily="34" charset="0"/>
            </a:endParaRPr>
          </a:p>
          <a:p>
            <a:pPr marL="404089" indent="-403862" defTabSz="795327">
              <a:spcBef>
                <a:spcPct val="50000"/>
              </a:spcBef>
              <a:spcAft>
                <a:spcPts val="600"/>
              </a:spcAft>
              <a:buSzPct val="100000"/>
              <a:buFont typeface="Arial" panose="020B0604020202020204" pitchFamily="34" charset="0"/>
              <a:buChar char="•"/>
              <a:defRPr/>
            </a:pPr>
            <a:endParaRPr lang="en-US" sz="1600" kern="0" dirty="0">
              <a:solidFill>
                <a:srgbClr val="111111"/>
              </a:solidFill>
              <a:latin typeface="+mj-lt"/>
            </a:endParaRPr>
          </a:p>
        </p:txBody>
      </p:sp>
      <p:sp>
        <p:nvSpPr>
          <p:cNvPr id="4"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9582127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457200" y="1596478"/>
            <a:ext cx="8159750" cy="4955203"/>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marL="403862" indent="-403862" defTabSz="795327">
              <a:spcBef>
                <a:spcPct val="50000"/>
              </a:spcBef>
              <a:spcAft>
                <a:spcPts val="600"/>
              </a:spcAft>
              <a:buSzPct val="100000"/>
              <a:buFont typeface="Arial" panose="020B0604020202020204" pitchFamily="34" charset="0"/>
              <a:buChar char="•"/>
              <a:defRPr/>
            </a:pPr>
            <a:r>
              <a:rPr lang="en-US" kern="0" dirty="0" smtClean="0"/>
              <a:t>Section 7 of the Act </a:t>
            </a:r>
            <a:r>
              <a:rPr lang="en-US" i="1" kern="0" dirty="0" smtClean="0"/>
              <a:t>inter alia</a:t>
            </a:r>
            <a:r>
              <a:rPr lang="en-US" kern="0" dirty="0" smtClean="0"/>
              <a:t> encompasses excess contributions and interest accretion above a notified rate which shall be deemed to be received in the year of annual accretion to the recognized provident fund.</a:t>
            </a:r>
          </a:p>
          <a:p>
            <a:pPr marL="403862" indent="-403862" defTabSz="795327">
              <a:spcBef>
                <a:spcPct val="50000"/>
              </a:spcBef>
              <a:spcAft>
                <a:spcPts val="600"/>
              </a:spcAft>
              <a:buSzPct val="100000"/>
              <a:buFont typeface="Arial" panose="020B0604020202020204" pitchFamily="34" charset="0"/>
              <a:buChar char="•"/>
              <a:defRPr/>
            </a:pPr>
            <a:r>
              <a:rPr lang="en-US" kern="0" dirty="0" smtClean="0"/>
              <a:t>‘Receipt’ is different from ‘remittance’ - In case of a non-resident, where receipt of income is outside India and is subsequently remitted to a bank account in India, the income is not taxable in India in the hands of the non-resident </a:t>
            </a:r>
            <a:r>
              <a:rPr lang="en-US" b="1" kern="0" dirty="0" smtClean="0"/>
              <a:t>[</a:t>
            </a:r>
            <a:r>
              <a:rPr lang="en-US" b="1" kern="0" dirty="0" err="1" smtClean="0"/>
              <a:t>Tora</a:t>
            </a:r>
            <a:r>
              <a:rPr lang="en-US" b="1" kern="0" dirty="0" smtClean="0"/>
              <a:t> Gul </a:t>
            </a:r>
            <a:r>
              <a:rPr lang="en-US" b="1" kern="0" dirty="0" err="1" smtClean="0"/>
              <a:t>Boi</a:t>
            </a:r>
            <a:r>
              <a:rPr lang="en-US" b="1" kern="0" dirty="0" smtClean="0"/>
              <a:t> </a:t>
            </a:r>
            <a:r>
              <a:rPr lang="en-US" b="1" kern="0" dirty="0" err="1" smtClean="0"/>
              <a:t>vs</a:t>
            </a:r>
            <a:r>
              <a:rPr lang="en-US" b="1" kern="0" dirty="0" smtClean="0"/>
              <a:t> CIT (1927) 2 ITC 164 (</a:t>
            </a:r>
            <a:r>
              <a:rPr lang="en-US" b="1" kern="0" dirty="0" err="1" smtClean="0"/>
              <a:t>Lah</a:t>
            </a:r>
            <a:r>
              <a:rPr lang="en-US" b="1" kern="0" dirty="0" smtClean="0"/>
              <a:t>)] </a:t>
            </a:r>
            <a:r>
              <a:rPr lang="en-US" kern="0" dirty="0" smtClean="0"/>
              <a:t>    </a:t>
            </a:r>
          </a:p>
          <a:p>
            <a:pPr marL="404216" indent="-403862" defTabSz="795327">
              <a:spcBef>
                <a:spcPct val="50000"/>
              </a:spcBef>
              <a:spcAft>
                <a:spcPts val="600"/>
              </a:spcAft>
              <a:buSzPct val="100000"/>
              <a:buFont typeface="Arial" panose="020B0604020202020204" pitchFamily="34" charset="0"/>
              <a:buChar char="•"/>
              <a:defRPr/>
            </a:pPr>
            <a:r>
              <a:rPr lang="en-US" kern="0" dirty="0" smtClean="0"/>
              <a:t>Income included in the assessee’s total income and subjected to tax on the ground of its accrual or receipt cannot be included in the person’s total income and subjected to tax either in the same or in a subsequent year on the ground of its receipt (Explanation 2 to Section 5 of the Act)</a:t>
            </a:r>
          </a:p>
          <a:p>
            <a:pPr marL="403862" indent="-403862" defTabSz="795327">
              <a:spcBef>
                <a:spcPct val="50000"/>
              </a:spcBef>
              <a:spcAft>
                <a:spcPts val="600"/>
              </a:spcAft>
              <a:buSzPct val="100000"/>
              <a:buFont typeface="Arial" panose="020B0604020202020204" pitchFamily="34" charset="0"/>
              <a:buChar char="•"/>
              <a:defRPr/>
            </a:pPr>
            <a:endParaRPr lang="en-US" kern="0" dirty="0" smtClean="0"/>
          </a:p>
          <a:p>
            <a:pPr marL="403862" indent="-403862" defTabSz="795327">
              <a:spcBef>
                <a:spcPct val="50000"/>
              </a:spcBef>
              <a:spcAft>
                <a:spcPts val="600"/>
              </a:spcAft>
              <a:buSzPct val="100000"/>
              <a:buFont typeface="Arial" panose="020B0604020202020204" pitchFamily="34" charset="0"/>
              <a:buChar char="•"/>
              <a:defRPr/>
            </a:pPr>
            <a:endParaRPr lang="en-US" kern="0" dirty="0" smtClean="0"/>
          </a:p>
          <a:p>
            <a:pPr marL="403862" indent="-403862" defTabSz="795327">
              <a:spcBef>
                <a:spcPct val="50000"/>
              </a:spcBef>
              <a:spcAft>
                <a:spcPts val="600"/>
              </a:spcAft>
              <a:buSzPct val="100000"/>
              <a:buFont typeface="Arial" panose="020B0604020202020204" pitchFamily="34" charset="0"/>
              <a:buChar char="•"/>
              <a:defRPr/>
            </a:pPr>
            <a:endParaRPr lang="en-US" kern="0" dirty="0" smtClean="0"/>
          </a:p>
        </p:txBody>
      </p:sp>
      <p:sp>
        <p:nvSpPr>
          <p:cNvPr id="4" name="Rectangle 2"/>
          <p:cNvSpPr txBox="1">
            <a:spLocks noChangeArrowheads="1"/>
          </p:cNvSpPr>
          <p:nvPr/>
        </p:nvSpPr>
        <p:spPr>
          <a:xfrm>
            <a:off x="457200" y="200025"/>
            <a:ext cx="8231188" cy="863600"/>
          </a:xfrm>
          <a:prstGeom prst="rect">
            <a:avLst/>
          </a:prstGeom>
        </p:spPr>
        <p:txBody>
          <a:bodyPr lIns="90960" tIns="45496" rIns="90960" bIns="45496"/>
          <a:lstStyle>
            <a:lvl1pPr algn="l" defTabSz="796636"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a:lstStyle>
          <a:p>
            <a:r>
              <a:rPr lang="en-US" sz="4400" dirty="0">
                <a:solidFill>
                  <a:srgbClr val="111111"/>
                </a:solidFill>
                <a:latin typeface="Arial" panose="020B0604020202020204" pitchFamily="34" charset="0"/>
              </a:rPr>
              <a:t>Key concepts - Receipt, Accrue and Arise</a:t>
            </a:r>
          </a:p>
        </p:txBody>
      </p:sp>
      <p:sp>
        <p:nvSpPr>
          <p:cNvPr id="5"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32248999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040" y="2570983"/>
            <a:ext cx="7772400" cy="1362075"/>
          </a:xfrm>
        </p:spPr>
        <p:txBody>
          <a:bodyPr anchor="ctr">
            <a:noAutofit/>
          </a:bodyPr>
          <a:lstStyle/>
          <a:p>
            <a:pPr algn="ctr"/>
            <a:r>
              <a:rPr lang="en-US" sz="4800" dirty="0">
                <a:solidFill>
                  <a:schemeClr val="tx1"/>
                </a:solidFill>
                <a:latin typeface="+mj-lt"/>
                <a:cs typeface="Calibri" panose="020F0502020204030204" pitchFamily="34" charset="0"/>
              </a:rPr>
              <a:t>CONCEPT OF accrual</a:t>
            </a:r>
            <a:endParaRPr lang="en-IN" sz="4800" dirty="0">
              <a:solidFill>
                <a:schemeClr val="tx1"/>
              </a:solidFill>
              <a:latin typeface="+mj-lt"/>
              <a:cs typeface="Calibri" panose="020F0502020204030204" pitchFamily="34" charset="0"/>
            </a:endParaRPr>
          </a:p>
        </p:txBody>
      </p:sp>
    </p:spTree>
    <p:extLst>
      <p:ext uri="{BB962C8B-B14F-4D97-AF65-F5344CB8AC3E}">
        <p14:creationId xmlns:p14="http://schemas.microsoft.com/office/powerpoint/2010/main" val="25463004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3352800" y="1371604"/>
            <a:ext cx="25908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89864" tIns="44957" rIns="89864" bIns="44957" anchor="ctr"/>
          <a:lstStyle/>
          <a:p>
            <a:pPr algn="ctr" defTabSz="909441" fontAlgn="base">
              <a:spcBef>
                <a:spcPct val="0"/>
              </a:spcBef>
              <a:spcAft>
                <a:spcPct val="0"/>
              </a:spcAft>
              <a:defRPr/>
            </a:pPr>
            <a:r>
              <a:rPr lang="en-US" dirty="0">
                <a:solidFill>
                  <a:srgbClr val="111111"/>
                </a:solidFill>
                <a:latin typeface="+mj-lt"/>
              </a:rPr>
              <a:t>Accrual</a:t>
            </a:r>
          </a:p>
        </p:txBody>
      </p:sp>
      <p:sp>
        <p:nvSpPr>
          <p:cNvPr id="13" name="Oval 12"/>
          <p:cNvSpPr/>
          <p:nvPr/>
        </p:nvSpPr>
        <p:spPr>
          <a:xfrm>
            <a:off x="2057401" y="2971800"/>
            <a:ext cx="2209800" cy="1066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89864" tIns="44957" rIns="89864" bIns="44957" anchor="ctr"/>
          <a:lstStyle/>
          <a:p>
            <a:pPr algn="ctr" defTabSz="909441" fontAlgn="base">
              <a:spcBef>
                <a:spcPct val="0"/>
              </a:spcBef>
              <a:spcAft>
                <a:spcPct val="0"/>
              </a:spcAft>
              <a:defRPr/>
            </a:pPr>
            <a:r>
              <a:rPr lang="en-US" dirty="0">
                <a:solidFill>
                  <a:srgbClr val="111111"/>
                </a:solidFill>
                <a:latin typeface="+mj-lt"/>
              </a:rPr>
              <a:t>Actual Accrual</a:t>
            </a:r>
          </a:p>
        </p:txBody>
      </p:sp>
      <p:sp>
        <p:nvSpPr>
          <p:cNvPr id="14" name="Oval 13"/>
          <p:cNvSpPr/>
          <p:nvPr/>
        </p:nvSpPr>
        <p:spPr>
          <a:xfrm>
            <a:off x="5029201" y="2971800"/>
            <a:ext cx="2209800" cy="1066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89864" tIns="44957" rIns="89864" bIns="44957" anchor="ctr"/>
          <a:lstStyle/>
          <a:p>
            <a:pPr algn="ctr" defTabSz="909441" fontAlgn="base">
              <a:spcBef>
                <a:spcPct val="0"/>
              </a:spcBef>
              <a:spcAft>
                <a:spcPct val="0"/>
              </a:spcAft>
              <a:defRPr/>
            </a:pPr>
            <a:r>
              <a:rPr lang="en-US" dirty="0">
                <a:solidFill>
                  <a:srgbClr val="111111"/>
                </a:solidFill>
                <a:latin typeface="+mj-lt"/>
              </a:rPr>
              <a:t>Deemed Accrual</a:t>
            </a:r>
          </a:p>
        </p:txBody>
      </p:sp>
      <p:cxnSp>
        <p:nvCxnSpPr>
          <p:cNvPr id="16" name="Straight Arrow Connector 15"/>
          <p:cNvCxnSpPr>
            <a:stCxn id="12" idx="2"/>
            <a:endCxn id="13" idx="0"/>
          </p:cNvCxnSpPr>
          <p:nvPr/>
        </p:nvCxnSpPr>
        <p:spPr>
          <a:xfrm flipH="1">
            <a:off x="3162302" y="2209803"/>
            <a:ext cx="14859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endCxn id="14" idx="0"/>
          </p:cNvCxnSpPr>
          <p:nvPr/>
        </p:nvCxnSpPr>
        <p:spPr>
          <a:xfrm>
            <a:off x="4686300" y="2209803"/>
            <a:ext cx="14478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Isosceles Triangle 19"/>
          <p:cNvSpPr/>
          <p:nvPr/>
        </p:nvSpPr>
        <p:spPr>
          <a:xfrm>
            <a:off x="467544" y="4495800"/>
            <a:ext cx="2286000" cy="1371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lIns="89864" tIns="44957" rIns="89864" bIns="44957" anchor="ctr"/>
          <a:lstStyle/>
          <a:p>
            <a:pPr algn="ctr" defTabSz="909441" fontAlgn="base">
              <a:spcBef>
                <a:spcPct val="0"/>
              </a:spcBef>
              <a:spcAft>
                <a:spcPct val="0"/>
              </a:spcAft>
              <a:defRPr/>
            </a:pPr>
            <a:r>
              <a:rPr lang="en-US" dirty="0">
                <a:solidFill>
                  <a:srgbClr val="111111"/>
                </a:solidFill>
                <a:latin typeface="+mj-lt"/>
              </a:rPr>
              <a:t>Time of Accrual</a:t>
            </a:r>
          </a:p>
        </p:txBody>
      </p:sp>
      <p:cxnSp>
        <p:nvCxnSpPr>
          <p:cNvPr id="22" name="Straight Arrow Connector 21"/>
          <p:cNvCxnSpPr>
            <a:stCxn id="13" idx="4"/>
            <a:endCxn id="20" idx="0"/>
          </p:cNvCxnSpPr>
          <p:nvPr/>
        </p:nvCxnSpPr>
        <p:spPr>
          <a:xfrm flipH="1">
            <a:off x="1610544" y="4038600"/>
            <a:ext cx="1551757"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endCxn id="32" idx="0"/>
          </p:cNvCxnSpPr>
          <p:nvPr/>
        </p:nvCxnSpPr>
        <p:spPr>
          <a:xfrm>
            <a:off x="3200400" y="4038600"/>
            <a:ext cx="1524744"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2" name="Isosceles Triangle 31"/>
          <p:cNvSpPr/>
          <p:nvPr/>
        </p:nvSpPr>
        <p:spPr>
          <a:xfrm>
            <a:off x="3582144" y="4495800"/>
            <a:ext cx="2286000" cy="1371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lIns="89864" tIns="44957" rIns="89864" bIns="44957" anchor="ctr"/>
          <a:lstStyle/>
          <a:p>
            <a:pPr algn="ctr" defTabSz="909441" fontAlgn="base">
              <a:spcBef>
                <a:spcPct val="0"/>
              </a:spcBef>
              <a:spcAft>
                <a:spcPct val="0"/>
              </a:spcAft>
              <a:defRPr/>
            </a:pPr>
            <a:r>
              <a:rPr lang="en-US" dirty="0">
                <a:solidFill>
                  <a:srgbClr val="111111"/>
                </a:solidFill>
                <a:latin typeface="+mj-lt"/>
              </a:rPr>
              <a:t>Place of Accrual</a:t>
            </a:r>
          </a:p>
        </p:txBody>
      </p:sp>
      <p:sp>
        <p:nvSpPr>
          <p:cNvPr id="15" name="Rectangle 2"/>
          <p:cNvSpPr txBox="1">
            <a:spLocks noChangeArrowheads="1"/>
          </p:cNvSpPr>
          <p:nvPr/>
        </p:nvSpPr>
        <p:spPr>
          <a:xfrm>
            <a:off x="457200" y="200025"/>
            <a:ext cx="8231188" cy="863600"/>
          </a:xfrm>
          <a:prstGeom prst="rect">
            <a:avLst/>
          </a:prstGeom>
        </p:spPr>
        <p:txBody>
          <a:bodyPr lIns="90960" tIns="45496" rIns="90960" bIns="45496"/>
          <a:lst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5449" algn="l" rtl="0" fontAlgn="base">
              <a:lnSpc>
                <a:spcPct val="85000"/>
              </a:lnSpc>
              <a:spcBef>
                <a:spcPct val="0"/>
              </a:spcBef>
              <a:spcAft>
                <a:spcPct val="0"/>
              </a:spcAft>
              <a:defRPr sz="3000" b="1">
                <a:solidFill>
                  <a:srgbClr val="646464"/>
                </a:solidFill>
                <a:latin typeface="Arial" charset="0"/>
              </a:defRPr>
            </a:lvl6pPr>
            <a:lvl7pPr marL="910897" algn="l" rtl="0" fontAlgn="base">
              <a:lnSpc>
                <a:spcPct val="85000"/>
              </a:lnSpc>
              <a:spcBef>
                <a:spcPct val="0"/>
              </a:spcBef>
              <a:spcAft>
                <a:spcPct val="0"/>
              </a:spcAft>
              <a:defRPr sz="3000" b="1">
                <a:solidFill>
                  <a:srgbClr val="646464"/>
                </a:solidFill>
                <a:latin typeface="Arial" charset="0"/>
              </a:defRPr>
            </a:lvl7pPr>
            <a:lvl8pPr marL="1366330" algn="l" rtl="0" fontAlgn="base">
              <a:lnSpc>
                <a:spcPct val="85000"/>
              </a:lnSpc>
              <a:spcBef>
                <a:spcPct val="0"/>
              </a:spcBef>
              <a:spcAft>
                <a:spcPct val="0"/>
              </a:spcAft>
              <a:defRPr sz="3000" b="1">
                <a:solidFill>
                  <a:srgbClr val="646464"/>
                </a:solidFill>
                <a:latin typeface="Arial" charset="0"/>
              </a:defRPr>
            </a:lvl8pPr>
            <a:lvl9pPr marL="1821793" algn="l" rtl="0" fontAlgn="base">
              <a:lnSpc>
                <a:spcPct val="85000"/>
              </a:lnSpc>
              <a:spcBef>
                <a:spcPct val="0"/>
              </a:spcBef>
              <a:spcAft>
                <a:spcPct val="0"/>
              </a:spcAft>
              <a:defRPr sz="3000" b="1">
                <a:solidFill>
                  <a:srgbClr val="646464"/>
                </a:solidFill>
                <a:latin typeface="Arial" charset="0"/>
              </a:defRPr>
            </a:lvl9pPr>
          </a:lstStyle>
          <a:p>
            <a:pPr defTabSz="912944" eaLnBrk="1" hangingPunct="1"/>
            <a:r>
              <a:rPr lang="en-US" sz="4400" kern="0" dirty="0">
                <a:solidFill>
                  <a:srgbClr val="111111"/>
                </a:solidFill>
              </a:rPr>
              <a:t>Accrual - Types</a:t>
            </a:r>
          </a:p>
        </p:txBody>
      </p:sp>
      <p:sp>
        <p:nvSpPr>
          <p:cNvPr id="18"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21836645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457200" y="1590642"/>
            <a:ext cx="8159750" cy="3782574"/>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marL="402585" indent="-402585" defTabSz="795327">
              <a:lnSpc>
                <a:spcPct val="110000"/>
              </a:lnSpc>
              <a:spcBef>
                <a:spcPct val="50000"/>
              </a:spcBef>
              <a:spcAft>
                <a:spcPts val="600"/>
              </a:spcAft>
              <a:buClr>
                <a:srgbClr val="111111"/>
              </a:buClr>
              <a:buSzPct val="100000"/>
              <a:buFont typeface="Arial" panose="020B0604020202020204" pitchFamily="34" charset="0"/>
              <a:buChar char="•"/>
              <a:tabLst>
                <a:tab pos="353451" algn="l"/>
              </a:tabLst>
              <a:defRPr/>
            </a:pPr>
            <a:r>
              <a:rPr lang="en-US" kern="0" dirty="0">
                <a:latin typeface="+mj-lt"/>
              </a:rPr>
              <a:t>Income is said to “accrue” when there is a right to payment and when there is unconditional liability on behalf of the payer to pay it to the taxpayer.  If it is not dependent upon happening of some contingency, the right or obligation may be classified as “accrued”.</a:t>
            </a:r>
          </a:p>
          <a:p>
            <a:pPr marL="402585" indent="-402585" defTabSz="795327">
              <a:lnSpc>
                <a:spcPct val="110000"/>
              </a:lnSpc>
              <a:spcBef>
                <a:spcPct val="50000"/>
              </a:spcBef>
              <a:spcAft>
                <a:spcPts val="600"/>
              </a:spcAft>
              <a:buClr>
                <a:srgbClr val="111111"/>
              </a:buClr>
              <a:buSzPct val="100000"/>
              <a:buFont typeface="Arial" panose="020B0604020202020204" pitchFamily="34" charset="0"/>
              <a:buChar char="•"/>
              <a:tabLst>
                <a:tab pos="353451" algn="l"/>
              </a:tabLst>
              <a:defRPr/>
            </a:pPr>
            <a:r>
              <a:rPr lang="en-US" kern="0" dirty="0">
                <a:latin typeface="+mj-lt"/>
              </a:rPr>
              <a:t>Income can be said to accrue when it is due.  Postponement of date of payment has a bearing only insofar as the time of payment is concerned and it does not affect the accrual of income.  </a:t>
            </a:r>
          </a:p>
          <a:p>
            <a:pPr marL="402585" indent="-402585" defTabSz="795327">
              <a:lnSpc>
                <a:spcPct val="110000"/>
              </a:lnSpc>
              <a:spcBef>
                <a:spcPct val="50000"/>
              </a:spcBef>
              <a:spcAft>
                <a:spcPts val="600"/>
              </a:spcAft>
              <a:buClr>
                <a:srgbClr val="111111"/>
              </a:buClr>
              <a:buSzPct val="100000"/>
              <a:buFont typeface="Arial" panose="020B0604020202020204" pitchFamily="34" charset="0"/>
              <a:buChar char="•"/>
              <a:tabLst>
                <a:tab pos="353451" algn="l"/>
              </a:tabLst>
              <a:defRPr/>
            </a:pPr>
            <a:r>
              <a:rPr lang="en-US" kern="0" dirty="0">
                <a:latin typeface="+mj-lt"/>
              </a:rPr>
              <a:t>The concept of accrual of profit of a business involves its determination by the method of accounting at the end of the accounting </a:t>
            </a:r>
            <a:r>
              <a:rPr lang="en-US" kern="0" dirty="0" smtClean="0">
                <a:latin typeface="+mj-lt"/>
              </a:rPr>
              <a:t>year. Where </a:t>
            </a:r>
            <a:r>
              <a:rPr lang="en-US" kern="0" dirty="0">
                <a:latin typeface="+mj-lt"/>
              </a:rPr>
              <a:t>under a contract, income arises on rendering of a </a:t>
            </a:r>
            <a:r>
              <a:rPr lang="en-US" kern="0" dirty="0" smtClean="0">
                <a:latin typeface="+mj-lt"/>
              </a:rPr>
              <a:t>year’s </a:t>
            </a:r>
            <a:r>
              <a:rPr lang="en-US" kern="0" dirty="0">
                <a:latin typeface="+mj-lt"/>
              </a:rPr>
              <a:t>service and is linked to annual profits, no income can accrue before the year end.  </a:t>
            </a:r>
          </a:p>
        </p:txBody>
      </p:sp>
      <p:sp>
        <p:nvSpPr>
          <p:cNvPr id="5" name="Rectangle 2"/>
          <p:cNvSpPr txBox="1">
            <a:spLocks noChangeArrowheads="1"/>
          </p:cNvSpPr>
          <p:nvPr/>
        </p:nvSpPr>
        <p:spPr>
          <a:xfrm>
            <a:off x="457200" y="200025"/>
            <a:ext cx="8231188" cy="863600"/>
          </a:xfrm>
          <a:prstGeom prst="rect">
            <a:avLst/>
          </a:prstGeom>
        </p:spPr>
        <p:txBody>
          <a:bodyPr lIns="90960" tIns="45496" rIns="90960" bIns="45496"/>
          <a:lst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5449" algn="l" rtl="0" fontAlgn="base">
              <a:lnSpc>
                <a:spcPct val="85000"/>
              </a:lnSpc>
              <a:spcBef>
                <a:spcPct val="0"/>
              </a:spcBef>
              <a:spcAft>
                <a:spcPct val="0"/>
              </a:spcAft>
              <a:defRPr sz="3000" b="1">
                <a:solidFill>
                  <a:srgbClr val="646464"/>
                </a:solidFill>
                <a:latin typeface="Arial" charset="0"/>
              </a:defRPr>
            </a:lvl6pPr>
            <a:lvl7pPr marL="910897" algn="l" rtl="0" fontAlgn="base">
              <a:lnSpc>
                <a:spcPct val="85000"/>
              </a:lnSpc>
              <a:spcBef>
                <a:spcPct val="0"/>
              </a:spcBef>
              <a:spcAft>
                <a:spcPct val="0"/>
              </a:spcAft>
              <a:defRPr sz="3000" b="1">
                <a:solidFill>
                  <a:srgbClr val="646464"/>
                </a:solidFill>
                <a:latin typeface="Arial" charset="0"/>
              </a:defRPr>
            </a:lvl7pPr>
            <a:lvl8pPr marL="1366330" algn="l" rtl="0" fontAlgn="base">
              <a:lnSpc>
                <a:spcPct val="85000"/>
              </a:lnSpc>
              <a:spcBef>
                <a:spcPct val="0"/>
              </a:spcBef>
              <a:spcAft>
                <a:spcPct val="0"/>
              </a:spcAft>
              <a:defRPr sz="3000" b="1">
                <a:solidFill>
                  <a:srgbClr val="646464"/>
                </a:solidFill>
                <a:latin typeface="Arial" charset="0"/>
              </a:defRPr>
            </a:lvl8pPr>
            <a:lvl9pPr marL="1821793" algn="l" rtl="0" fontAlgn="base">
              <a:lnSpc>
                <a:spcPct val="85000"/>
              </a:lnSpc>
              <a:spcBef>
                <a:spcPct val="0"/>
              </a:spcBef>
              <a:spcAft>
                <a:spcPct val="0"/>
              </a:spcAft>
              <a:defRPr sz="3000" b="1">
                <a:solidFill>
                  <a:srgbClr val="646464"/>
                </a:solidFill>
                <a:latin typeface="Arial" charset="0"/>
              </a:defRPr>
            </a:lvl9pPr>
          </a:lstStyle>
          <a:p>
            <a:pPr defTabSz="912944" eaLnBrk="1" hangingPunct="1"/>
            <a:r>
              <a:rPr lang="en-US" sz="4400" kern="0" dirty="0">
                <a:solidFill>
                  <a:srgbClr val="111111"/>
                </a:solidFill>
              </a:rPr>
              <a:t>Types of Accrual – As held judicially</a:t>
            </a:r>
          </a:p>
        </p:txBody>
      </p:sp>
    </p:spTree>
    <p:extLst>
      <p:ext uri="{BB962C8B-B14F-4D97-AF65-F5344CB8AC3E}">
        <p14:creationId xmlns:p14="http://schemas.microsoft.com/office/powerpoint/2010/main" val="37368081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457200" y="1628800"/>
            <a:ext cx="8159750" cy="2400657"/>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marL="402585" indent="-402585" defTabSz="795327">
              <a:lnSpc>
                <a:spcPct val="110000"/>
              </a:lnSpc>
              <a:spcBef>
                <a:spcPct val="50000"/>
              </a:spcBef>
              <a:spcAft>
                <a:spcPts val="600"/>
              </a:spcAft>
              <a:buClr>
                <a:srgbClr val="111111"/>
              </a:buClr>
              <a:buSzPct val="100000"/>
              <a:buFont typeface="Arial" panose="020B0604020202020204" pitchFamily="34" charset="0"/>
              <a:buChar char="•"/>
              <a:defRPr/>
            </a:pPr>
            <a:r>
              <a:rPr lang="en-US" kern="0" dirty="0" smtClean="0">
                <a:latin typeface="+mj-lt"/>
              </a:rPr>
              <a:t>Unless </a:t>
            </a:r>
            <a:r>
              <a:rPr lang="en-US" kern="0" dirty="0">
                <a:latin typeface="+mj-lt"/>
              </a:rPr>
              <a:t>the right to profits come into existence, there is no accrual of profit.  However, in cases where there is right to receive profit, the tax incidence cannot be suspended merely because the profits are not actually computed.</a:t>
            </a:r>
          </a:p>
          <a:p>
            <a:pPr marL="402585" indent="-402585" defTabSz="795327">
              <a:lnSpc>
                <a:spcPct val="110000"/>
              </a:lnSpc>
              <a:spcBef>
                <a:spcPct val="50000"/>
              </a:spcBef>
              <a:spcAft>
                <a:spcPts val="600"/>
              </a:spcAft>
              <a:buClr>
                <a:srgbClr val="111111"/>
              </a:buClr>
              <a:buSzPct val="100000"/>
              <a:buFont typeface="Arial" panose="020B0604020202020204" pitchFamily="34" charset="0"/>
              <a:buChar char="•"/>
              <a:defRPr/>
            </a:pPr>
            <a:r>
              <a:rPr lang="en-US" kern="0" dirty="0" smtClean="0">
                <a:latin typeface="+mj-lt"/>
              </a:rPr>
              <a:t>If </a:t>
            </a:r>
            <a:r>
              <a:rPr lang="en-US" kern="0" dirty="0">
                <a:latin typeface="+mj-lt"/>
              </a:rPr>
              <a:t>a particular income is taxed on accrual basis, it is not possible for the AO to ignore the accrual and thereafter to tax it as the income of another year on the basis of receipt.    </a:t>
            </a:r>
          </a:p>
          <a:p>
            <a:pPr marL="402585" indent="-402585" defTabSz="795724">
              <a:lnSpc>
                <a:spcPct val="110000"/>
              </a:lnSpc>
              <a:spcBef>
                <a:spcPts val="600"/>
              </a:spcBef>
              <a:spcAft>
                <a:spcPts val="600"/>
              </a:spcAft>
              <a:buClr>
                <a:srgbClr val="FFD200"/>
              </a:buClr>
              <a:buSzPct val="75000"/>
              <a:buFont typeface="Arial" charset="0"/>
              <a:buChar char="►"/>
              <a:defRPr/>
            </a:pPr>
            <a:endParaRPr lang="en-US" sz="1200" kern="0" dirty="0">
              <a:solidFill>
                <a:srgbClr val="646464"/>
              </a:solidFill>
              <a:latin typeface="+mj-lt"/>
            </a:endParaRPr>
          </a:p>
        </p:txBody>
      </p:sp>
      <p:sp>
        <p:nvSpPr>
          <p:cNvPr id="5" name="Rectangle 2"/>
          <p:cNvSpPr txBox="1">
            <a:spLocks noChangeArrowheads="1"/>
          </p:cNvSpPr>
          <p:nvPr/>
        </p:nvSpPr>
        <p:spPr>
          <a:xfrm>
            <a:off x="457200" y="200025"/>
            <a:ext cx="8231188" cy="863600"/>
          </a:xfrm>
          <a:prstGeom prst="rect">
            <a:avLst/>
          </a:prstGeom>
        </p:spPr>
        <p:txBody>
          <a:bodyPr lIns="90960" tIns="45496" rIns="90960" bIns="45496"/>
          <a:lst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5449" algn="l" rtl="0" fontAlgn="base">
              <a:lnSpc>
                <a:spcPct val="85000"/>
              </a:lnSpc>
              <a:spcBef>
                <a:spcPct val="0"/>
              </a:spcBef>
              <a:spcAft>
                <a:spcPct val="0"/>
              </a:spcAft>
              <a:defRPr sz="3000" b="1">
                <a:solidFill>
                  <a:srgbClr val="646464"/>
                </a:solidFill>
                <a:latin typeface="Arial" charset="0"/>
              </a:defRPr>
            </a:lvl6pPr>
            <a:lvl7pPr marL="910897" algn="l" rtl="0" fontAlgn="base">
              <a:lnSpc>
                <a:spcPct val="85000"/>
              </a:lnSpc>
              <a:spcBef>
                <a:spcPct val="0"/>
              </a:spcBef>
              <a:spcAft>
                <a:spcPct val="0"/>
              </a:spcAft>
              <a:defRPr sz="3000" b="1">
                <a:solidFill>
                  <a:srgbClr val="646464"/>
                </a:solidFill>
                <a:latin typeface="Arial" charset="0"/>
              </a:defRPr>
            </a:lvl7pPr>
            <a:lvl8pPr marL="1366330" algn="l" rtl="0" fontAlgn="base">
              <a:lnSpc>
                <a:spcPct val="85000"/>
              </a:lnSpc>
              <a:spcBef>
                <a:spcPct val="0"/>
              </a:spcBef>
              <a:spcAft>
                <a:spcPct val="0"/>
              </a:spcAft>
              <a:defRPr sz="3000" b="1">
                <a:solidFill>
                  <a:srgbClr val="646464"/>
                </a:solidFill>
                <a:latin typeface="Arial" charset="0"/>
              </a:defRPr>
            </a:lvl8pPr>
            <a:lvl9pPr marL="1821793" algn="l" rtl="0" fontAlgn="base">
              <a:lnSpc>
                <a:spcPct val="85000"/>
              </a:lnSpc>
              <a:spcBef>
                <a:spcPct val="0"/>
              </a:spcBef>
              <a:spcAft>
                <a:spcPct val="0"/>
              </a:spcAft>
              <a:defRPr sz="3000" b="1">
                <a:solidFill>
                  <a:srgbClr val="646464"/>
                </a:solidFill>
                <a:latin typeface="Arial" charset="0"/>
              </a:defRPr>
            </a:lvl9pPr>
          </a:lstStyle>
          <a:p>
            <a:pPr defTabSz="912944" eaLnBrk="1" hangingPunct="1"/>
            <a:r>
              <a:rPr lang="en-US" sz="4400" kern="0" dirty="0">
                <a:solidFill>
                  <a:srgbClr val="111111"/>
                </a:solidFill>
              </a:rPr>
              <a:t>Types of Accrual – As held judicially</a:t>
            </a:r>
          </a:p>
        </p:txBody>
      </p:sp>
    </p:spTree>
    <p:extLst>
      <p:ext uri="{BB962C8B-B14F-4D97-AF65-F5344CB8AC3E}">
        <p14:creationId xmlns:p14="http://schemas.microsoft.com/office/powerpoint/2010/main" val="15966067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ChangeArrowheads="1"/>
          </p:cNvSpPr>
          <p:nvPr>
            <p:ph type="title" idx="4294967295"/>
          </p:nvPr>
        </p:nvSpPr>
        <p:spPr>
          <a:xfrm>
            <a:off x="457201" y="228602"/>
            <a:ext cx="7623175" cy="863600"/>
          </a:xfrm>
          <a:prstGeom prst="rect">
            <a:avLst/>
          </a:prstGeom>
        </p:spPr>
        <p:txBody>
          <a:bodyPr lIns="90960" tIns="45496" rIns="90960" bIns="45496"/>
          <a:lstStyle/>
          <a:p>
            <a:pPr eaLnBrk="1" hangingPunct="1"/>
            <a:r>
              <a:rPr lang="en-US" altLang="en-US" sz="4400" dirty="0">
                <a:solidFill>
                  <a:srgbClr val="111111"/>
                </a:solidFill>
              </a:rPr>
              <a:t>Place of Accrual in the case of certain transactions</a:t>
            </a:r>
          </a:p>
        </p:txBody>
      </p:sp>
      <p:sp>
        <p:nvSpPr>
          <p:cNvPr id="4" name="Rectangle 3"/>
          <p:cNvSpPr txBox="1">
            <a:spLocks noChangeArrowheads="1"/>
          </p:cNvSpPr>
          <p:nvPr/>
        </p:nvSpPr>
        <p:spPr>
          <a:xfrm>
            <a:off x="381109" y="1219309"/>
            <a:ext cx="8234363" cy="4519613"/>
          </a:xfrm>
          <a:prstGeom prst="rect">
            <a:avLst/>
          </a:prstGeom>
        </p:spPr>
        <p:txBody>
          <a:bodyPr lIns="89864" tIns="44957" rIns="89864" bIns="44957"/>
          <a:lstStyle/>
          <a:p>
            <a:pPr marL="358411" indent="-358411" defTabSz="909441" fontAlgn="base">
              <a:lnSpc>
                <a:spcPct val="110000"/>
              </a:lnSpc>
              <a:spcBef>
                <a:spcPct val="25000"/>
              </a:spcBef>
              <a:spcAft>
                <a:spcPct val="0"/>
              </a:spcAft>
              <a:buClr>
                <a:srgbClr val="FFD200"/>
              </a:buClr>
              <a:buSzPct val="75000"/>
              <a:buFont typeface="Arial" charset="0"/>
              <a:buChar char="►"/>
              <a:defRPr/>
            </a:pPr>
            <a:endParaRPr lang="en-US" sz="1400" kern="0" dirty="0">
              <a:solidFill>
                <a:srgbClr val="646464"/>
              </a:solidFill>
            </a:endParaRPr>
          </a:p>
          <a:p>
            <a:pPr marL="358411" indent="-358411" defTabSz="909441" fontAlgn="base">
              <a:lnSpc>
                <a:spcPct val="110000"/>
              </a:lnSpc>
              <a:spcBef>
                <a:spcPct val="25000"/>
              </a:spcBef>
              <a:spcAft>
                <a:spcPct val="0"/>
              </a:spcAft>
              <a:buClr>
                <a:srgbClr val="FFD200"/>
              </a:buClr>
              <a:buSzPct val="75000"/>
              <a:buFont typeface="Arial" charset="0"/>
              <a:buChar char="►"/>
              <a:defRPr/>
            </a:pPr>
            <a:endParaRPr lang="en-US" sz="1400" kern="0" dirty="0">
              <a:solidFill>
                <a:srgbClr val="646464"/>
              </a:solidFill>
            </a:endParaRPr>
          </a:p>
        </p:txBody>
      </p:sp>
      <p:sp>
        <p:nvSpPr>
          <p:cNvPr id="5" name="Rectangle 3"/>
          <p:cNvSpPr txBox="1">
            <a:spLocks noChangeArrowheads="1"/>
          </p:cNvSpPr>
          <p:nvPr/>
        </p:nvSpPr>
        <p:spPr>
          <a:xfrm>
            <a:off x="457309" y="1501676"/>
            <a:ext cx="8234363" cy="4519612"/>
          </a:xfrm>
          <a:prstGeom prst="rect">
            <a:avLst/>
          </a:prstGeom>
        </p:spPr>
        <p:txBody>
          <a:bodyPr lIns="89864" tIns="44957" rIns="89864" bIns="44957"/>
          <a:lstStyle/>
          <a:p>
            <a:pPr marL="358411" lvl="3" indent="-358411" defTabSz="909441" fontAlgn="base">
              <a:lnSpc>
                <a:spcPct val="110000"/>
              </a:lnSpc>
              <a:spcBef>
                <a:spcPct val="25000"/>
              </a:spcBef>
              <a:spcAft>
                <a:spcPct val="0"/>
              </a:spcAft>
              <a:buClr>
                <a:srgbClr val="111111"/>
              </a:buClr>
              <a:buSzPct val="75000"/>
              <a:buFont typeface="Arial" panose="020B0604020202020204" pitchFamily="34" charset="0"/>
              <a:buChar char="•"/>
              <a:defRPr/>
            </a:pPr>
            <a:r>
              <a:rPr lang="en-US" sz="1500" kern="0" dirty="0">
                <a:solidFill>
                  <a:srgbClr val="111111"/>
                </a:solidFill>
                <a:latin typeface="+mj-lt"/>
              </a:rPr>
              <a:t>In case of trading business the income accrues at the place wherein the property in goods sold passes to the buyer </a:t>
            </a:r>
            <a:r>
              <a:rPr lang="en-US" sz="1500" b="1" dirty="0">
                <a:solidFill>
                  <a:srgbClr val="111111"/>
                </a:solidFill>
                <a:latin typeface="+mj-lt"/>
              </a:rPr>
              <a:t>[</a:t>
            </a:r>
            <a:r>
              <a:rPr lang="en-US" sz="1500" b="1" dirty="0" err="1">
                <a:solidFill>
                  <a:srgbClr val="111111"/>
                </a:solidFill>
                <a:latin typeface="+mj-lt"/>
              </a:rPr>
              <a:t>Mahabir</a:t>
            </a:r>
            <a:r>
              <a:rPr lang="en-US" sz="1500" b="1" dirty="0">
                <a:solidFill>
                  <a:srgbClr val="111111"/>
                </a:solidFill>
                <a:latin typeface="+mj-lt"/>
              </a:rPr>
              <a:t> Commercial Co. Ltd. v. CIT (1972) 86 ITR 417 (SC)];</a:t>
            </a:r>
          </a:p>
          <a:p>
            <a:pPr marL="358411" lvl="3" indent="-358411" defTabSz="909441" fontAlgn="base">
              <a:lnSpc>
                <a:spcPct val="110000"/>
              </a:lnSpc>
              <a:spcBef>
                <a:spcPct val="25000"/>
              </a:spcBef>
              <a:spcAft>
                <a:spcPct val="0"/>
              </a:spcAft>
              <a:buClr>
                <a:srgbClr val="111111"/>
              </a:buClr>
              <a:buSzPct val="75000"/>
              <a:buFont typeface="Arial" panose="020B0604020202020204" pitchFamily="34" charset="0"/>
              <a:buChar char="•"/>
              <a:defRPr/>
            </a:pPr>
            <a:endParaRPr lang="en-US" sz="1500" dirty="0">
              <a:solidFill>
                <a:srgbClr val="111111"/>
              </a:solidFill>
              <a:latin typeface="+mj-lt"/>
            </a:endParaRPr>
          </a:p>
          <a:p>
            <a:pPr marL="358411" lvl="3" indent="-358411" defTabSz="909441" fontAlgn="base">
              <a:lnSpc>
                <a:spcPct val="110000"/>
              </a:lnSpc>
              <a:spcBef>
                <a:spcPct val="25000"/>
              </a:spcBef>
              <a:spcAft>
                <a:spcPct val="0"/>
              </a:spcAft>
              <a:buClr>
                <a:srgbClr val="111111"/>
              </a:buClr>
              <a:buSzPct val="75000"/>
              <a:buFont typeface="Arial" panose="020B0604020202020204" pitchFamily="34" charset="0"/>
              <a:buChar char="•"/>
              <a:defRPr/>
            </a:pPr>
            <a:r>
              <a:rPr lang="en-US" sz="1500" kern="0" dirty="0">
                <a:solidFill>
                  <a:srgbClr val="111111"/>
                </a:solidFill>
                <a:latin typeface="+mj-lt"/>
              </a:rPr>
              <a:t>In case of a manufacturing business where the manufacturing and selling functions are performed in two different jurisdictions, the profit is apportioned between the two jurisdictions based on functions </a:t>
            </a:r>
            <a:r>
              <a:rPr lang="en-US" sz="1500" b="1" kern="0" dirty="0">
                <a:solidFill>
                  <a:srgbClr val="111111"/>
                </a:solidFill>
                <a:latin typeface="+mj-lt"/>
              </a:rPr>
              <a:t>[</a:t>
            </a:r>
            <a:r>
              <a:rPr lang="en-US" sz="1500" b="1" kern="0" dirty="0" err="1">
                <a:solidFill>
                  <a:srgbClr val="111111"/>
                </a:solidFill>
                <a:latin typeface="+mj-lt"/>
              </a:rPr>
              <a:t>Binod</a:t>
            </a:r>
            <a:r>
              <a:rPr lang="en-US" sz="1500" b="1" kern="0" dirty="0">
                <a:solidFill>
                  <a:srgbClr val="111111"/>
                </a:solidFill>
                <a:latin typeface="+mj-lt"/>
              </a:rPr>
              <a:t> Mills Co. Ltd. v. CIT (1966) 62 ITR 424 (All)]</a:t>
            </a:r>
            <a:r>
              <a:rPr lang="en-US" sz="1500" kern="0" dirty="0">
                <a:solidFill>
                  <a:srgbClr val="111111"/>
                </a:solidFill>
                <a:latin typeface="+mj-lt"/>
              </a:rPr>
              <a:t>;</a:t>
            </a:r>
          </a:p>
          <a:p>
            <a:pPr marL="358411" lvl="3" indent="-358411" defTabSz="909441" fontAlgn="base">
              <a:lnSpc>
                <a:spcPct val="110000"/>
              </a:lnSpc>
              <a:spcBef>
                <a:spcPct val="25000"/>
              </a:spcBef>
              <a:spcAft>
                <a:spcPct val="0"/>
              </a:spcAft>
              <a:buClr>
                <a:srgbClr val="111111"/>
              </a:buClr>
              <a:buSzPct val="75000"/>
              <a:buFont typeface="Arial" panose="020B0604020202020204" pitchFamily="34" charset="0"/>
              <a:buChar char="•"/>
              <a:defRPr/>
            </a:pPr>
            <a:endParaRPr lang="en-US" sz="1500" kern="0" dirty="0">
              <a:solidFill>
                <a:srgbClr val="111111"/>
              </a:solidFill>
              <a:latin typeface="+mj-lt"/>
            </a:endParaRPr>
          </a:p>
          <a:p>
            <a:pPr marL="358411" lvl="3" indent="-358411" defTabSz="909441" fontAlgn="base">
              <a:lnSpc>
                <a:spcPct val="110000"/>
              </a:lnSpc>
              <a:spcBef>
                <a:spcPct val="25000"/>
              </a:spcBef>
              <a:spcAft>
                <a:spcPct val="0"/>
              </a:spcAft>
              <a:buClr>
                <a:srgbClr val="111111"/>
              </a:buClr>
              <a:buSzPct val="75000"/>
              <a:buFont typeface="Arial" panose="020B0604020202020204" pitchFamily="34" charset="0"/>
              <a:buChar char="•"/>
              <a:defRPr/>
            </a:pPr>
            <a:r>
              <a:rPr lang="en-US" sz="1500" kern="0" dirty="0">
                <a:solidFill>
                  <a:srgbClr val="111111"/>
                </a:solidFill>
                <a:latin typeface="+mj-lt"/>
              </a:rPr>
              <a:t>Similarly where the different business functions are spread over two taxable jurisdictions, the profit of the business needs to be apportioned between two jurisdictions based on the functions carried out therein </a:t>
            </a:r>
            <a:r>
              <a:rPr lang="en-US" sz="1500" b="1" kern="0" dirty="0">
                <a:solidFill>
                  <a:srgbClr val="111111"/>
                </a:solidFill>
                <a:latin typeface="+mj-lt"/>
              </a:rPr>
              <a:t>[The Anglo-French Textile Company Ltd. vs. CIT Madras 25 ITR 27 (SC) and CIT vs. </a:t>
            </a:r>
            <a:r>
              <a:rPr lang="en-US" sz="1500" b="1" kern="0" dirty="0" err="1">
                <a:solidFill>
                  <a:srgbClr val="111111"/>
                </a:solidFill>
                <a:latin typeface="+mj-lt"/>
              </a:rPr>
              <a:t>Ahmedhai</a:t>
            </a:r>
            <a:r>
              <a:rPr lang="en-US" sz="1500" b="1" kern="0" dirty="0">
                <a:solidFill>
                  <a:srgbClr val="111111"/>
                </a:solidFill>
                <a:latin typeface="+mj-lt"/>
              </a:rPr>
              <a:t> </a:t>
            </a:r>
            <a:r>
              <a:rPr lang="en-US" sz="1500" b="1" kern="0" dirty="0" err="1">
                <a:solidFill>
                  <a:srgbClr val="111111"/>
                </a:solidFill>
                <a:latin typeface="+mj-lt"/>
              </a:rPr>
              <a:t>Umarbhai</a:t>
            </a:r>
            <a:r>
              <a:rPr lang="en-US" sz="1500" b="1" kern="0" dirty="0">
                <a:solidFill>
                  <a:srgbClr val="111111"/>
                </a:solidFill>
                <a:latin typeface="+mj-lt"/>
              </a:rPr>
              <a:t> &amp; Co., Bombay (1950) 18 ITR 472)]</a:t>
            </a:r>
            <a:r>
              <a:rPr lang="en-US" sz="1500" kern="0" dirty="0">
                <a:solidFill>
                  <a:srgbClr val="111111"/>
                </a:solidFill>
                <a:latin typeface="+mj-lt"/>
              </a:rPr>
              <a:t>.</a:t>
            </a:r>
          </a:p>
          <a:p>
            <a:pPr marL="358411" lvl="3" indent="-358411" defTabSz="909441" fontAlgn="base">
              <a:lnSpc>
                <a:spcPct val="110000"/>
              </a:lnSpc>
              <a:spcBef>
                <a:spcPct val="25000"/>
              </a:spcBef>
              <a:spcAft>
                <a:spcPct val="0"/>
              </a:spcAft>
              <a:buClr>
                <a:srgbClr val="111111"/>
              </a:buClr>
              <a:buSzPct val="75000"/>
              <a:buFont typeface="Arial" panose="020B0604020202020204" pitchFamily="34" charset="0"/>
              <a:buChar char="•"/>
              <a:defRPr/>
            </a:pPr>
            <a:endParaRPr lang="en-US" sz="1500" kern="0" dirty="0">
              <a:solidFill>
                <a:srgbClr val="111111"/>
              </a:solidFill>
              <a:latin typeface="+mj-lt"/>
            </a:endParaRPr>
          </a:p>
          <a:p>
            <a:pPr marL="358411" lvl="3" indent="-358411" defTabSz="909441" fontAlgn="base">
              <a:lnSpc>
                <a:spcPct val="110000"/>
              </a:lnSpc>
              <a:spcBef>
                <a:spcPct val="25000"/>
              </a:spcBef>
              <a:spcAft>
                <a:spcPct val="0"/>
              </a:spcAft>
              <a:buClr>
                <a:srgbClr val="111111"/>
              </a:buClr>
              <a:buSzPct val="75000"/>
              <a:buFont typeface="Arial" panose="020B0604020202020204" pitchFamily="34" charset="0"/>
              <a:buChar char="•"/>
              <a:defRPr/>
            </a:pPr>
            <a:r>
              <a:rPr lang="en-US" sz="1500" kern="0" dirty="0">
                <a:solidFill>
                  <a:srgbClr val="111111"/>
                </a:solidFill>
                <a:latin typeface="+mj-lt"/>
              </a:rPr>
              <a:t>The income from salary accrues where the services are rendered.  In case only a part of the services are rendered in India, the income pertaining to the part rendered outside India does not arise in India </a:t>
            </a:r>
            <a:r>
              <a:rPr lang="en-US" sz="1500" b="1" kern="0" dirty="0">
                <a:solidFill>
                  <a:srgbClr val="111111"/>
                </a:solidFill>
                <a:latin typeface="+mj-lt"/>
              </a:rPr>
              <a:t>[</a:t>
            </a:r>
            <a:r>
              <a:rPr lang="en-US" sz="1500" b="1" dirty="0">
                <a:solidFill>
                  <a:srgbClr val="111111"/>
                </a:solidFill>
                <a:latin typeface="+mj-lt"/>
              </a:rPr>
              <a:t>N. </a:t>
            </a:r>
            <a:r>
              <a:rPr lang="en-US" sz="1500" b="1" dirty="0" err="1">
                <a:solidFill>
                  <a:srgbClr val="111111"/>
                </a:solidFill>
                <a:latin typeface="+mj-lt"/>
              </a:rPr>
              <a:t>Beaman</a:t>
            </a:r>
            <a:r>
              <a:rPr lang="en-US" sz="1500" b="1" dirty="0">
                <a:solidFill>
                  <a:srgbClr val="111111"/>
                </a:solidFill>
                <a:latin typeface="+mj-lt"/>
              </a:rPr>
              <a:t> vs. ITO (1995) 52 ITD 83 (Del)</a:t>
            </a:r>
            <a:r>
              <a:rPr lang="en-US" sz="1500" dirty="0">
                <a:solidFill>
                  <a:srgbClr val="111111"/>
                </a:solidFill>
                <a:latin typeface="+mj-lt"/>
              </a:rPr>
              <a:t> </a:t>
            </a:r>
            <a:r>
              <a:rPr lang="en-US" sz="1500" b="1" dirty="0">
                <a:solidFill>
                  <a:srgbClr val="111111"/>
                </a:solidFill>
                <a:latin typeface="+mj-lt"/>
              </a:rPr>
              <a:t>and G. </a:t>
            </a:r>
            <a:r>
              <a:rPr lang="en-US" sz="1500" b="1" dirty="0" err="1">
                <a:solidFill>
                  <a:srgbClr val="111111"/>
                </a:solidFill>
                <a:latin typeface="+mj-lt"/>
              </a:rPr>
              <a:t>Winpenny</a:t>
            </a:r>
            <a:r>
              <a:rPr lang="en-US" sz="1500" b="1" dirty="0">
                <a:solidFill>
                  <a:srgbClr val="111111"/>
                </a:solidFill>
                <a:latin typeface="+mj-lt"/>
              </a:rPr>
              <a:t> </a:t>
            </a:r>
            <a:r>
              <a:rPr lang="en-US" sz="1500" b="1" dirty="0" err="1">
                <a:solidFill>
                  <a:srgbClr val="111111"/>
                </a:solidFill>
                <a:latin typeface="+mj-lt"/>
              </a:rPr>
              <a:t>vs</a:t>
            </a:r>
            <a:r>
              <a:rPr lang="en-US" sz="1500" b="1" dirty="0">
                <a:solidFill>
                  <a:srgbClr val="111111"/>
                </a:solidFill>
                <a:latin typeface="+mj-lt"/>
              </a:rPr>
              <a:t> ITO [1997] 50 ITD 501 (Del)]</a:t>
            </a:r>
            <a:r>
              <a:rPr lang="en-US" sz="1500" kern="0" dirty="0">
                <a:solidFill>
                  <a:srgbClr val="111111"/>
                </a:solidFill>
                <a:latin typeface="+mj-lt"/>
              </a:rPr>
              <a:t>.  </a:t>
            </a:r>
          </a:p>
          <a:p>
            <a:pPr marL="358411" indent="-358411" defTabSz="909441" fontAlgn="base">
              <a:lnSpc>
                <a:spcPct val="110000"/>
              </a:lnSpc>
              <a:spcBef>
                <a:spcPct val="25000"/>
              </a:spcBef>
              <a:spcAft>
                <a:spcPct val="0"/>
              </a:spcAft>
              <a:buClr>
                <a:srgbClr val="111111"/>
              </a:buClr>
              <a:buSzPct val="75000"/>
              <a:buFont typeface="Arial" panose="020B0604020202020204" pitchFamily="34" charset="0"/>
              <a:buChar char="•"/>
              <a:defRPr/>
            </a:pPr>
            <a:endParaRPr lang="en-US" sz="1500" kern="0" dirty="0">
              <a:solidFill>
                <a:srgbClr val="111111"/>
              </a:solidFill>
              <a:latin typeface="+mj-lt"/>
            </a:endParaRPr>
          </a:p>
          <a:p>
            <a:pPr marL="358411" indent="-358411" defTabSz="909441" fontAlgn="base">
              <a:lnSpc>
                <a:spcPct val="110000"/>
              </a:lnSpc>
              <a:spcBef>
                <a:spcPct val="25000"/>
              </a:spcBef>
              <a:spcAft>
                <a:spcPct val="0"/>
              </a:spcAft>
              <a:buClr>
                <a:srgbClr val="111111"/>
              </a:buClr>
              <a:buSzPct val="75000"/>
              <a:buFont typeface="Arial" panose="020B0604020202020204" pitchFamily="34" charset="0"/>
              <a:buChar char="•"/>
              <a:defRPr/>
            </a:pPr>
            <a:endParaRPr lang="en-US" sz="1500" kern="0" dirty="0">
              <a:solidFill>
                <a:srgbClr val="111111"/>
              </a:solidFill>
              <a:latin typeface="+mj-lt"/>
            </a:endParaRPr>
          </a:p>
          <a:p>
            <a:pPr marL="358411" indent="-358411" defTabSz="909441" fontAlgn="base">
              <a:lnSpc>
                <a:spcPct val="110000"/>
              </a:lnSpc>
              <a:spcBef>
                <a:spcPct val="25000"/>
              </a:spcBef>
              <a:spcAft>
                <a:spcPct val="0"/>
              </a:spcAft>
              <a:buClr>
                <a:srgbClr val="111111"/>
              </a:buClr>
              <a:buSzPct val="75000"/>
              <a:buFont typeface="Arial" panose="020B0604020202020204" pitchFamily="34" charset="0"/>
              <a:buChar char="•"/>
              <a:defRPr/>
            </a:pPr>
            <a:endParaRPr lang="en-US" sz="1500" kern="0" dirty="0">
              <a:solidFill>
                <a:srgbClr val="111111"/>
              </a:solidFill>
              <a:latin typeface="+mj-lt"/>
            </a:endParaRPr>
          </a:p>
        </p:txBody>
      </p:sp>
      <p:sp>
        <p:nvSpPr>
          <p:cNvPr id="6"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2425109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rgbClr val="111111"/>
                </a:solidFill>
                <a:latin typeface="+mj-lt"/>
              </a:rPr>
              <a:t>Basis of charge</a:t>
            </a:r>
            <a:br>
              <a:rPr lang="en-US" sz="4400" dirty="0">
                <a:solidFill>
                  <a:srgbClr val="111111"/>
                </a:solidFill>
                <a:latin typeface="+mj-lt"/>
              </a:rPr>
            </a:br>
            <a:endParaRPr lang="en-US" sz="4400" dirty="0">
              <a:solidFill>
                <a:srgbClr val="111111"/>
              </a:solidFill>
              <a:latin typeface="+mj-lt"/>
            </a:endParaRPr>
          </a:p>
        </p:txBody>
      </p:sp>
      <p:sp>
        <p:nvSpPr>
          <p:cNvPr id="3" name="Content Placeholder 2"/>
          <p:cNvSpPr>
            <a:spLocks noGrp="1"/>
          </p:cNvSpPr>
          <p:nvPr>
            <p:ph idx="1"/>
          </p:nvPr>
        </p:nvSpPr>
        <p:spPr/>
        <p:txBody>
          <a:bodyPr/>
          <a:lstStyle/>
          <a:p>
            <a:pPr>
              <a:spcBef>
                <a:spcPts val="300"/>
              </a:spcBef>
              <a:spcAft>
                <a:spcPts val="600"/>
              </a:spcAft>
              <a:buClrTx/>
              <a:buSzPct val="100000"/>
              <a:buFont typeface="Arial" panose="020B0604020202020204" pitchFamily="34" charset="0"/>
              <a:buChar char="•"/>
            </a:pPr>
            <a:r>
              <a:rPr lang="en-US" sz="1800" dirty="0" smtClean="0">
                <a:solidFill>
                  <a:srgbClr val="111111"/>
                </a:solidFill>
                <a:latin typeface="+mj-lt"/>
              </a:rPr>
              <a:t>Income </a:t>
            </a:r>
            <a:r>
              <a:rPr lang="en-US" sz="1800" dirty="0">
                <a:solidFill>
                  <a:srgbClr val="111111"/>
                </a:solidFill>
                <a:latin typeface="+mj-lt"/>
              </a:rPr>
              <a:t>is taxable in India based on:</a:t>
            </a:r>
          </a:p>
          <a:p>
            <a:pPr lvl="1">
              <a:spcBef>
                <a:spcPts val="300"/>
              </a:spcBef>
              <a:spcAft>
                <a:spcPts val="600"/>
              </a:spcAft>
              <a:buClrTx/>
              <a:buSzPct val="100000"/>
              <a:buFont typeface="Arial" panose="020B0604020202020204" pitchFamily="34" charset="0"/>
              <a:buChar char="•"/>
            </a:pPr>
            <a:r>
              <a:rPr lang="en-US" sz="1800" dirty="0">
                <a:solidFill>
                  <a:srgbClr val="111111"/>
                </a:solidFill>
                <a:latin typeface="+mj-lt"/>
              </a:rPr>
              <a:t> residential status of the taxpayer</a:t>
            </a:r>
          </a:p>
          <a:p>
            <a:pPr lvl="1">
              <a:spcBef>
                <a:spcPts val="300"/>
              </a:spcBef>
              <a:spcAft>
                <a:spcPts val="600"/>
              </a:spcAft>
              <a:buClrTx/>
              <a:buSzPct val="100000"/>
              <a:buFont typeface="Arial" panose="020B0604020202020204" pitchFamily="34" charset="0"/>
              <a:buChar char="•"/>
            </a:pPr>
            <a:r>
              <a:rPr lang="en-US" sz="1800" dirty="0">
                <a:solidFill>
                  <a:srgbClr val="111111"/>
                </a:solidFill>
                <a:latin typeface="+mj-lt"/>
              </a:rPr>
              <a:t> accrual of income; and</a:t>
            </a:r>
          </a:p>
          <a:p>
            <a:pPr lvl="1">
              <a:spcBef>
                <a:spcPts val="300"/>
              </a:spcBef>
              <a:spcAft>
                <a:spcPts val="600"/>
              </a:spcAft>
              <a:buClrTx/>
              <a:buSzPct val="100000"/>
              <a:buFont typeface="Arial" panose="020B0604020202020204" pitchFamily="34" charset="0"/>
              <a:buChar char="•"/>
            </a:pPr>
            <a:r>
              <a:rPr lang="en-US" sz="1800" dirty="0">
                <a:solidFill>
                  <a:srgbClr val="111111"/>
                </a:solidFill>
                <a:latin typeface="+mj-lt"/>
              </a:rPr>
              <a:t> receipt of income</a:t>
            </a:r>
          </a:p>
          <a:p>
            <a:pPr>
              <a:spcBef>
                <a:spcPts val="300"/>
              </a:spcBef>
              <a:spcAft>
                <a:spcPts val="600"/>
              </a:spcAft>
              <a:buClrTx/>
              <a:buSzPct val="100000"/>
              <a:buFont typeface="Arial" panose="020B0604020202020204" pitchFamily="34" charset="0"/>
              <a:buChar char="•"/>
            </a:pPr>
            <a:r>
              <a:rPr lang="en-US" sz="1800" dirty="0">
                <a:solidFill>
                  <a:srgbClr val="111111"/>
                </a:solidFill>
                <a:latin typeface="+mj-lt"/>
              </a:rPr>
              <a:t>For tax </a:t>
            </a:r>
            <a:r>
              <a:rPr lang="en-US" sz="1800" dirty="0" smtClean="0">
                <a:solidFill>
                  <a:srgbClr val="111111"/>
                </a:solidFill>
                <a:latin typeface="+mj-lt"/>
              </a:rPr>
              <a:t>purposes, </a:t>
            </a:r>
            <a:r>
              <a:rPr lang="en-US" sz="1800" dirty="0">
                <a:solidFill>
                  <a:srgbClr val="111111"/>
                </a:solidFill>
                <a:latin typeface="+mj-lt"/>
              </a:rPr>
              <a:t>an individual can be:</a:t>
            </a:r>
          </a:p>
          <a:p>
            <a:pPr lvl="1">
              <a:spcBef>
                <a:spcPts val="300"/>
              </a:spcBef>
              <a:spcAft>
                <a:spcPts val="600"/>
              </a:spcAft>
              <a:buClrTx/>
              <a:buSzPct val="100000"/>
              <a:buFont typeface="Arial" panose="020B0604020202020204" pitchFamily="34" charset="0"/>
              <a:buChar char="•"/>
            </a:pPr>
            <a:r>
              <a:rPr lang="en-US" sz="1800" dirty="0" smtClean="0">
                <a:solidFill>
                  <a:srgbClr val="111111"/>
                </a:solidFill>
                <a:latin typeface="+mj-lt"/>
              </a:rPr>
              <a:t>Non </a:t>
            </a:r>
            <a:r>
              <a:rPr lang="en-US" sz="1800" dirty="0">
                <a:solidFill>
                  <a:srgbClr val="111111"/>
                </a:solidFill>
                <a:latin typeface="+mj-lt"/>
              </a:rPr>
              <a:t>- resident in </a:t>
            </a:r>
            <a:r>
              <a:rPr lang="en-US" sz="1800" dirty="0" smtClean="0">
                <a:solidFill>
                  <a:srgbClr val="111111"/>
                </a:solidFill>
                <a:latin typeface="+mj-lt"/>
              </a:rPr>
              <a:t>India</a:t>
            </a:r>
          </a:p>
          <a:p>
            <a:pPr lvl="1">
              <a:spcBef>
                <a:spcPts val="300"/>
              </a:spcBef>
              <a:spcAft>
                <a:spcPts val="600"/>
              </a:spcAft>
              <a:buClrTx/>
              <a:buSzPct val="100000"/>
              <a:buFont typeface="Arial" panose="020B0604020202020204" pitchFamily="34" charset="0"/>
              <a:buChar char="•"/>
            </a:pPr>
            <a:r>
              <a:rPr lang="en-US" sz="1800" dirty="0" smtClean="0">
                <a:solidFill>
                  <a:srgbClr val="111111"/>
                </a:solidFill>
                <a:latin typeface="+mj-lt"/>
              </a:rPr>
              <a:t>Resident </a:t>
            </a:r>
            <a:r>
              <a:rPr lang="en-US" sz="1800" dirty="0">
                <a:solidFill>
                  <a:srgbClr val="111111"/>
                </a:solidFill>
                <a:latin typeface="+mj-lt"/>
              </a:rPr>
              <a:t>in India </a:t>
            </a:r>
          </a:p>
          <a:p>
            <a:pPr lvl="2">
              <a:spcBef>
                <a:spcPts val="300"/>
              </a:spcBef>
              <a:spcAft>
                <a:spcPts val="600"/>
              </a:spcAft>
              <a:buClrTx/>
              <a:buSzPct val="100000"/>
              <a:buFont typeface="Arial" panose="020B0604020202020204" pitchFamily="34" charset="0"/>
              <a:buChar char="•"/>
            </a:pPr>
            <a:r>
              <a:rPr lang="en-US" dirty="0">
                <a:solidFill>
                  <a:srgbClr val="111111"/>
                </a:solidFill>
                <a:latin typeface="+mj-lt"/>
              </a:rPr>
              <a:t>Resident but not ordinarily </a:t>
            </a:r>
            <a:r>
              <a:rPr lang="en-US" dirty="0" smtClean="0">
                <a:solidFill>
                  <a:srgbClr val="111111"/>
                </a:solidFill>
                <a:latin typeface="+mj-lt"/>
              </a:rPr>
              <a:t>resident; </a:t>
            </a:r>
            <a:r>
              <a:rPr lang="en-US" dirty="0">
                <a:solidFill>
                  <a:srgbClr val="111111"/>
                </a:solidFill>
                <a:latin typeface="+mj-lt"/>
              </a:rPr>
              <a:t>or</a:t>
            </a:r>
          </a:p>
          <a:p>
            <a:pPr lvl="2">
              <a:spcBef>
                <a:spcPts val="300"/>
              </a:spcBef>
              <a:spcAft>
                <a:spcPts val="600"/>
              </a:spcAft>
              <a:buClrTx/>
              <a:buSzPct val="100000"/>
              <a:buFont typeface="Arial" panose="020B0604020202020204" pitchFamily="34" charset="0"/>
              <a:buChar char="•"/>
            </a:pPr>
            <a:r>
              <a:rPr lang="en-US" dirty="0">
                <a:solidFill>
                  <a:srgbClr val="111111"/>
                </a:solidFill>
                <a:latin typeface="+mj-lt"/>
              </a:rPr>
              <a:t>Ordinarily </a:t>
            </a:r>
            <a:r>
              <a:rPr lang="en-US" dirty="0" smtClean="0">
                <a:solidFill>
                  <a:srgbClr val="111111"/>
                </a:solidFill>
                <a:latin typeface="+mj-lt"/>
              </a:rPr>
              <a:t>resident</a:t>
            </a:r>
            <a:endParaRPr lang="en-US" dirty="0">
              <a:solidFill>
                <a:srgbClr val="111111"/>
              </a:solidFill>
              <a:latin typeface="+mj-lt"/>
            </a:endParaRPr>
          </a:p>
        </p:txBody>
      </p:sp>
    </p:spTree>
    <p:extLst>
      <p:ext uri="{BB962C8B-B14F-4D97-AF65-F5344CB8AC3E}">
        <p14:creationId xmlns:p14="http://schemas.microsoft.com/office/powerpoint/2010/main" val="20275729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ChangeArrowheads="1"/>
          </p:cNvSpPr>
          <p:nvPr>
            <p:ph type="title" idx="4294967295"/>
          </p:nvPr>
        </p:nvSpPr>
        <p:spPr>
          <a:xfrm>
            <a:off x="457201" y="228602"/>
            <a:ext cx="7623175" cy="863600"/>
          </a:xfrm>
          <a:prstGeom prst="rect">
            <a:avLst/>
          </a:prstGeom>
        </p:spPr>
        <p:txBody>
          <a:bodyPr lIns="90960" tIns="45496" rIns="90960" bIns="45496"/>
          <a:lstStyle/>
          <a:p>
            <a:pPr eaLnBrk="1" hangingPunct="1"/>
            <a:r>
              <a:rPr lang="en-US" altLang="en-US" sz="4400" dirty="0">
                <a:solidFill>
                  <a:srgbClr val="111111"/>
                </a:solidFill>
              </a:rPr>
              <a:t>Place of Accrual in the case of certain transactions</a:t>
            </a:r>
          </a:p>
        </p:txBody>
      </p:sp>
      <p:sp>
        <p:nvSpPr>
          <p:cNvPr id="4" name="Rectangle 3"/>
          <p:cNvSpPr txBox="1">
            <a:spLocks noChangeArrowheads="1"/>
          </p:cNvSpPr>
          <p:nvPr/>
        </p:nvSpPr>
        <p:spPr>
          <a:xfrm>
            <a:off x="381109" y="1219309"/>
            <a:ext cx="8234363" cy="4519613"/>
          </a:xfrm>
          <a:prstGeom prst="rect">
            <a:avLst/>
          </a:prstGeom>
        </p:spPr>
        <p:txBody>
          <a:bodyPr lIns="89864" tIns="44957" rIns="89864" bIns="44957"/>
          <a:lstStyle/>
          <a:p>
            <a:pPr marL="358411" indent="-358411" defTabSz="909441" fontAlgn="base">
              <a:lnSpc>
                <a:spcPct val="110000"/>
              </a:lnSpc>
              <a:spcBef>
                <a:spcPct val="25000"/>
              </a:spcBef>
              <a:spcAft>
                <a:spcPct val="0"/>
              </a:spcAft>
              <a:buClr>
                <a:srgbClr val="FFD200"/>
              </a:buClr>
              <a:buSzPct val="75000"/>
              <a:buFont typeface="Arial" charset="0"/>
              <a:buChar char="►"/>
              <a:defRPr/>
            </a:pPr>
            <a:endParaRPr lang="en-US" sz="1400" kern="0" dirty="0">
              <a:solidFill>
                <a:srgbClr val="646464"/>
              </a:solidFill>
            </a:endParaRPr>
          </a:p>
          <a:p>
            <a:pPr marL="358411" indent="-358411" defTabSz="909441" fontAlgn="base">
              <a:lnSpc>
                <a:spcPct val="110000"/>
              </a:lnSpc>
              <a:spcBef>
                <a:spcPct val="25000"/>
              </a:spcBef>
              <a:spcAft>
                <a:spcPct val="0"/>
              </a:spcAft>
              <a:buClr>
                <a:srgbClr val="FFD200"/>
              </a:buClr>
              <a:buSzPct val="75000"/>
              <a:buFont typeface="Arial" charset="0"/>
              <a:buChar char="►"/>
              <a:defRPr/>
            </a:pPr>
            <a:endParaRPr lang="en-US" sz="1400" kern="0" dirty="0">
              <a:solidFill>
                <a:srgbClr val="646464"/>
              </a:solidFill>
            </a:endParaRPr>
          </a:p>
        </p:txBody>
      </p:sp>
      <p:sp>
        <p:nvSpPr>
          <p:cNvPr id="5" name="Rectangle 3"/>
          <p:cNvSpPr txBox="1">
            <a:spLocks noChangeArrowheads="1"/>
          </p:cNvSpPr>
          <p:nvPr/>
        </p:nvSpPr>
        <p:spPr>
          <a:xfrm>
            <a:off x="457309" y="1429668"/>
            <a:ext cx="8234363" cy="4519612"/>
          </a:xfrm>
          <a:prstGeom prst="rect">
            <a:avLst/>
          </a:prstGeom>
        </p:spPr>
        <p:txBody>
          <a:bodyPr lIns="89864" tIns="44957" rIns="89864" bIns="44957"/>
          <a:lstStyle/>
          <a:p>
            <a:pPr marL="0" lvl="3" defTabSz="909441" fontAlgn="base">
              <a:lnSpc>
                <a:spcPct val="110000"/>
              </a:lnSpc>
              <a:spcBef>
                <a:spcPct val="25000"/>
              </a:spcBef>
              <a:spcAft>
                <a:spcPct val="0"/>
              </a:spcAft>
              <a:buClr>
                <a:srgbClr val="111111"/>
              </a:buClr>
              <a:buSzPct val="75000"/>
              <a:defRPr/>
            </a:pPr>
            <a:r>
              <a:rPr lang="en-US" altLang="ja-JP" sz="1500" kern="0" dirty="0">
                <a:solidFill>
                  <a:srgbClr val="111111"/>
                </a:solidFill>
                <a:latin typeface="+mj-lt"/>
              </a:rPr>
              <a:t>The New Delhi Income Tax Appellate Tribunal in the case of </a:t>
            </a:r>
            <a:r>
              <a:rPr lang="en-US" altLang="ja-JP" sz="1500" b="1" kern="0" dirty="0">
                <a:solidFill>
                  <a:srgbClr val="111111"/>
                </a:solidFill>
                <a:latin typeface="+mj-lt"/>
              </a:rPr>
              <a:t>ACIT vs. Hiromi Hirose </a:t>
            </a:r>
            <a:br>
              <a:rPr lang="en-US" altLang="ja-JP" sz="1500" b="1" kern="0" dirty="0">
                <a:solidFill>
                  <a:srgbClr val="111111"/>
                </a:solidFill>
                <a:latin typeface="+mj-lt"/>
              </a:rPr>
            </a:br>
            <a:r>
              <a:rPr lang="en-US" altLang="ja-JP" sz="1500" b="1" kern="0" dirty="0">
                <a:solidFill>
                  <a:srgbClr val="111111"/>
                </a:solidFill>
                <a:latin typeface="+mj-lt"/>
              </a:rPr>
              <a:t>(111 ITD 9) </a:t>
            </a:r>
            <a:r>
              <a:rPr lang="en-US" altLang="ja-JP" sz="1500" kern="0" dirty="0">
                <a:solidFill>
                  <a:srgbClr val="111111"/>
                </a:solidFill>
                <a:latin typeface="+mj-lt"/>
              </a:rPr>
              <a:t>held as under:</a:t>
            </a:r>
            <a:endParaRPr lang="en-US" altLang="ja-JP" sz="1500" b="1" kern="0" dirty="0">
              <a:solidFill>
                <a:srgbClr val="111111"/>
              </a:solidFill>
              <a:latin typeface="+mj-lt"/>
            </a:endParaRPr>
          </a:p>
          <a:p>
            <a:pPr marL="358411" lvl="3" indent="-358411" defTabSz="909441" fontAlgn="base">
              <a:lnSpc>
                <a:spcPct val="110000"/>
              </a:lnSpc>
              <a:spcBef>
                <a:spcPct val="25000"/>
              </a:spcBef>
              <a:spcAft>
                <a:spcPct val="0"/>
              </a:spcAft>
              <a:buClr>
                <a:srgbClr val="111111"/>
              </a:buClr>
              <a:buSzPct val="75000"/>
              <a:buFont typeface="Arial" panose="020B0604020202020204" pitchFamily="34" charset="0"/>
              <a:buChar char="•"/>
              <a:defRPr/>
            </a:pPr>
            <a:r>
              <a:rPr lang="en-US" altLang="ja-JP" sz="1500" kern="0" dirty="0">
                <a:solidFill>
                  <a:srgbClr val="111111"/>
                </a:solidFill>
                <a:latin typeface="+mj-lt"/>
              </a:rPr>
              <a:t> The assessee was employed as a news correspondent of Japan Broadcasting Corporation, which had setup a news bureau office at New Delhi</a:t>
            </a:r>
          </a:p>
          <a:p>
            <a:pPr marL="358411" lvl="3" indent="-358411" defTabSz="909441" fontAlgn="base">
              <a:lnSpc>
                <a:spcPct val="110000"/>
              </a:lnSpc>
              <a:spcBef>
                <a:spcPct val="25000"/>
              </a:spcBef>
              <a:spcAft>
                <a:spcPct val="0"/>
              </a:spcAft>
              <a:buClr>
                <a:srgbClr val="111111"/>
              </a:buClr>
              <a:buSzPct val="75000"/>
              <a:buFont typeface="Arial" panose="020B0604020202020204" pitchFamily="34" charset="0"/>
              <a:buChar char="•"/>
              <a:defRPr/>
            </a:pPr>
            <a:r>
              <a:rPr lang="en-US" altLang="ja-JP" sz="1500" kern="0" dirty="0">
                <a:solidFill>
                  <a:srgbClr val="111111"/>
                </a:solidFill>
                <a:latin typeface="+mj-lt"/>
              </a:rPr>
              <a:t>The assessee was deputed as bureau chief of Delhi office and his duties included the investigation, writing, preparing and reporting of news of South Asia, including India and the neighboring countries</a:t>
            </a:r>
          </a:p>
          <a:p>
            <a:pPr marL="358411" lvl="3" indent="-358411" defTabSz="909441" fontAlgn="base">
              <a:lnSpc>
                <a:spcPct val="110000"/>
              </a:lnSpc>
              <a:spcBef>
                <a:spcPct val="25000"/>
              </a:spcBef>
              <a:spcAft>
                <a:spcPct val="0"/>
              </a:spcAft>
              <a:buClr>
                <a:srgbClr val="111111"/>
              </a:buClr>
              <a:buSzPct val="75000"/>
              <a:buFont typeface="Arial" panose="020B0604020202020204" pitchFamily="34" charset="0"/>
              <a:buChar char="•"/>
              <a:defRPr/>
            </a:pPr>
            <a:r>
              <a:rPr lang="en-US" altLang="ja-JP" sz="1500" kern="0" dirty="0">
                <a:solidFill>
                  <a:srgbClr val="111111"/>
                </a:solidFill>
                <a:latin typeface="+mj-lt"/>
              </a:rPr>
              <a:t>The status of assessee in the previous year 2001-2002 (AY 2002-2003) was Not Ordinarily Resident (NOR) and he had spent 124 days outside India</a:t>
            </a:r>
          </a:p>
          <a:p>
            <a:pPr marL="358411" lvl="3" indent="-358411" defTabSz="909441" fontAlgn="base">
              <a:lnSpc>
                <a:spcPct val="110000"/>
              </a:lnSpc>
              <a:spcBef>
                <a:spcPct val="25000"/>
              </a:spcBef>
              <a:spcAft>
                <a:spcPct val="0"/>
              </a:spcAft>
              <a:buClr>
                <a:srgbClr val="111111"/>
              </a:buClr>
              <a:buSzPct val="75000"/>
              <a:buFont typeface="Arial" panose="020B0604020202020204" pitchFamily="34" charset="0"/>
              <a:buChar char="•"/>
              <a:defRPr/>
            </a:pPr>
            <a:r>
              <a:rPr lang="en-US" altLang="ja-JP" sz="1500" kern="0" dirty="0">
                <a:solidFill>
                  <a:srgbClr val="111111"/>
                </a:solidFill>
                <a:latin typeface="+mj-lt"/>
              </a:rPr>
              <a:t>In the ROI, the assessee excluded the salary computed for 124 days on a proportionate basis</a:t>
            </a:r>
          </a:p>
          <a:p>
            <a:pPr marL="358411" lvl="3" indent="-358411" defTabSz="909441" fontAlgn="base">
              <a:lnSpc>
                <a:spcPct val="110000"/>
              </a:lnSpc>
              <a:spcBef>
                <a:spcPct val="25000"/>
              </a:spcBef>
              <a:spcAft>
                <a:spcPct val="0"/>
              </a:spcAft>
              <a:buClr>
                <a:srgbClr val="111111"/>
              </a:buClr>
              <a:buSzPct val="75000"/>
              <a:buFont typeface="Arial" panose="020B0604020202020204" pitchFamily="34" charset="0"/>
              <a:buChar char="•"/>
              <a:defRPr/>
            </a:pPr>
            <a:r>
              <a:rPr lang="en-US" altLang="ja-JP" sz="1500" kern="0" dirty="0">
                <a:solidFill>
                  <a:srgbClr val="111111"/>
                </a:solidFill>
                <a:latin typeface="+mj-lt"/>
              </a:rPr>
              <a:t>The assessee being a NOR, was subject to section 5.  But Section 5 does not lay down rules regarding the </a:t>
            </a:r>
            <a:r>
              <a:rPr lang="en-US" altLang="ja-JP" sz="1500" kern="0" dirty="0" err="1">
                <a:solidFill>
                  <a:srgbClr val="111111"/>
                </a:solidFill>
                <a:latin typeface="+mj-lt"/>
              </a:rPr>
              <a:t>situs</a:t>
            </a:r>
            <a:r>
              <a:rPr lang="en-US" altLang="ja-JP" sz="1500" kern="0" dirty="0">
                <a:solidFill>
                  <a:srgbClr val="111111"/>
                </a:solidFill>
                <a:latin typeface="+mj-lt"/>
              </a:rPr>
              <a:t> of accrual of the income. The </a:t>
            </a:r>
            <a:r>
              <a:rPr lang="en-US" altLang="ja-JP" sz="1500" kern="0" dirty="0" err="1">
                <a:solidFill>
                  <a:srgbClr val="111111"/>
                </a:solidFill>
                <a:latin typeface="+mj-lt"/>
              </a:rPr>
              <a:t>situs</a:t>
            </a:r>
            <a:r>
              <a:rPr lang="en-US" altLang="ja-JP" sz="1500" kern="0" dirty="0">
                <a:solidFill>
                  <a:srgbClr val="111111"/>
                </a:solidFill>
                <a:latin typeface="+mj-lt"/>
              </a:rPr>
              <a:t> has to be determined on the basis of common sense and plain thinking</a:t>
            </a:r>
          </a:p>
          <a:p>
            <a:pPr marL="358411" lvl="3" indent="-358411" defTabSz="909441" fontAlgn="base">
              <a:lnSpc>
                <a:spcPct val="110000"/>
              </a:lnSpc>
              <a:spcBef>
                <a:spcPct val="25000"/>
              </a:spcBef>
              <a:spcAft>
                <a:spcPct val="0"/>
              </a:spcAft>
              <a:buClr>
                <a:srgbClr val="111111"/>
              </a:buClr>
              <a:buSzPct val="75000"/>
              <a:buFont typeface="Arial" panose="020B0604020202020204" pitchFamily="34" charset="0"/>
              <a:buChar char="•"/>
              <a:defRPr/>
            </a:pPr>
            <a:r>
              <a:rPr lang="en-US" altLang="ja-JP" sz="1500" kern="0" dirty="0">
                <a:solidFill>
                  <a:srgbClr val="111111"/>
                </a:solidFill>
                <a:latin typeface="+mj-lt"/>
              </a:rPr>
              <a:t>Therefore, it was held that whole of the job salary income and bonus accrued to the assessee in India</a:t>
            </a:r>
            <a:endParaRPr lang="en-US" sz="1500" kern="0" dirty="0">
              <a:solidFill>
                <a:srgbClr val="111111"/>
              </a:solidFill>
              <a:latin typeface="+mj-lt"/>
            </a:endParaRPr>
          </a:p>
          <a:p>
            <a:pPr marL="358411" indent="-358411" defTabSz="909441" fontAlgn="base">
              <a:lnSpc>
                <a:spcPct val="110000"/>
              </a:lnSpc>
              <a:spcBef>
                <a:spcPct val="25000"/>
              </a:spcBef>
              <a:spcAft>
                <a:spcPct val="0"/>
              </a:spcAft>
              <a:buClr>
                <a:srgbClr val="111111"/>
              </a:buClr>
              <a:buSzPct val="75000"/>
              <a:buFont typeface="Arial" panose="020B0604020202020204" pitchFamily="34" charset="0"/>
              <a:buChar char="•"/>
              <a:defRPr/>
            </a:pPr>
            <a:endParaRPr lang="en-US" sz="1500" kern="0" dirty="0">
              <a:solidFill>
                <a:srgbClr val="111111"/>
              </a:solidFill>
              <a:latin typeface="+mj-lt"/>
            </a:endParaRPr>
          </a:p>
          <a:p>
            <a:pPr marL="358411" indent="-358411" defTabSz="909441" fontAlgn="base">
              <a:lnSpc>
                <a:spcPct val="110000"/>
              </a:lnSpc>
              <a:spcBef>
                <a:spcPct val="25000"/>
              </a:spcBef>
              <a:spcAft>
                <a:spcPct val="0"/>
              </a:spcAft>
              <a:buClr>
                <a:srgbClr val="111111"/>
              </a:buClr>
              <a:buSzPct val="75000"/>
              <a:buFont typeface="Arial" panose="020B0604020202020204" pitchFamily="34" charset="0"/>
              <a:buChar char="•"/>
              <a:defRPr/>
            </a:pPr>
            <a:endParaRPr lang="en-US" sz="1500" kern="0" dirty="0">
              <a:solidFill>
                <a:srgbClr val="111111"/>
              </a:solidFill>
              <a:latin typeface="+mj-lt"/>
            </a:endParaRPr>
          </a:p>
        </p:txBody>
      </p:sp>
      <p:sp>
        <p:nvSpPr>
          <p:cNvPr id="6"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22716831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99352"/>
            <a:ext cx="8229600" cy="4698000"/>
          </a:xfrm>
        </p:spPr>
        <p:txBody>
          <a:bodyPr/>
          <a:lstStyle/>
          <a:p>
            <a:pPr>
              <a:buClr>
                <a:srgbClr val="111111"/>
              </a:buClr>
              <a:buSzPct val="100000"/>
              <a:buFont typeface="Arial" panose="020B0604020202020204" pitchFamily="34" charset="0"/>
              <a:buChar char="•"/>
            </a:pPr>
            <a:r>
              <a:rPr lang="en-IN" sz="1600" dirty="0" smtClean="0">
                <a:solidFill>
                  <a:srgbClr val="111111"/>
                </a:solidFill>
              </a:rPr>
              <a:t>In the said case, salary </a:t>
            </a:r>
            <a:r>
              <a:rPr lang="en-IN" sz="1600" dirty="0">
                <a:solidFill>
                  <a:srgbClr val="111111"/>
                </a:solidFill>
              </a:rPr>
              <a:t>income </a:t>
            </a:r>
            <a:r>
              <a:rPr lang="en-IN" sz="1600" dirty="0" smtClean="0">
                <a:solidFill>
                  <a:srgbClr val="111111"/>
                </a:solidFill>
              </a:rPr>
              <a:t>of a NR, </a:t>
            </a:r>
            <a:r>
              <a:rPr lang="en-IN" sz="1600" dirty="0">
                <a:solidFill>
                  <a:srgbClr val="111111"/>
                </a:solidFill>
              </a:rPr>
              <a:t>working on vessel plying on international </a:t>
            </a:r>
            <a:r>
              <a:rPr lang="en-IN" sz="1600" dirty="0" smtClean="0">
                <a:solidFill>
                  <a:srgbClr val="111111"/>
                </a:solidFill>
              </a:rPr>
              <a:t>routes was </a:t>
            </a:r>
            <a:r>
              <a:rPr lang="en-IN" sz="1600" dirty="0">
                <a:solidFill>
                  <a:srgbClr val="111111"/>
                </a:solidFill>
              </a:rPr>
              <a:t>not taxable in </a:t>
            </a:r>
            <a:r>
              <a:rPr lang="en-IN" sz="1600" dirty="0" smtClean="0">
                <a:solidFill>
                  <a:srgbClr val="111111"/>
                </a:solidFill>
              </a:rPr>
              <a:t>India. </a:t>
            </a:r>
            <a:r>
              <a:rPr lang="en-IN" sz="1600" dirty="0" err="1">
                <a:solidFill>
                  <a:srgbClr val="111111"/>
                </a:solidFill>
              </a:rPr>
              <a:t>Assessee's</a:t>
            </a:r>
            <a:r>
              <a:rPr lang="en-IN" sz="1600" dirty="0">
                <a:solidFill>
                  <a:srgbClr val="111111"/>
                </a:solidFill>
              </a:rPr>
              <a:t> salary income accrued outside India where he rendered </a:t>
            </a:r>
            <a:r>
              <a:rPr lang="en-IN" sz="1600" dirty="0" smtClean="0">
                <a:solidFill>
                  <a:srgbClr val="111111"/>
                </a:solidFill>
              </a:rPr>
              <a:t>services. The Agra ITAT held that the </a:t>
            </a:r>
            <a:r>
              <a:rPr lang="en-IN" sz="1600" dirty="0">
                <a:solidFill>
                  <a:srgbClr val="111111"/>
                </a:solidFill>
              </a:rPr>
              <a:t>place of receipt of appointment </a:t>
            </a:r>
            <a:r>
              <a:rPr lang="en-IN" sz="1600" dirty="0" smtClean="0">
                <a:solidFill>
                  <a:srgbClr val="111111"/>
                </a:solidFill>
              </a:rPr>
              <a:t>letter is </a:t>
            </a:r>
            <a:r>
              <a:rPr lang="en-IN" sz="1600" dirty="0">
                <a:solidFill>
                  <a:srgbClr val="111111"/>
                </a:solidFill>
              </a:rPr>
              <a:t>not </a:t>
            </a:r>
            <a:r>
              <a:rPr lang="en-IN" sz="1600" dirty="0" smtClean="0">
                <a:solidFill>
                  <a:srgbClr val="111111"/>
                </a:solidFill>
              </a:rPr>
              <a:t>relevant in determining the place of accrual of salary income. The Assessee did not received </a:t>
            </a:r>
            <a:r>
              <a:rPr lang="en-IN" sz="1600" dirty="0">
                <a:solidFill>
                  <a:srgbClr val="111111"/>
                </a:solidFill>
              </a:rPr>
              <a:t>s</a:t>
            </a:r>
            <a:r>
              <a:rPr lang="en-IN" sz="1600" dirty="0" smtClean="0">
                <a:solidFill>
                  <a:srgbClr val="111111"/>
                </a:solidFill>
              </a:rPr>
              <a:t>alary income </a:t>
            </a:r>
            <a:r>
              <a:rPr lang="en-IN" sz="1600" dirty="0">
                <a:solidFill>
                  <a:srgbClr val="111111"/>
                </a:solidFill>
              </a:rPr>
              <a:t>in </a:t>
            </a:r>
            <a:r>
              <a:rPr lang="en-IN" sz="1600" dirty="0" smtClean="0">
                <a:solidFill>
                  <a:srgbClr val="111111"/>
                </a:solidFill>
              </a:rPr>
              <a:t>India </a:t>
            </a:r>
            <a:r>
              <a:rPr lang="en-IN" sz="1600" dirty="0">
                <a:solidFill>
                  <a:srgbClr val="111111"/>
                </a:solidFill>
              </a:rPr>
              <a:t>as </a:t>
            </a:r>
            <a:r>
              <a:rPr lang="en-IN" sz="1600" dirty="0" smtClean="0">
                <a:solidFill>
                  <a:srgbClr val="111111"/>
                </a:solidFill>
              </a:rPr>
              <a:t>he </a:t>
            </a:r>
            <a:r>
              <a:rPr lang="en-IN" sz="1600" dirty="0">
                <a:solidFill>
                  <a:srgbClr val="111111"/>
                </a:solidFill>
              </a:rPr>
              <a:t>had lawful right to receive </a:t>
            </a:r>
            <a:r>
              <a:rPr lang="en-IN" sz="1600" dirty="0" smtClean="0">
                <a:solidFill>
                  <a:srgbClr val="111111"/>
                </a:solidFill>
              </a:rPr>
              <a:t>the same </a:t>
            </a:r>
            <a:r>
              <a:rPr lang="en-IN" sz="1600" dirty="0">
                <a:solidFill>
                  <a:srgbClr val="111111"/>
                </a:solidFill>
              </a:rPr>
              <a:t>outside </a:t>
            </a:r>
            <a:r>
              <a:rPr lang="en-IN" sz="1600" dirty="0" smtClean="0">
                <a:solidFill>
                  <a:srgbClr val="111111"/>
                </a:solidFill>
              </a:rPr>
              <a:t>India and </a:t>
            </a:r>
            <a:r>
              <a:rPr lang="en-IN" sz="1600" dirty="0">
                <a:solidFill>
                  <a:srgbClr val="111111"/>
                </a:solidFill>
              </a:rPr>
              <a:t>cheques were merely deposited subsequently </a:t>
            </a:r>
            <a:r>
              <a:rPr lang="en-IN" sz="1600" dirty="0" smtClean="0">
                <a:solidFill>
                  <a:srgbClr val="111111"/>
                </a:solidFill>
              </a:rPr>
              <a:t>in the </a:t>
            </a:r>
            <a:r>
              <a:rPr lang="en-IN" sz="1600" dirty="0">
                <a:solidFill>
                  <a:srgbClr val="111111"/>
                </a:solidFill>
              </a:rPr>
              <a:t>Indian bank </a:t>
            </a:r>
            <a:r>
              <a:rPr lang="en-IN" sz="1600" dirty="0" smtClean="0">
                <a:solidFill>
                  <a:srgbClr val="111111"/>
                </a:solidFill>
              </a:rPr>
              <a:t>account. </a:t>
            </a:r>
          </a:p>
          <a:p>
            <a:pPr>
              <a:buClr>
                <a:srgbClr val="111111"/>
              </a:buClr>
              <a:buSzPct val="100000"/>
              <a:buFont typeface="Arial" panose="020B0604020202020204" pitchFamily="34" charset="0"/>
              <a:buChar char="•"/>
            </a:pPr>
            <a:endParaRPr lang="en-IN" sz="1600" dirty="0">
              <a:solidFill>
                <a:srgbClr val="111111"/>
              </a:solidFill>
            </a:endParaRPr>
          </a:p>
          <a:p>
            <a:pPr>
              <a:buClr>
                <a:srgbClr val="111111"/>
              </a:buClr>
              <a:buSzPct val="100000"/>
              <a:buFont typeface="Arial" panose="020B0604020202020204" pitchFamily="34" charset="0"/>
              <a:buChar char="•"/>
            </a:pPr>
            <a:r>
              <a:rPr lang="en-IN" sz="1600" dirty="0" smtClean="0">
                <a:solidFill>
                  <a:srgbClr val="111111"/>
                </a:solidFill>
              </a:rPr>
              <a:t>The salary </a:t>
            </a:r>
            <a:r>
              <a:rPr lang="en-IN" sz="1600" dirty="0">
                <a:solidFill>
                  <a:srgbClr val="111111"/>
                </a:solidFill>
              </a:rPr>
              <a:t>amount was at </a:t>
            </a:r>
            <a:r>
              <a:rPr lang="en-IN" sz="1600" dirty="0" err="1">
                <a:solidFill>
                  <a:srgbClr val="111111"/>
                </a:solidFill>
              </a:rPr>
              <a:t>assessee's</a:t>
            </a:r>
            <a:r>
              <a:rPr lang="en-IN" sz="1600" dirty="0">
                <a:solidFill>
                  <a:srgbClr val="111111"/>
                </a:solidFill>
              </a:rPr>
              <a:t> disposal outside India and in exercise of his disposal right, it was transferred to </a:t>
            </a:r>
            <a:r>
              <a:rPr lang="en-IN" sz="1600" dirty="0" smtClean="0">
                <a:solidFill>
                  <a:srgbClr val="111111"/>
                </a:solidFill>
              </a:rPr>
              <a:t>India.</a:t>
            </a:r>
          </a:p>
          <a:p>
            <a:pPr>
              <a:buClr>
                <a:srgbClr val="111111"/>
              </a:buClr>
              <a:buSzPct val="100000"/>
              <a:buFont typeface="Arial" panose="020B0604020202020204" pitchFamily="34" charset="0"/>
              <a:buChar char="•"/>
            </a:pPr>
            <a:endParaRPr lang="en-IN" sz="1600" dirty="0" smtClean="0">
              <a:solidFill>
                <a:srgbClr val="111111"/>
              </a:solidFill>
              <a:latin typeface="+mj-lt"/>
            </a:endParaRPr>
          </a:p>
          <a:p>
            <a:pPr>
              <a:buClr>
                <a:srgbClr val="111111"/>
              </a:buClr>
              <a:buSzPct val="100000"/>
              <a:buFont typeface="Arial" panose="020B0604020202020204" pitchFamily="34" charset="0"/>
              <a:buChar char="•"/>
            </a:pPr>
            <a:r>
              <a:rPr lang="en-IN" sz="1600" dirty="0" smtClean="0">
                <a:solidFill>
                  <a:srgbClr val="111111"/>
                </a:solidFill>
                <a:latin typeface="+mj-lt"/>
              </a:rPr>
              <a:t>The Agra ITAT in the said case held that right </a:t>
            </a:r>
            <a:r>
              <a:rPr lang="en-IN" sz="1600" dirty="0">
                <a:solidFill>
                  <a:srgbClr val="111111"/>
                </a:solidFill>
                <a:latin typeface="+mj-lt"/>
              </a:rPr>
              <a:t>to </a:t>
            </a:r>
            <a:r>
              <a:rPr lang="en-IN" sz="1600" dirty="0" smtClean="0">
                <a:solidFill>
                  <a:srgbClr val="111111"/>
                </a:solidFill>
                <a:latin typeface="+mj-lt"/>
              </a:rPr>
              <a:t>salary abroad determines 'accrual‘ and </a:t>
            </a:r>
            <a:r>
              <a:rPr lang="en-IN" sz="1600" dirty="0">
                <a:solidFill>
                  <a:srgbClr val="111111"/>
                </a:solidFill>
                <a:latin typeface="+mj-lt"/>
              </a:rPr>
              <a:t>not </a:t>
            </a:r>
            <a:r>
              <a:rPr lang="en-IN" sz="1600" dirty="0" smtClean="0">
                <a:solidFill>
                  <a:srgbClr val="111111"/>
                </a:solidFill>
                <a:latin typeface="+mj-lt"/>
              </a:rPr>
              <a:t>receipt of the same in the </a:t>
            </a:r>
            <a:r>
              <a:rPr lang="en-IN" sz="1600" dirty="0">
                <a:solidFill>
                  <a:srgbClr val="111111"/>
                </a:solidFill>
                <a:latin typeface="+mj-lt"/>
              </a:rPr>
              <a:t>Indian bank </a:t>
            </a:r>
            <a:r>
              <a:rPr lang="en-IN" sz="1600" dirty="0" smtClean="0">
                <a:solidFill>
                  <a:srgbClr val="111111"/>
                </a:solidFill>
                <a:latin typeface="+mj-lt"/>
              </a:rPr>
              <a:t>account.</a:t>
            </a:r>
          </a:p>
          <a:p>
            <a:pPr>
              <a:buClr>
                <a:srgbClr val="111111"/>
              </a:buClr>
              <a:buSzPct val="100000"/>
              <a:buFont typeface="Arial" panose="020B0604020202020204" pitchFamily="34" charset="0"/>
              <a:buChar char="•"/>
            </a:pPr>
            <a:endParaRPr lang="en-IN" sz="1600" dirty="0">
              <a:solidFill>
                <a:srgbClr val="111111"/>
              </a:solidFill>
              <a:latin typeface="+mj-lt"/>
            </a:endParaRPr>
          </a:p>
        </p:txBody>
      </p:sp>
      <p:sp>
        <p:nvSpPr>
          <p:cNvPr id="5" name="Title 1"/>
          <p:cNvSpPr>
            <a:spLocks noGrp="1"/>
          </p:cNvSpPr>
          <p:nvPr>
            <p:ph type="title"/>
          </p:nvPr>
        </p:nvSpPr>
        <p:spPr>
          <a:xfrm>
            <a:off x="457200" y="228600"/>
            <a:ext cx="8234363" cy="863600"/>
          </a:xfrm>
        </p:spPr>
        <p:txBody>
          <a:bodyPr/>
          <a:lstStyle/>
          <a:p>
            <a:r>
              <a:rPr lang="en-IN" sz="4000" dirty="0" err="1"/>
              <a:t>Arvind</a:t>
            </a:r>
            <a:r>
              <a:rPr lang="en-IN" sz="4000" dirty="0"/>
              <a:t> Singh Chauhan </a:t>
            </a:r>
            <a:r>
              <a:rPr lang="en-IN" sz="4000" dirty="0" smtClean="0"/>
              <a:t/>
            </a:r>
            <a:br>
              <a:rPr lang="en-IN" sz="4000" dirty="0" smtClean="0"/>
            </a:br>
            <a:r>
              <a:rPr lang="en-IN" sz="4000" dirty="0" smtClean="0"/>
              <a:t>[</a:t>
            </a:r>
            <a:r>
              <a:rPr lang="en-IN" sz="4000" dirty="0"/>
              <a:t>TS-80-ITAT-2014(AGR)]</a:t>
            </a:r>
          </a:p>
        </p:txBody>
      </p:sp>
      <p:sp>
        <p:nvSpPr>
          <p:cNvPr id="6"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23496203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ChangeArrowheads="1"/>
          </p:cNvSpPr>
          <p:nvPr>
            <p:ph type="title"/>
          </p:nvPr>
        </p:nvSpPr>
        <p:spPr/>
        <p:txBody>
          <a:bodyPr/>
          <a:lstStyle/>
          <a:p>
            <a:pPr eaLnBrk="1" hangingPunct="1"/>
            <a:r>
              <a:rPr lang="en-US" altLang="en-US" sz="4400" dirty="0">
                <a:solidFill>
                  <a:srgbClr val="111111"/>
                </a:solidFill>
              </a:rPr>
              <a:t>Income deemed to accrue or arise in India – Section 9</a:t>
            </a:r>
          </a:p>
        </p:txBody>
      </p:sp>
      <p:sp>
        <p:nvSpPr>
          <p:cNvPr id="274435" name="Rectangle 9"/>
          <p:cNvSpPr>
            <a:spLocks noGrp="1" noChangeArrowheads="1"/>
          </p:cNvSpPr>
          <p:nvPr>
            <p:ph type="body" idx="1"/>
          </p:nvPr>
        </p:nvSpPr>
        <p:spPr>
          <a:xfrm>
            <a:off x="455613" y="1573684"/>
            <a:ext cx="8234362" cy="4519612"/>
          </a:xfrm>
        </p:spPr>
        <p:txBody>
          <a:bodyPr/>
          <a:lstStyle/>
          <a:p>
            <a:pPr eaLnBrk="1" hangingPunct="1">
              <a:lnSpc>
                <a:spcPct val="120000"/>
              </a:lnSpc>
              <a:spcBef>
                <a:spcPct val="30000"/>
              </a:spcBef>
              <a:buClrTx/>
              <a:buSzPct val="100000"/>
              <a:buFont typeface="Arial" panose="020B0604020202020204" pitchFamily="34" charset="0"/>
              <a:buChar char="•"/>
            </a:pPr>
            <a:r>
              <a:rPr lang="en-US" altLang="en-US" sz="1600" dirty="0">
                <a:solidFill>
                  <a:srgbClr val="111111"/>
                </a:solidFill>
                <a:latin typeface="+mj-lt"/>
              </a:rPr>
              <a:t>Income from a </a:t>
            </a:r>
            <a:r>
              <a:rPr lang="en-US" altLang="en-US" sz="1600" dirty="0" smtClean="0">
                <a:solidFill>
                  <a:srgbClr val="111111"/>
                </a:solidFill>
                <a:latin typeface="+mj-lt"/>
              </a:rPr>
              <a:t>BC </a:t>
            </a:r>
            <a:r>
              <a:rPr lang="en-US" altLang="en-US" sz="1600" dirty="0">
                <a:solidFill>
                  <a:srgbClr val="111111"/>
                </a:solidFill>
                <a:latin typeface="+mj-lt"/>
              </a:rPr>
              <a:t>(Section 9 (1)(</a:t>
            </a:r>
            <a:r>
              <a:rPr lang="en-US" altLang="en-US" sz="1600" dirty="0" err="1">
                <a:solidFill>
                  <a:srgbClr val="111111"/>
                </a:solidFill>
                <a:latin typeface="+mj-lt"/>
              </a:rPr>
              <a:t>i</a:t>
            </a:r>
            <a:r>
              <a:rPr lang="en-US" altLang="en-US" sz="1600" dirty="0">
                <a:solidFill>
                  <a:srgbClr val="111111"/>
                </a:solidFill>
                <a:latin typeface="+mj-lt"/>
              </a:rPr>
              <a:t>))</a:t>
            </a:r>
          </a:p>
          <a:p>
            <a:pPr eaLnBrk="1" hangingPunct="1">
              <a:lnSpc>
                <a:spcPct val="120000"/>
              </a:lnSpc>
              <a:spcBef>
                <a:spcPct val="30000"/>
              </a:spcBef>
              <a:buClrTx/>
              <a:buSzPct val="100000"/>
              <a:buFont typeface="Arial" panose="020B0604020202020204" pitchFamily="34" charset="0"/>
              <a:buChar char="•"/>
            </a:pPr>
            <a:endParaRPr lang="en-US" altLang="en-US" sz="1600" dirty="0">
              <a:solidFill>
                <a:srgbClr val="111111"/>
              </a:solidFill>
              <a:latin typeface="+mj-lt"/>
            </a:endParaRPr>
          </a:p>
          <a:p>
            <a:pPr eaLnBrk="1" hangingPunct="1">
              <a:lnSpc>
                <a:spcPct val="120000"/>
              </a:lnSpc>
              <a:spcBef>
                <a:spcPct val="30000"/>
              </a:spcBef>
              <a:buClrTx/>
              <a:buSzPct val="100000"/>
              <a:buFont typeface="Arial" panose="020B0604020202020204" pitchFamily="34" charset="0"/>
              <a:buChar char="•"/>
            </a:pPr>
            <a:r>
              <a:rPr lang="en-US" altLang="en-US" sz="1600" dirty="0">
                <a:solidFill>
                  <a:srgbClr val="111111"/>
                </a:solidFill>
                <a:latin typeface="+mj-lt"/>
              </a:rPr>
              <a:t>Income from salaries (Section 9(1)(ii) and (iii))</a:t>
            </a:r>
          </a:p>
          <a:p>
            <a:pPr eaLnBrk="1" hangingPunct="1">
              <a:lnSpc>
                <a:spcPct val="120000"/>
              </a:lnSpc>
              <a:spcBef>
                <a:spcPct val="30000"/>
              </a:spcBef>
              <a:buClrTx/>
              <a:buSzPct val="100000"/>
              <a:buFont typeface="Arial" panose="020B0604020202020204" pitchFamily="34" charset="0"/>
              <a:buChar char="•"/>
            </a:pPr>
            <a:endParaRPr lang="en-US" altLang="en-US" sz="1600" dirty="0">
              <a:solidFill>
                <a:srgbClr val="111111"/>
              </a:solidFill>
              <a:latin typeface="+mj-lt"/>
            </a:endParaRPr>
          </a:p>
          <a:p>
            <a:pPr eaLnBrk="1" hangingPunct="1">
              <a:lnSpc>
                <a:spcPct val="120000"/>
              </a:lnSpc>
              <a:spcBef>
                <a:spcPct val="30000"/>
              </a:spcBef>
              <a:buClrTx/>
              <a:buSzPct val="100000"/>
              <a:buFont typeface="Arial" panose="020B0604020202020204" pitchFamily="34" charset="0"/>
              <a:buChar char="•"/>
            </a:pPr>
            <a:r>
              <a:rPr lang="en-US" altLang="en-US" sz="1600" dirty="0">
                <a:solidFill>
                  <a:srgbClr val="111111"/>
                </a:solidFill>
                <a:latin typeface="+mj-lt"/>
              </a:rPr>
              <a:t>Dividend (Section 9(1) (iv))</a:t>
            </a:r>
          </a:p>
          <a:p>
            <a:pPr eaLnBrk="1" hangingPunct="1">
              <a:lnSpc>
                <a:spcPct val="120000"/>
              </a:lnSpc>
              <a:spcBef>
                <a:spcPct val="30000"/>
              </a:spcBef>
              <a:buClrTx/>
              <a:buSzPct val="100000"/>
              <a:buFont typeface="Arial" panose="020B0604020202020204" pitchFamily="34" charset="0"/>
              <a:buChar char="•"/>
            </a:pPr>
            <a:endParaRPr lang="en-US" altLang="en-US" sz="1600" dirty="0">
              <a:solidFill>
                <a:srgbClr val="111111"/>
              </a:solidFill>
              <a:latin typeface="+mj-lt"/>
            </a:endParaRPr>
          </a:p>
          <a:p>
            <a:pPr eaLnBrk="1" hangingPunct="1">
              <a:lnSpc>
                <a:spcPct val="120000"/>
              </a:lnSpc>
              <a:spcBef>
                <a:spcPct val="30000"/>
              </a:spcBef>
              <a:buClrTx/>
              <a:buSzPct val="100000"/>
              <a:buFont typeface="Arial" panose="020B0604020202020204" pitchFamily="34" charset="0"/>
              <a:buChar char="•"/>
            </a:pPr>
            <a:r>
              <a:rPr lang="en-US" altLang="en-US" sz="1600" dirty="0">
                <a:solidFill>
                  <a:srgbClr val="111111"/>
                </a:solidFill>
                <a:latin typeface="+mj-lt"/>
              </a:rPr>
              <a:t>Interest (Section 9 (1)(v))</a:t>
            </a:r>
          </a:p>
          <a:p>
            <a:pPr eaLnBrk="1" hangingPunct="1">
              <a:lnSpc>
                <a:spcPct val="120000"/>
              </a:lnSpc>
              <a:spcBef>
                <a:spcPct val="30000"/>
              </a:spcBef>
              <a:buClrTx/>
              <a:buSzPct val="100000"/>
              <a:buFont typeface="Arial" panose="020B0604020202020204" pitchFamily="34" charset="0"/>
              <a:buChar char="•"/>
            </a:pPr>
            <a:endParaRPr lang="en-US" altLang="en-US" sz="1600" dirty="0">
              <a:solidFill>
                <a:srgbClr val="111111"/>
              </a:solidFill>
              <a:latin typeface="+mj-lt"/>
            </a:endParaRPr>
          </a:p>
          <a:p>
            <a:pPr eaLnBrk="1" hangingPunct="1">
              <a:lnSpc>
                <a:spcPct val="120000"/>
              </a:lnSpc>
              <a:spcBef>
                <a:spcPct val="30000"/>
              </a:spcBef>
              <a:buClrTx/>
              <a:buSzPct val="100000"/>
              <a:buFont typeface="Arial" panose="020B0604020202020204" pitchFamily="34" charset="0"/>
              <a:buChar char="•"/>
            </a:pPr>
            <a:r>
              <a:rPr lang="en-US" altLang="en-US" sz="1600" dirty="0">
                <a:solidFill>
                  <a:srgbClr val="111111"/>
                </a:solidFill>
                <a:latin typeface="+mj-lt"/>
              </a:rPr>
              <a:t>Royalty (Section 9 (1)(vi))</a:t>
            </a:r>
          </a:p>
          <a:p>
            <a:pPr eaLnBrk="1" hangingPunct="1">
              <a:lnSpc>
                <a:spcPct val="120000"/>
              </a:lnSpc>
              <a:spcBef>
                <a:spcPct val="30000"/>
              </a:spcBef>
              <a:buClrTx/>
              <a:buSzPct val="100000"/>
              <a:buFont typeface="Arial" panose="020B0604020202020204" pitchFamily="34" charset="0"/>
              <a:buChar char="•"/>
            </a:pPr>
            <a:endParaRPr lang="en-US" altLang="en-US" sz="1600" dirty="0">
              <a:solidFill>
                <a:srgbClr val="111111"/>
              </a:solidFill>
              <a:latin typeface="+mj-lt"/>
            </a:endParaRPr>
          </a:p>
          <a:p>
            <a:pPr eaLnBrk="1" hangingPunct="1">
              <a:lnSpc>
                <a:spcPct val="120000"/>
              </a:lnSpc>
              <a:spcBef>
                <a:spcPct val="30000"/>
              </a:spcBef>
              <a:buClrTx/>
              <a:buSzPct val="100000"/>
              <a:buFont typeface="Arial" panose="020B0604020202020204" pitchFamily="34" charset="0"/>
              <a:buChar char="•"/>
            </a:pPr>
            <a:r>
              <a:rPr lang="en-US" altLang="en-US" sz="1600" dirty="0">
                <a:solidFill>
                  <a:srgbClr val="111111"/>
                </a:solidFill>
                <a:latin typeface="+mj-lt"/>
              </a:rPr>
              <a:t>Fees for technical services (Section 9 (1)(vii))</a:t>
            </a:r>
          </a:p>
        </p:txBody>
      </p:sp>
      <p:sp>
        <p:nvSpPr>
          <p:cNvPr id="274436" name="Rectangle 6"/>
          <p:cNvSpPr>
            <a:spLocks noChangeArrowheads="1"/>
          </p:cNvSpPr>
          <p:nvPr/>
        </p:nvSpPr>
        <p:spPr bwMode="auto">
          <a:xfrm>
            <a:off x="455613" y="1066804"/>
            <a:ext cx="8234362"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360363" indent="-360363" eaLnBrk="0" hangingPunct="0">
              <a:spcBef>
                <a:spcPct val="20000"/>
              </a:spcBef>
              <a:buClr>
                <a:srgbClr val="FFD200"/>
              </a:buClr>
              <a:buSzPct val="75000"/>
              <a:buFont typeface="Arial" charset="0"/>
              <a:buChar char="►"/>
              <a:defRPr sz="2400">
                <a:solidFill>
                  <a:srgbClr val="646464"/>
                </a:solidFill>
                <a:latin typeface="Arial" charset="0"/>
              </a:defRPr>
            </a:lvl1pPr>
            <a:lvl2pPr marL="742950" indent="-285750" eaLnBrk="0" hangingPunct="0">
              <a:spcBef>
                <a:spcPct val="20000"/>
              </a:spcBef>
              <a:buClr>
                <a:srgbClr val="FFD200"/>
              </a:buClr>
              <a:buSzPct val="75000"/>
              <a:buFont typeface="Arial" charset="0"/>
              <a:buChar char="►"/>
              <a:defRPr sz="2000">
                <a:solidFill>
                  <a:srgbClr val="646464"/>
                </a:solidFill>
                <a:latin typeface="Arial" charset="0"/>
              </a:defRPr>
            </a:lvl2pPr>
            <a:lvl3pPr marL="1143000" indent="-228600" eaLnBrk="0" hangingPunct="0">
              <a:spcBef>
                <a:spcPct val="20000"/>
              </a:spcBef>
              <a:buClr>
                <a:srgbClr val="FFD200"/>
              </a:buClr>
              <a:buSzPct val="75000"/>
              <a:buFont typeface="Arial" charset="0"/>
              <a:buChar char="►"/>
              <a:defRPr>
                <a:solidFill>
                  <a:srgbClr val="646464"/>
                </a:solidFill>
                <a:latin typeface="Arial" charset="0"/>
              </a:defRPr>
            </a:lvl3pPr>
            <a:lvl4pPr marL="1600200" indent="-228600" eaLnBrk="0" hangingPunct="0">
              <a:spcBef>
                <a:spcPct val="20000"/>
              </a:spcBef>
              <a:buClr>
                <a:srgbClr val="FFD200"/>
              </a:buClr>
              <a:buSzPct val="75000"/>
              <a:buFont typeface="Arial" charset="0"/>
              <a:buChar char="►"/>
              <a:defRPr sz="1600">
                <a:solidFill>
                  <a:srgbClr val="646464"/>
                </a:solidFill>
                <a:latin typeface="Arial" charset="0"/>
              </a:defRPr>
            </a:lvl4pPr>
            <a:lvl5pPr marL="2057400" indent="-228600" eaLnBrk="0" hangingPunct="0">
              <a:spcBef>
                <a:spcPct val="20000"/>
              </a:spcBef>
              <a:buClr>
                <a:srgbClr val="FFD200"/>
              </a:buClr>
              <a:buSzPct val="75000"/>
              <a:buFont typeface="Arial" charset="0"/>
              <a:buChar char="►"/>
              <a:defRPr sz="1600">
                <a:solidFill>
                  <a:srgbClr val="646464"/>
                </a:solidFill>
                <a:latin typeface="Arial" charset="0"/>
              </a:defRPr>
            </a:lvl5pPr>
            <a:lvl6pPr marL="2514600" indent="-228600" eaLnBrk="0" fontAlgn="base" hangingPunct="0">
              <a:spcBef>
                <a:spcPct val="20000"/>
              </a:spcBef>
              <a:spcAft>
                <a:spcPct val="0"/>
              </a:spcAft>
              <a:buClr>
                <a:srgbClr val="FFD200"/>
              </a:buClr>
              <a:buSzPct val="75000"/>
              <a:buFont typeface="Arial" charset="0"/>
              <a:buChar char="►"/>
              <a:defRPr sz="1600">
                <a:solidFill>
                  <a:srgbClr val="646464"/>
                </a:solidFill>
                <a:latin typeface="Arial" charset="0"/>
              </a:defRPr>
            </a:lvl6pPr>
            <a:lvl7pPr marL="2971800" indent="-228600" eaLnBrk="0" fontAlgn="base" hangingPunct="0">
              <a:spcBef>
                <a:spcPct val="20000"/>
              </a:spcBef>
              <a:spcAft>
                <a:spcPct val="0"/>
              </a:spcAft>
              <a:buClr>
                <a:srgbClr val="FFD200"/>
              </a:buClr>
              <a:buSzPct val="75000"/>
              <a:buFont typeface="Arial" charset="0"/>
              <a:buChar char="►"/>
              <a:defRPr sz="1600">
                <a:solidFill>
                  <a:srgbClr val="646464"/>
                </a:solidFill>
                <a:latin typeface="Arial" charset="0"/>
              </a:defRPr>
            </a:lvl7pPr>
            <a:lvl8pPr marL="3429000" indent="-228600" eaLnBrk="0" fontAlgn="base" hangingPunct="0">
              <a:spcBef>
                <a:spcPct val="20000"/>
              </a:spcBef>
              <a:spcAft>
                <a:spcPct val="0"/>
              </a:spcAft>
              <a:buClr>
                <a:srgbClr val="FFD200"/>
              </a:buClr>
              <a:buSzPct val="75000"/>
              <a:buFont typeface="Arial" charset="0"/>
              <a:buChar char="►"/>
              <a:defRPr sz="1600">
                <a:solidFill>
                  <a:srgbClr val="646464"/>
                </a:solidFill>
                <a:latin typeface="Arial" charset="0"/>
              </a:defRPr>
            </a:lvl8pPr>
            <a:lvl9pPr marL="3886200" indent="-228600" eaLnBrk="0" fontAlgn="base" hangingPunct="0">
              <a:spcBef>
                <a:spcPct val="20000"/>
              </a:spcBef>
              <a:spcAft>
                <a:spcPct val="0"/>
              </a:spcAft>
              <a:buClr>
                <a:srgbClr val="FFD200"/>
              </a:buClr>
              <a:buSzPct val="75000"/>
              <a:buFont typeface="Arial" charset="0"/>
              <a:buChar char="►"/>
              <a:defRPr sz="1600">
                <a:solidFill>
                  <a:srgbClr val="646464"/>
                </a:solidFill>
                <a:latin typeface="Arial" charset="0"/>
              </a:defRPr>
            </a:lvl9pPr>
          </a:lstStyle>
          <a:p>
            <a:pPr defTabSz="909441" eaLnBrk="1" fontAlgn="base" hangingPunct="1">
              <a:lnSpc>
                <a:spcPct val="80000"/>
              </a:lnSpc>
              <a:spcAft>
                <a:spcPct val="0"/>
              </a:spcAft>
            </a:pPr>
            <a:endParaRPr lang="en-US" altLang="en-US" sz="2000">
              <a:solidFill>
                <a:srgbClr val="111111"/>
              </a:solidFill>
              <a:latin typeface="+mj-lt"/>
            </a:endParaRPr>
          </a:p>
        </p:txBody>
      </p:sp>
      <p:sp>
        <p:nvSpPr>
          <p:cNvPr id="5"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custDataLst>
      <p:tags r:id="rId1"/>
    </p:custDataLst>
    <p:extLst>
      <p:ext uri="{BB962C8B-B14F-4D97-AF65-F5344CB8AC3E}">
        <p14:creationId xmlns:p14="http://schemas.microsoft.com/office/powerpoint/2010/main" val="35865658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7" name="Rectangle 3"/>
          <p:cNvSpPr>
            <a:spLocks noGrp="1" noChangeArrowheads="1"/>
          </p:cNvSpPr>
          <p:nvPr>
            <p:ph type="body" idx="1"/>
          </p:nvPr>
        </p:nvSpPr>
        <p:spPr>
          <a:xfrm>
            <a:off x="455613" y="1573715"/>
            <a:ext cx="8234362" cy="4519613"/>
          </a:xfrm>
        </p:spPr>
        <p:txBody>
          <a:bodyPr/>
          <a:lstStyle/>
          <a:p>
            <a:pPr eaLnBrk="1" hangingPunct="1">
              <a:lnSpc>
                <a:spcPct val="110000"/>
              </a:lnSpc>
              <a:spcBef>
                <a:spcPct val="25000"/>
              </a:spcBef>
              <a:buClr>
                <a:srgbClr val="111111"/>
              </a:buClr>
              <a:buSzPct val="100000"/>
              <a:buFont typeface="Arial" panose="020B0604020202020204" pitchFamily="34" charset="0"/>
              <a:buChar char="•"/>
            </a:pPr>
            <a:r>
              <a:rPr lang="en-US" altLang="en-US" sz="1400" dirty="0">
                <a:solidFill>
                  <a:srgbClr val="111111"/>
                </a:solidFill>
                <a:latin typeface="+mj-lt"/>
              </a:rPr>
              <a:t>A deeming provision creates a fiction, a legal assumption that a thing is true which is either not true or what is probably partially true. Therefore the use of the word “deemed” would depend on the context in which such a word is used and its scope would be construed on the basis of assumption of all the facts on which alone the fiction can operate. </a:t>
            </a:r>
          </a:p>
          <a:p>
            <a:pPr eaLnBrk="1" hangingPunct="1">
              <a:lnSpc>
                <a:spcPct val="110000"/>
              </a:lnSpc>
              <a:spcBef>
                <a:spcPct val="25000"/>
              </a:spcBef>
              <a:buClr>
                <a:srgbClr val="111111"/>
              </a:buClr>
              <a:buSzPct val="100000"/>
              <a:buFont typeface="Arial" panose="020B0604020202020204" pitchFamily="34" charset="0"/>
              <a:buChar char="•"/>
            </a:pPr>
            <a:endParaRPr lang="en-US" altLang="en-US" sz="1400" dirty="0">
              <a:solidFill>
                <a:srgbClr val="111111"/>
              </a:solidFill>
              <a:latin typeface="+mj-lt"/>
            </a:endParaRPr>
          </a:p>
          <a:p>
            <a:pPr eaLnBrk="1" hangingPunct="1">
              <a:lnSpc>
                <a:spcPct val="110000"/>
              </a:lnSpc>
              <a:spcBef>
                <a:spcPct val="25000"/>
              </a:spcBef>
              <a:buClr>
                <a:srgbClr val="111111"/>
              </a:buClr>
              <a:buSzPct val="100000"/>
              <a:buFont typeface="Arial" panose="020B0604020202020204" pitchFamily="34" charset="0"/>
              <a:buChar char="•"/>
            </a:pPr>
            <a:r>
              <a:rPr lang="en-US" altLang="en-US" sz="1400" dirty="0">
                <a:solidFill>
                  <a:srgbClr val="111111"/>
                </a:solidFill>
                <a:latin typeface="+mj-lt"/>
              </a:rPr>
              <a:t>In construing a deeming provision, the fiction so created needs to be carried to its logical conclusion but cannot be extended beyond the parameters determining its purpose.</a:t>
            </a:r>
          </a:p>
          <a:p>
            <a:pPr lvl="1" eaLnBrk="1" hangingPunct="1">
              <a:lnSpc>
                <a:spcPct val="110000"/>
              </a:lnSpc>
              <a:spcBef>
                <a:spcPct val="25000"/>
              </a:spcBef>
              <a:buClr>
                <a:srgbClr val="111111"/>
              </a:buClr>
              <a:buSzPct val="100000"/>
              <a:buFont typeface="Arial" panose="020B0604020202020204" pitchFamily="34" charset="0"/>
              <a:buChar char="•"/>
            </a:pPr>
            <a:endParaRPr lang="en-US" altLang="en-US" sz="1400" dirty="0">
              <a:solidFill>
                <a:srgbClr val="111111"/>
              </a:solidFill>
              <a:latin typeface="+mj-lt"/>
            </a:endParaRPr>
          </a:p>
          <a:p>
            <a:pPr lvl="1" eaLnBrk="1" hangingPunct="1">
              <a:lnSpc>
                <a:spcPct val="110000"/>
              </a:lnSpc>
              <a:spcBef>
                <a:spcPct val="25000"/>
              </a:spcBef>
              <a:buClr>
                <a:srgbClr val="111111"/>
              </a:buClr>
              <a:buSzPct val="100000"/>
              <a:buFont typeface="Arial" panose="020B0604020202020204" pitchFamily="34" charset="0"/>
              <a:buChar char="•"/>
            </a:pPr>
            <a:r>
              <a:rPr lang="en-US" altLang="en-US" sz="1400" dirty="0">
                <a:solidFill>
                  <a:srgbClr val="111111"/>
                </a:solidFill>
                <a:latin typeface="+mj-lt"/>
              </a:rPr>
              <a:t>Therefore, a legal fiction is to be construed:</a:t>
            </a:r>
          </a:p>
          <a:p>
            <a:pPr lvl="1" eaLnBrk="1" hangingPunct="1">
              <a:lnSpc>
                <a:spcPct val="110000"/>
              </a:lnSpc>
              <a:spcBef>
                <a:spcPct val="25000"/>
              </a:spcBef>
              <a:buClr>
                <a:srgbClr val="111111"/>
              </a:buClr>
              <a:buSzPct val="100000"/>
              <a:buFont typeface="Arial" panose="020B0604020202020204" pitchFamily="34" charset="0"/>
              <a:buChar char="•"/>
            </a:pPr>
            <a:r>
              <a:rPr lang="en-US" altLang="en-US" sz="1400" dirty="0">
                <a:solidFill>
                  <a:srgbClr val="111111"/>
                </a:solidFill>
                <a:latin typeface="+mj-lt"/>
              </a:rPr>
              <a:t>strictly; </a:t>
            </a:r>
          </a:p>
          <a:p>
            <a:pPr lvl="1" eaLnBrk="1" hangingPunct="1">
              <a:lnSpc>
                <a:spcPct val="110000"/>
              </a:lnSpc>
              <a:spcBef>
                <a:spcPct val="25000"/>
              </a:spcBef>
              <a:buClr>
                <a:srgbClr val="111111"/>
              </a:buClr>
              <a:buSzPct val="100000"/>
              <a:buFont typeface="Arial" panose="020B0604020202020204" pitchFamily="34" charset="0"/>
              <a:buChar char="•"/>
            </a:pPr>
            <a:r>
              <a:rPr lang="en-US" altLang="en-US" sz="1400" dirty="0">
                <a:solidFill>
                  <a:srgbClr val="111111"/>
                </a:solidFill>
                <a:latin typeface="+mj-lt"/>
              </a:rPr>
              <a:t>on the facts on which it operates; and</a:t>
            </a:r>
          </a:p>
          <a:p>
            <a:pPr lvl="1" eaLnBrk="1" hangingPunct="1">
              <a:lnSpc>
                <a:spcPct val="110000"/>
              </a:lnSpc>
              <a:spcBef>
                <a:spcPct val="25000"/>
              </a:spcBef>
              <a:buClr>
                <a:srgbClr val="111111"/>
              </a:buClr>
              <a:buSzPct val="100000"/>
              <a:buFont typeface="Arial" panose="020B0604020202020204" pitchFamily="34" charset="0"/>
              <a:buChar char="•"/>
            </a:pPr>
            <a:r>
              <a:rPr lang="en-US" altLang="en-US" sz="1400" dirty="0">
                <a:solidFill>
                  <a:srgbClr val="111111"/>
                </a:solidFill>
                <a:latin typeface="+mj-lt"/>
              </a:rPr>
              <a:t>without supplying for any </a:t>
            </a:r>
            <a:r>
              <a:rPr lang="en-US" altLang="en-US" sz="1400" dirty="0" smtClean="0">
                <a:solidFill>
                  <a:srgbClr val="111111"/>
                </a:solidFill>
                <a:latin typeface="+mj-lt"/>
              </a:rPr>
              <a:t>cases </a:t>
            </a:r>
            <a:r>
              <a:rPr lang="en-US" altLang="en-US" sz="1400" dirty="0">
                <a:solidFill>
                  <a:srgbClr val="111111"/>
                </a:solidFill>
                <a:latin typeface="+mj-lt"/>
              </a:rPr>
              <a:t>omitted at the time that the provision was </a:t>
            </a:r>
            <a:r>
              <a:rPr lang="en-US" altLang="en-US" sz="1400" dirty="0" smtClean="0">
                <a:solidFill>
                  <a:srgbClr val="111111"/>
                </a:solidFill>
                <a:latin typeface="+mj-lt"/>
              </a:rPr>
              <a:t>inserted</a:t>
            </a:r>
            <a:endParaRPr lang="en-US" altLang="en-US" sz="1400" dirty="0">
              <a:solidFill>
                <a:srgbClr val="111111"/>
              </a:solidFill>
              <a:latin typeface="+mj-lt"/>
            </a:endParaRPr>
          </a:p>
          <a:p>
            <a:pPr lvl="1" eaLnBrk="1" hangingPunct="1">
              <a:lnSpc>
                <a:spcPct val="110000"/>
              </a:lnSpc>
              <a:spcBef>
                <a:spcPct val="25000"/>
              </a:spcBef>
              <a:buClr>
                <a:srgbClr val="111111"/>
              </a:buClr>
              <a:buSzPct val="100000"/>
              <a:buFont typeface="Arial" panose="020B0604020202020204" pitchFamily="34" charset="0"/>
              <a:buChar char="•"/>
            </a:pPr>
            <a:endParaRPr lang="en-US" altLang="en-US" sz="1400" dirty="0">
              <a:solidFill>
                <a:srgbClr val="111111"/>
              </a:solidFill>
              <a:latin typeface="+mj-lt"/>
            </a:endParaRPr>
          </a:p>
        </p:txBody>
      </p:sp>
      <p:sp>
        <p:nvSpPr>
          <p:cNvPr id="4" name="Rectangle 2"/>
          <p:cNvSpPr txBox="1">
            <a:spLocks noGrp="1" noChangeArrowheads="1"/>
          </p:cNvSpPr>
          <p:nvPr>
            <p:ph type="title"/>
          </p:nvPr>
        </p:nvSpPr>
        <p:spPr>
          <a:prstGeom prst="rect">
            <a:avLst/>
          </a:prstGeom>
        </p:spPr>
        <p:txBody>
          <a:bodyPr/>
          <a:lst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5449" algn="l" rtl="0" fontAlgn="base">
              <a:lnSpc>
                <a:spcPct val="85000"/>
              </a:lnSpc>
              <a:spcBef>
                <a:spcPct val="0"/>
              </a:spcBef>
              <a:spcAft>
                <a:spcPct val="0"/>
              </a:spcAft>
              <a:defRPr sz="3000" b="1">
                <a:solidFill>
                  <a:srgbClr val="646464"/>
                </a:solidFill>
                <a:latin typeface="Arial" charset="0"/>
              </a:defRPr>
            </a:lvl6pPr>
            <a:lvl7pPr marL="910897" algn="l" rtl="0" fontAlgn="base">
              <a:lnSpc>
                <a:spcPct val="85000"/>
              </a:lnSpc>
              <a:spcBef>
                <a:spcPct val="0"/>
              </a:spcBef>
              <a:spcAft>
                <a:spcPct val="0"/>
              </a:spcAft>
              <a:defRPr sz="3000" b="1">
                <a:solidFill>
                  <a:srgbClr val="646464"/>
                </a:solidFill>
                <a:latin typeface="Arial" charset="0"/>
              </a:defRPr>
            </a:lvl7pPr>
            <a:lvl8pPr marL="1366330" algn="l" rtl="0" fontAlgn="base">
              <a:lnSpc>
                <a:spcPct val="85000"/>
              </a:lnSpc>
              <a:spcBef>
                <a:spcPct val="0"/>
              </a:spcBef>
              <a:spcAft>
                <a:spcPct val="0"/>
              </a:spcAft>
              <a:defRPr sz="3000" b="1">
                <a:solidFill>
                  <a:srgbClr val="646464"/>
                </a:solidFill>
                <a:latin typeface="Arial" charset="0"/>
              </a:defRPr>
            </a:lvl8pPr>
            <a:lvl9pPr marL="1821793" algn="l" rtl="0" fontAlgn="base">
              <a:lnSpc>
                <a:spcPct val="85000"/>
              </a:lnSpc>
              <a:spcBef>
                <a:spcPct val="0"/>
              </a:spcBef>
              <a:spcAft>
                <a:spcPct val="0"/>
              </a:spcAft>
              <a:defRPr sz="3000" b="1">
                <a:solidFill>
                  <a:srgbClr val="646464"/>
                </a:solidFill>
                <a:latin typeface="Arial" charset="0"/>
              </a:defRPr>
            </a:lvl9pPr>
          </a:lstStyle>
          <a:p>
            <a:pPr defTabSz="912944" eaLnBrk="1" hangingPunct="1"/>
            <a:r>
              <a:rPr lang="en-US" sz="4400" dirty="0">
                <a:solidFill>
                  <a:srgbClr val="111111"/>
                </a:solidFill>
              </a:rPr>
              <a:t>Operation of a deeming provision</a:t>
            </a:r>
          </a:p>
        </p:txBody>
      </p:sp>
      <p:sp>
        <p:nvSpPr>
          <p:cNvPr id="5"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32748579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title"/>
          </p:nvPr>
        </p:nvSpPr>
        <p:spPr/>
        <p:txBody>
          <a:bodyPr/>
          <a:lstStyle/>
          <a:p>
            <a:pPr eaLnBrk="1" hangingPunct="1"/>
            <a:r>
              <a:rPr lang="en-US" altLang="en-US" sz="4400" dirty="0">
                <a:solidFill>
                  <a:srgbClr val="111111"/>
                </a:solidFill>
              </a:rPr>
              <a:t>Section 9(1)(</a:t>
            </a:r>
            <a:r>
              <a:rPr lang="en-US" altLang="en-US" sz="4400" dirty="0" err="1">
                <a:solidFill>
                  <a:srgbClr val="111111"/>
                </a:solidFill>
              </a:rPr>
              <a:t>i</a:t>
            </a:r>
            <a:r>
              <a:rPr lang="en-US" altLang="en-US" sz="4400" dirty="0">
                <a:solidFill>
                  <a:srgbClr val="111111"/>
                </a:solidFill>
              </a:rPr>
              <a:t>)</a:t>
            </a:r>
          </a:p>
        </p:txBody>
      </p:sp>
      <p:sp>
        <p:nvSpPr>
          <p:cNvPr id="275459" name="Rectangle 5"/>
          <p:cNvSpPr>
            <a:spLocks noGrp="1" noChangeArrowheads="1"/>
          </p:cNvSpPr>
          <p:nvPr>
            <p:ph type="body" idx="1"/>
          </p:nvPr>
        </p:nvSpPr>
        <p:spPr/>
        <p:txBody>
          <a:bodyPr/>
          <a:lstStyle/>
          <a:p>
            <a:pPr marL="353451" lvl="1" indent="-353451" eaLnBrk="1" hangingPunct="1">
              <a:lnSpc>
                <a:spcPct val="110000"/>
              </a:lnSpc>
              <a:spcBef>
                <a:spcPct val="25000"/>
              </a:spcBef>
              <a:buClr>
                <a:srgbClr val="111111"/>
              </a:buClr>
              <a:buSzPct val="100000"/>
              <a:buFont typeface="Arial" panose="020B0604020202020204" pitchFamily="34" charset="0"/>
              <a:buChar char="•"/>
            </a:pPr>
            <a:r>
              <a:rPr lang="en-US" altLang="en-US" sz="1800" dirty="0">
                <a:solidFill>
                  <a:srgbClr val="111111"/>
                </a:solidFill>
                <a:latin typeface="+mj-lt"/>
              </a:rPr>
              <a:t>Section 9(1)(</a:t>
            </a:r>
            <a:r>
              <a:rPr lang="en-US" altLang="en-US" sz="1800" dirty="0" err="1">
                <a:solidFill>
                  <a:srgbClr val="111111"/>
                </a:solidFill>
                <a:latin typeface="+mj-lt"/>
              </a:rPr>
              <a:t>i</a:t>
            </a:r>
            <a:r>
              <a:rPr lang="en-US" altLang="en-US" sz="1800" dirty="0">
                <a:solidFill>
                  <a:srgbClr val="111111"/>
                </a:solidFill>
                <a:latin typeface="+mj-lt"/>
              </a:rPr>
              <a:t>) – all income arising or accruing, directly or indirectly,</a:t>
            </a:r>
          </a:p>
          <a:p>
            <a:pPr marL="353451" lvl="1" indent="-353451" eaLnBrk="1" hangingPunct="1">
              <a:lnSpc>
                <a:spcPct val="110000"/>
              </a:lnSpc>
              <a:spcBef>
                <a:spcPct val="25000"/>
              </a:spcBef>
              <a:buClr>
                <a:srgbClr val="111111"/>
              </a:buClr>
              <a:buSzPct val="100000"/>
              <a:buFont typeface="Arial" panose="020B0604020202020204" pitchFamily="34" charset="0"/>
              <a:buChar char="•"/>
            </a:pPr>
            <a:endParaRPr lang="en-US" altLang="en-US" sz="1800" dirty="0">
              <a:solidFill>
                <a:srgbClr val="111111"/>
              </a:solidFill>
              <a:latin typeface="+mj-lt"/>
            </a:endParaRPr>
          </a:p>
          <a:p>
            <a:pPr lvl="1" eaLnBrk="1" hangingPunct="1">
              <a:lnSpc>
                <a:spcPct val="110000"/>
              </a:lnSpc>
              <a:spcBef>
                <a:spcPct val="25000"/>
              </a:spcBef>
              <a:buClr>
                <a:srgbClr val="111111"/>
              </a:buClr>
              <a:buSzPct val="100000"/>
              <a:buFont typeface="Arial" panose="020B0604020202020204" pitchFamily="34" charset="0"/>
              <a:buChar char="•"/>
            </a:pPr>
            <a:r>
              <a:rPr lang="en-US" altLang="en-US" sz="1800" dirty="0">
                <a:solidFill>
                  <a:srgbClr val="111111"/>
                </a:solidFill>
                <a:latin typeface="+mj-lt"/>
              </a:rPr>
              <a:t>through or from any </a:t>
            </a:r>
            <a:r>
              <a:rPr lang="en-US" altLang="en-US" sz="1800" dirty="0" smtClean="0">
                <a:solidFill>
                  <a:srgbClr val="111111"/>
                </a:solidFill>
                <a:latin typeface="+mj-lt"/>
              </a:rPr>
              <a:t>BC </a:t>
            </a:r>
            <a:r>
              <a:rPr lang="en-US" altLang="en-US" sz="1800" dirty="0">
                <a:solidFill>
                  <a:srgbClr val="111111"/>
                </a:solidFill>
                <a:latin typeface="+mj-lt"/>
              </a:rPr>
              <a:t>in India or </a:t>
            </a:r>
          </a:p>
          <a:p>
            <a:pPr lvl="1" eaLnBrk="1" hangingPunct="1">
              <a:lnSpc>
                <a:spcPct val="110000"/>
              </a:lnSpc>
              <a:spcBef>
                <a:spcPct val="25000"/>
              </a:spcBef>
              <a:buClr>
                <a:srgbClr val="111111"/>
              </a:buClr>
              <a:buSzPct val="100000"/>
              <a:buFont typeface="Arial" panose="020B0604020202020204" pitchFamily="34" charset="0"/>
              <a:buChar char="•"/>
            </a:pPr>
            <a:endParaRPr lang="en-US" altLang="en-US" sz="1800" dirty="0">
              <a:solidFill>
                <a:srgbClr val="111111"/>
              </a:solidFill>
              <a:latin typeface="+mj-lt"/>
            </a:endParaRPr>
          </a:p>
          <a:p>
            <a:pPr lvl="1" eaLnBrk="1" hangingPunct="1">
              <a:lnSpc>
                <a:spcPct val="110000"/>
              </a:lnSpc>
              <a:spcBef>
                <a:spcPct val="25000"/>
              </a:spcBef>
              <a:buClr>
                <a:srgbClr val="111111"/>
              </a:buClr>
              <a:buSzPct val="100000"/>
              <a:buFont typeface="Arial" panose="020B0604020202020204" pitchFamily="34" charset="0"/>
              <a:buChar char="•"/>
            </a:pPr>
            <a:r>
              <a:rPr lang="en-US" altLang="en-US" sz="1800" dirty="0">
                <a:solidFill>
                  <a:srgbClr val="111111"/>
                </a:solidFill>
                <a:latin typeface="+mj-lt"/>
              </a:rPr>
              <a:t>through or from any property in India or </a:t>
            </a:r>
          </a:p>
          <a:p>
            <a:pPr lvl="1" eaLnBrk="1" hangingPunct="1">
              <a:lnSpc>
                <a:spcPct val="110000"/>
              </a:lnSpc>
              <a:spcBef>
                <a:spcPct val="25000"/>
              </a:spcBef>
              <a:buClr>
                <a:srgbClr val="111111"/>
              </a:buClr>
              <a:buSzPct val="100000"/>
              <a:buFont typeface="Arial" panose="020B0604020202020204" pitchFamily="34" charset="0"/>
              <a:buChar char="•"/>
            </a:pPr>
            <a:endParaRPr lang="en-US" altLang="en-US" sz="1800" dirty="0">
              <a:solidFill>
                <a:srgbClr val="111111"/>
              </a:solidFill>
              <a:latin typeface="+mj-lt"/>
            </a:endParaRPr>
          </a:p>
          <a:p>
            <a:pPr lvl="1" eaLnBrk="1" hangingPunct="1">
              <a:lnSpc>
                <a:spcPct val="110000"/>
              </a:lnSpc>
              <a:spcBef>
                <a:spcPct val="25000"/>
              </a:spcBef>
              <a:buClr>
                <a:srgbClr val="111111"/>
              </a:buClr>
              <a:buSzPct val="100000"/>
              <a:buFont typeface="Arial" panose="020B0604020202020204" pitchFamily="34" charset="0"/>
              <a:buChar char="•"/>
            </a:pPr>
            <a:r>
              <a:rPr lang="en-US" altLang="en-US" sz="1800" dirty="0">
                <a:solidFill>
                  <a:srgbClr val="111111"/>
                </a:solidFill>
                <a:latin typeface="+mj-lt"/>
              </a:rPr>
              <a:t>through or from any asset or source of income in India or</a:t>
            </a:r>
          </a:p>
          <a:p>
            <a:pPr lvl="1" eaLnBrk="1" hangingPunct="1">
              <a:lnSpc>
                <a:spcPct val="110000"/>
              </a:lnSpc>
              <a:spcBef>
                <a:spcPct val="25000"/>
              </a:spcBef>
              <a:buClr>
                <a:srgbClr val="111111"/>
              </a:buClr>
              <a:buSzPct val="100000"/>
              <a:buFont typeface="Arial" panose="020B0604020202020204" pitchFamily="34" charset="0"/>
              <a:buChar char="•"/>
            </a:pPr>
            <a:endParaRPr lang="en-US" altLang="en-US" sz="1800" dirty="0">
              <a:solidFill>
                <a:srgbClr val="111111"/>
              </a:solidFill>
              <a:latin typeface="+mj-lt"/>
            </a:endParaRPr>
          </a:p>
          <a:p>
            <a:pPr lvl="1" eaLnBrk="1" hangingPunct="1">
              <a:lnSpc>
                <a:spcPct val="110000"/>
              </a:lnSpc>
              <a:spcBef>
                <a:spcPct val="25000"/>
              </a:spcBef>
              <a:buClr>
                <a:srgbClr val="111111"/>
              </a:buClr>
              <a:buSzPct val="100000"/>
              <a:buFont typeface="Arial" panose="020B0604020202020204" pitchFamily="34" charset="0"/>
              <a:buChar char="•"/>
            </a:pPr>
            <a:r>
              <a:rPr lang="en-US" altLang="en-US" sz="1800" dirty="0">
                <a:solidFill>
                  <a:srgbClr val="111111"/>
                </a:solidFill>
                <a:latin typeface="+mj-lt"/>
              </a:rPr>
              <a:t>through the transfer of a capital asset situated in India</a:t>
            </a:r>
          </a:p>
          <a:p>
            <a:pPr marL="359988" lvl="1" indent="0" algn="just" eaLnBrk="1" hangingPunct="1">
              <a:lnSpc>
                <a:spcPct val="90000"/>
              </a:lnSpc>
              <a:buNone/>
            </a:pPr>
            <a:endParaRPr lang="en-US" altLang="en-US" sz="1800" dirty="0">
              <a:latin typeface="+mj-lt"/>
            </a:endParaRPr>
          </a:p>
        </p:txBody>
      </p:sp>
      <p:sp>
        <p:nvSpPr>
          <p:cNvPr id="275460" name="Rectangle 3"/>
          <p:cNvSpPr>
            <a:spLocks noChangeArrowheads="1"/>
          </p:cNvSpPr>
          <p:nvPr/>
        </p:nvSpPr>
        <p:spPr bwMode="auto">
          <a:xfrm>
            <a:off x="455613" y="1066804"/>
            <a:ext cx="8234362"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360363" indent="-360363" eaLnBrk="0" hangingPunct="0">
              <a:spcBef>
                <a:spcPct val="20000"/>
              </a:spcBef>
              <a:buClr>
                <a:srgbClr val="FFD200"/>
              </a:buClr>
              <a:buSzPct val="75000"/>
              <a:buFont typeface="Arial" charset="0"/>
              <a:buChar char="►"/>
              <a:defRPr sz="2400">
                <a:solidFill>
                  <a:srgbClr val="646464"/>
                </a:solidFill>
                <a:latin typeface="Arial" charset="0"/>
              </a:defRPr>
            </a:lvl1pPr>
            <a:lvl2pPr marL="742950" indent="-285750" eaLnBrk="0" hangingPunct="0">
              <a:spcBef>
                <a:spcPct val="20000"/>
              </a:spcBef>
              <a:buClr>
                <a:srgbClr val="FFD200"/>
              </a:buClr>
              <a:buSzPct val="75000"/>
              <a:buFont typeface="Arial" charset="0"/>
              <a:buChar char="►"/>
              <a:defRPr sz="2000">
                <a:solidFill>
                  <a:srgbClr val="646464"/>
                </a:solidFill>
                <a:latin typeface="Arial" charset="0"/>
              </a:defRPr>
            </a:lvl2pPr>
            <a:lvl3pPr marL="1143000" indent="-228600" eaLnBrk="0" hangingPunct="0">
              <a:spcBef>
                <a:spcPct val="20000"/>
              </a:spcBef>
              <a:buClr>
                <a:srgbClr val="FFD200"/>
              </a:buClr>
              <a:buSzPct val="75000"/>
              <a:buFont typeface="Arial" charset="0"/>
              <a:buChar char="►"/>
              <a:defRPr>
                <a:solidFill>
                  <a:srgbClr val="646464"/>
                </a:solidFill>
                <a:latin typeface="Arial" charset="0"/>
              </a:defRPr>
            </a:lvl3pPr>
            <a:lvl4pPr marL="1600200" indent="-228600" eaLnBrk="0" hangingPunct="0">
              <a:spcBef>
                <a:spcPct val="20000"/>
              </a:spcBef>
              <a:buClr>
                <a:srgbClr val="FFD200"/>
              </a:buClr>
              <a:buSzPct val="75000"/>
              <a:buFont typeface="Arial" charset="0"/>
              <a:buChar char="►"/>
              <a:defRPr sz="1600">
                <a:solidFill>
                  <a:srgbClr val="646464"/>
                </a:solidFill>
                <a:latin typeface="Arial" charset="0"/>
              </a:defRPr>
            </a:lvl4pPr>
            <a:lvl5pPr marL="2057400" indent="-228600" eaLnBrk="0" hangingPunct="0">
              <a:spcBef>
                <a:spcPct val="20000"/>
              </a:spcBef>
              <a:buClr>
                <a:srgbClr val="FFD200"/>
              </a:buClr>
              <a:buSzPct val="75000"/>
              <a:buFont typeface="Arial" charset="0"/>
              <a:buChar char="►"/>
              <a:defRPr sz="1600">
                <a:solidFill>
                  <a:srgbClr val="646464"/>
                </a:solidFill>
                <a:latin typeface="Arial" charset="0"/>
              </a:defRPr>
            </a:lvl5pPr>
            <a:lvl6pPr marL="2514600" indent="-228600" eaLnBrk="0" fontAlgn="base" hangingPunct="0">
              <a:spcBef>
                <a:spcPct val="20000"/>
              </a:spcBef>
              <a:spcAft>
                <a:spcPct val="0"/>
              </a:spcAft>
              <a:buClr>
                <a:srgbClr val="FFD200"/>
              </a:buClr>
              <a:buSzPct val="75000"/>
              <a:buFont typeface="Arial" charset="0"/>
              <a:buChar char="►"/>
              <a:defRPr sz="1600">
                <a:solidFill>
                  <a:srgbClr val="646464"/>
                </a:solidFill>
                <a:latin typeface="Arial" charset="0"/>
              </a:defRPr>
            </a:lvl6pPr>
            <a:lvl7pPr marL="2971800" indent="-228600" eaLnBrk="0" fontAlgn="base" hangingPunct="0">
              <a:spcBef>
                <a:spcPct val="20000"/>
              </a:spcBef>
              <a:spcAft>
                <a:spcPct val="0"/>
              </a:spcAft>
              <a:buClr>
                <a:srgbClr val="FFD200"/>
              </a:buClr>
              <a:buSzPct val="75000"/>
              <a:buFont typeface="Arial" charset="0"/>
              <a:buChar char="►"/>
              <a:defRPr sz="1600">
                <a:solidFill>
                  <a:srgbClr val="646464"/>
                </a:solidFill>
                <a:latin typeface="Arial" charset="0"/>
              </a:defRPr>
            </a:lvl7pPr>
            <a:lvl8pPr marL="3429000" indent="-228600" eaLnBrk="0" fontAlgn="base" hangingPunct="0">
              <a:spcBef>
                <a:spcPct val="20000"/>
              </a:spcBef>
              <a:spcAft>
                <a:spcPct val="0"/>
              </a:spcAft>
              <a:buClr>
                <a:srgbClr val="FFD200"/>
              </a:buClr>
              <a:buSzPct val="75000"/>
              <a:buFont typeface="Arial" charset="0"/>
              <a:buChar char="►"/>
              <a:defRPr sz="1600">
                <a:solidFill>
                  <a:srgbClr val="646464"/>
                </a:solidFill>
                <a:latin typeface="Arial" charset="0"/>
              </a:defRPr>
            </a:lvl8pPr>
            <a:lvl9pPr marL="3886200" indent="-228600" eaLnBrk="0" fontAlgn="base" hangingPunct="0">
              <a:spcBef>
                <a:spcPct val="20000"/>
              </a:spcBef>
              <a:spcAft>
                <a:spcPct val="0"/>
              </a:spcAft>
              <a:buClr>
                <a:srgbClr val="FFD200"/>
              </a:buClr>
              <a:buSzPct val="75000"/>
              <a:buFont typeface="Arial" charset="0"/>
              <a:buChar char="►"/>
              <a:defRPr sz="1600">
                <a:solidFill>
                  <a:srgbClr val="646464"/>
                </a:solidFill>
                <a:latin typeface="Arial" charset="0"/>
              </a:defRPr>
            </a:lvl9pPr>
          </a:lstStyle>
          <a:p>
            <a:pPr defTabSz="909441" eaLnBrk="1" fontAlgn="base" hangingPunct="1">
              <a:lnSpc>
                <a:spcPct val="80000"/>
              </a:lnSpc>
              <a:spcAft>
                <a:spcPct val="0"/>
              </a:spcAft>
            </a:pPr>
            <a:endParaRPr lang="en-US" altLang="en-US" sz="2000"/>
          </a:p>
        </p:txBody>
      </p:sp>
      <p:sp>
        <p:nvSpPr>
          <p:cNvPr id="5"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custDataLst>
      <p:tags r:id="rId1"/>
    </p:custDataLst>
    <p:extLst>
      <p:ext uri="{BB962C8B-B14F-4D97-AF65-F5344CB8AC3E}">
        <p14:creationId xmlns:p14="http://schemas.microsoft.com/office/powerpoint/2010/main" val="21013972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title"/>
          </p:nvPr>
        </p:nvSpPr>
        <p:spPr/>
        <p:txBody>
          <a:bodyPr/>
          <a:lstStyle/>
          <a:p>
            <a:pPr eaLnBrk="1" hangingPunct="1"/>
            <a:r>
              <a:rPr lang="en-US" altLang="en-US" sz="4400" dirty="0">
                <a:solidFill>
                  <a:srgbClr val="111111"/>
                </a:solidFill>
              </a:rPr>
              <a:t>Business connection – Section 9(1)(</a:t>
            </a:r>
            <a:r>
              <a:rPr lang="en-US" altLang="en-US" sz="4400" dirty="0" err="1">
                <a:solidFill>
                  <a:srgbClr val="111111"/>
                </a:solidFill>
              </a:rPr>
              <a:t>i</a:t>
            </a:r>
            <a:r>
              <a:rPr lang="en-US" altLang="en-US" sz="4400" dirty="0">
                <a:solidFill>
                  <a:srgbClr val="111111"/>
                </a:solidFill>
              </a:rPr>
              <a:t>)</a:t>
            </a:r>
          </a:p>
        </p:txBody>
      </p:sp>
      <p:sp>
        <p:nvSpPr>
          <p:cNvPr id="275459" name="Rectangle 5"/>
          <p:cNvSpPr>
            <a:spLocks noGrp="1" noChangeArrowheads="1"/>
          </p:cNvSpPr>
          <p:nvPr>
            <p:ph type="body" idx="1"/>
          </p:nvPr>
        </p:nvSpPr>
        <p:spPr>
          <a:xfrm>
            <a:off x="455613" y="1573684"/>
            <a:ext cx="8234362" cy="4519612"/>
          </a:xfrm>
        </p:spPr>
        <p:txBody>
          <a:bodyPr/>
          <a:lstStyle/>
          <a:p>
            <a:pPr algn="just" eaLnBrk="1" hangingPunct="1">
              <a:lnSpc>
                <a:spcPct val="90000"/>
              </a:lnSpc>
              <a:buClr>
                <a:srgbClr val="111111"/>
              </a:buClr>
              <a:buSzPct val="100000"/>
              <a:buFont typeface="Arial" panose="020B0604020202020204" pitchFamily="34" charset="0"/>
              <a:buChar char="•"/>
            </a:pPr>
            <a:r>
              <a:rPr lang="en-US" altLang="en-US" sz="1600" dirty="0">
                <a:solidFill>
                  <a:srgbClr val="111111"/>
                </a:solidFill>
                <a:latin typeface="+mj-lt"/>
              </a:rPr>
              <a:t>Explanation 1 – Exclusions</a:t>
            </a:r>
          </a:p>
          <a:p>
            <a:pPr marL="0" indent="0" algn="just" eaLnBrk="1" hangingPunct="1">
              <a:lnSpc>
                <a:spcPct val="90000"/>
              </a:lnSpc>
              <a:buClr>
                <a:srgbClr val="111111"/>
              </a:buClr>
              <a:buSzPct val="100000"/>
              <a:buNone/>
            </a:pPr>
            <a:endParaRPr lang="en-US" altLang="en-US" sz="1600" dirty="0">
              <a:solidFill>
                <a:srgbClr val="111111"/>
              </a:solidFill>
              <a:latin typeface="+mj-lt"/>
            </a:endParaRPr>
          </a:p>
          <a:p>
            <a:pPr lvl="1" algn="just" eaLnBrk="1" hangingPunct="1">
              <a:lnSpc>
                <a:spcPct val="90000"/>
              </a:lnSpc>
              <a:buClr>
                <a:srgbClr val="111111"/>
              </a:buClr>
              <a:buSzPct val="100000"/>
              <a:buFont typeface="Arial" panose="020B0604020202020204" pitchFamily="34" charset="0"/>
              <a:buChar char="•"/>
            </a:pPr>
            <a:r>
              <a:rPr lang="en-US" altLang="en-US" sz="1600" dirty="0">
                <a:solidFill>
                  <a:srgbClr val="111111"/>
                </a:solidFill>
                <a:latin typeface="+mj-lt"/>
              </a:rPr>
              <a:t>Where all operations are not carried out in India – only such part of income as is reasonably attributable to operations carried out in India shall be deemed to accrue or arise in India</a:t>
            </a:r>
          </a:p>
          <a:p>
            <a:pPr marL="360022" lvl="1" indent="0" algn="just" eaLnBrk="1" hangingPunct="1">
              <a:lnSpc>
                <a:spcPct val="90000"/>
              </a:lnSpc>
              <a:buClr>
                <a:srgbClr val="111111"/>
              </a:buClr>
              <a:buSzPct val="100000"/>
              <a:buNone/>
            </a:pPr>
            <a:endParaRPr lang="en-US" altLang="en-US" sz="1600" dirty="0">
              <a:solidFill>
                <a:srgbClr val="111111"/>
              </a:solidFill>
              <a:latin typeface="+mj-lt"/>
            </a:endParaRPr>
          </a:p>
          <a:p>
            <a:pPr lvl="1" algn="just" eaLnBrk="1" hangingPunct="1">
              <a:lnSpc>
                <a:spcPct val="90000"/>
              </a:lnSpc>
              <a:buClr>
                <a:srgbClr val="111111"/>
              </a:buClr>
              <a:buSzPct val="100000"/>
              <a:buFont typeface="Arial" panose="020B0604020202020204" pitchFamily="34" charset="0"/>
              <a:buChar char="•"/>
            </a:pPr>
            <a:r>
              <a:rPr lang="en-US" altLang="en-US" sz="1600" dirty="0">
                <a:solidFill>
                  <a:srgbClr val="111111"/>
                </a:solidFill>
                <a:latin typeface="+mj-lt"/>
              </a:rPr>
              <a:t>No income deemed to accrue or arise where operations confined to purchase of goods for the purpose of export</a:t>
            </a:r>
          </a:p>
          <a:p>
            <a:pPr lvl="1" algn="just" eaLnBrk="1" hangingPunct="1">
              <a:lnSpc>
                <a:spcPct val="90000"/>
              </a:lnSpc>
              <a:buClr>
                <a:srgbClr val="111111"/>
              </a:buClr>
              <a:buSzPct val="100000"/>
              <a:buFont typeface="Arial" panose="020B0604020202020204" pitchFamily="34" charset="0"/>
              <a:buChar char="•"/>
            </a:pPr>
            <a:endParaRPr lang="en-US" altLang="en-US" sz="1600" dirty="0">
              <a:solidFill>
                <a:srgbClr val="111111"/>
              </a:solidFill>
              <a:latin typeface="+mj-lt"/>
            </a:endParaRPr>
          </a:p>
          <a:p>
            <a:pPr lvl="1" algn="just" eaLnBrk="1" hangingPunct="1">
              <a:lnSpc>
                <a:spcPct val="90000"/>
              </a:lnSpc>
              <a:buClr>
                <a:srgbClr val="111111"/>
              </a:buClr>
              <a:buSzPct val="100000"/>
              <a:buFont typeface="Arial" panose="020B0604020202020204" pitchFamily="34" charset="0"/>
              <a:buChar char="•"/>
            </a:pPr>
            <a:r>
              <a:rPr lang="en-US" altLang="en-US" sz="1600" dirty="0">
                <a:solidFill>
                  <a:srgbClr val="111111"/>
                </a:solidFill>
                <a:latin typeface="+mj-lt"/>
              </a:rPr>
              <a:t>No income deemed to accrue or arise where activities are confined to collection of news and views in India for transmission out of India</a:t>
            </a:r>
          </a:p>
          <a:p>
            <a:pPr lvl="1" algn="just" eaLnBrk="1" hangingPunct="1">
              <a:lnSpc>
                <a:spcPct val="90000"/>
              </a:lnSpc>
              <a:buClr>
                <a:srgbClr val="111111"/>
              </a:buClr>
              <a:buSzPct val="100000"/>
              <a:buFont typeface="Arial" panose="020B0604020202020204" pitchFamily="34" charset="0"/>
              <a:buChar char="•"/>
            </a:pPr>
            <a:endParaRPr lang="en-US" altLang="en-US" sz="1600" dirty="0">
              <a:solidFill>
                <a:srgbClr val="111111"/>
              </a:solidFill>
              <a:latin typeface="+mj-lt"/>
            </a:endParaRPr>
          </a:p>
          <a:p>
            <a:pPr lvl="1" algn="just" eaLnBrk="1" hangingPunct="1">
              <a:lnSpc>
                <a:spcPct val="90000"/>
              </a:lnSpc>
              <a:buClr>
                <a:srgbClr val="111111"/>
              </a:buClr>
              <a:buSzPct val="100000"/>
              <a:buFont typeface="Arial" panose="020B0604020202020204" pitchFamily="34" charset="0"/>
              <a:buChar char="•"/>
            </a:pPr>
            <a:r>
              <a:rPr lang="en-US" altLang="en-US" sz="1600" dirty="0">
                <a:solidFill>
                  <a:srgbClr val="111111"/>
                </a:solidFill>
                <a:latin typeface="+mj-lt"/>
              </a:rPr>
              <a:t>In case of a NR individual or a company/ firm which does not have a shareholder/ partner who is citizen of/ resident in India - no income deemed to accrue or arise where operations are confined to shooting of a cinematograph film in India</a:t>
            </a:r>
          </a:p>
        </p:txBody>
      </p:sp>
      <p:sp>
        <p:nvSpPr>
          <p:cNvPr id="275460" name="Rectangle 3"/>
          <p:cNvSpPr>
            <a:spLocks noChangeArrowheads="1"/>
          </p:cNvSpPr>
          <p:nvPr/>
        </p:nvSpPr>
        <p:spPr bwMode="auto">
          <a:xfrm>
            <a:off x="455613" y="1066804"/>
            <a:ext cx="8234362"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360363" indent="-360363" eaLnBrk="0" hangingPunct="0">
              <a:spcBef>
                <a:spcPct val="20000"/>
              </a:spcBef>
              <a:buClr>
                <a:srgbClr val="FFD200"/>
              </a:buClr>
              <a:buSzPct val="75000"/>
              <a:buFont typeface="Arial" charset="0"/>
              <a:buChar char="►"/>
              <a:defRPr sz="2400">
                <a:solidFill>
                  <a:srgbClr val="646464"/>
                </a:solidFill>
                <a:latin typeface="Arial" charset="0"/>
              </a:defRPr>
            </a:lvl1pPr>
            <a:lvl2pPr marL="742950" indent="-285750" eaLnBrk="0" hangingPunct="0">
              <a:spcBef>
                <a:spcPct val="20000"/>
              </a:spcBef>
              <a:buClr>
                <a:srgbClr val="FFD200"/>
              </a:buClr>
              <a:buSzPct val="75000"/>
              <a:buFont typeface="Arial" charset="0"/>
              <a:buChar char="►"/>
              <a:defRPr sz="2000">
                <a:solidFill>
                  <a:srgbClr val="646464"/>
                </a:solidFill>
                <a:latin typeface="Arial" charset="0"/>
              </a:defRPr>
            </a:lvl2pPr>
            <a:lvl3pPr marL="1143000" indent="-228600" eaLnBrk="0" hangingPunct="0">
              <a:spcBef>
                <a:spcPct val="20000"/>
              </a:spcBef>
              <a:buClr>
                <a:srgbClr val="FFD200"/>
              </a:buClr>
              <a:buSzPct val="75000"/>
              <a:buFont typeface="Arial" charset="0"/>
              <a:buChar char="►"/>
              <a:defRPr>
                <a:solidFill>
                  <a:srgbClr val="646464"/>
                </a:solidFill>
                <a:latin typeface="Arial" charset="0"/>
              </a:defRPr>
            </a:lvl3pPr>
            <a:lvl4pPr marL="1600200" indent="-228600" eaLnBrk="0" hangingPunct="0">
              <a:spcBef>
                <a:spcPct val="20000"/>
              </a:spcBef>
              <a:buClr>
                <a:srgbClr val="FFD200"/>
              </a:buClr>
              <a:buSzPct val="75000"/>
              <a:buFont typeface="Arial" charset="0"/>
              <a:buChar char="►"/>
              <a:defRPr sz="1600">
                <a:solidFill>
                  <a:srgbClr val="646464"/>
                </a:solidFill>
                <a:latin typeface="Arial" charset="0"/>
              </a:defRPr>
            </a:lvl4pPr>
            <a:lvl5pPr marL="2057400" indent="-228600" eaLnBrk="0" hangingPunct="0">
              <a:spcBef>
                <a:spcPct val="20000"/>
              </a:spcBef>
              <a:buClr>
                <a:srgbClr val="FFD200"/>
              </a:buClr>
              <a:buSzPct val="75000"/>
              <a:buFont typeface="Arial" charset="0"/>
              <a:buChar char="►"/>
              <a:defRPr sz="1600">
                <a:solidFill>
                  <a:srgbClr val="646464"/>
                </a:solidFill>
                <a:latin typeface="Arial" charset="0"/>
              </a:defRPr>
            </a:lvl5pPr>
            <a:lvl6pPr marL="2514600" indent="-228600" eaLnBrk="0" fontAlgn="base" hangingPunct="0">
              <a:spcBef>
                <a:spcPct val="20000"/>
              </a:spcBef>
              <a:spcAft>
                <a:spcPct val="0"/>
              </a:spcAft>
              <a:buClr>
                <a:srgbClr val="FFD200"/>
              </a:buClr>
              <a:buSzPct val="75000"/>
              <a:buFont typeface="Arial" charset="0"/>
              <a:buChar char="►"/>
              <a:defRPr sz="1600">
                <a:solidFill>
                  <a:srgbClr val="646464"/>
                </a:solidFill>
                <a:latin typeface="Arial" charset="0"/>
              </a:defRPr>
            </a:lvl6pPr>
            <a:lvl7pPr marL="2971800" indent="-228600" eaLnBrk="0" fontAlgn="base" hangingPunct="0">
              <a:spcBef>
                <a:spcPct val="20000"/>
              </a:spcBef>
              <a:spcAft>
                <a:spcPct val="0"/>
              </a:spcAft>
              <a:buClr>
                <a:srgbClr val="FFD200"/>
              </a:buClr>
              <a:buSzPct val="75000"/>
              <a:buFont typeface="Arial" charset="0"/>
              <a:buChar char="►"/>
              <a:defRPr sz="1600">
                <a:solidFill>
                  <a:srgbClr val="646464"/>
                </a:solidFill>
                <a:latin typeface="Arial" charset="0"/>
              </a:defRPr>
            </a:lvl7pPr>
            <a:lvl8pPr marL="3429000" indent="-228600" eaLnBrk="0" fontAlgn="base" hangingPunct="0">
              <a:spcBef>
                <a:spcPct val="20000"/>
              </a:spcBef>
              <a:spcAft>
                <a:spcPct val="0"/>
              </a:spcAft>
              <a:buClr>
                <a:srgbClr val="FFD200"/>
              </a:buClr>
              <a:buSzPct val="75000"/>
              <a:buFont typeface="Arial" charset="0"/>
              <a:buChar char="►"/>
              <a:defRPr sz="1600">
                <a:solidFill>
                  <a:srgbClr val="646464"/>
                </a:solidFill>
                <a:latin typeface="Arial" charset="0"/>
              </a:defRPr>
            </a:lvl8pPr>
            <a:lvl9pPr marL="3886200" indent="-228600" eaLnBrk="0" fontAlgn="base" hangingPunct="0">
              <a:spcBef>
                <a:spcPct val="20000"/>
              </a:spcBef>
              <a:spcAft>
                <a:spcPct val="0"/>
              </a:spcAft>
              <a:buClr>
                <a:srgbClr val="FFD200"/>
              </a:buClr>
              <a:buSzPct val="75000"/>
              <a:buFont typeface="Arial" charset="0"/>
              <a:buChar char="►"/>
              <a:defRPr sz="1600">
                <a:solidFill>
                  <a:srgbClr val="646464"/>
                </a:solidFill>
                <a:latin typeface="Arial" charset="0"/>
              </a:defRPr>
            </a:lvl9pPr>
          </a:lstStyle>
          <a:p>
            <a:pPr defTabSz="909441" eaLnBrk="1" fontAlgn="base" hangingPunct="1">
              <a:lnSpc>
                <a:spcPct val="80000"/>
              </a:lnSpc>
              <a:spcAft>
                <a:spcPct val="0"/>
              </a:spcAft>
            </a:pPr>
            <a:endParaRPr lang="en-US" altLang="en-US" sz="2000"/>
          </a:p>
        </p:txBody>
      </p:sp>
      <p:sp>
        <p:nvSpPr>
          <p:cNvPr id="5"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custDataLst>
      <p:tags r:id="rId1"/>
    </p:custDataLst>
    <p:extLst>
      <p:ext uri="{BB962C8B-B14F-4D97-AF65-F5344CB8AC3E}">
        <p14:creationId xmlns:p14="http://schemas.microsoft.com/office/powerpoint/2010/main" val="11260146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3" name="Rectangle 5"/>
          <p:cNvSpPr>
            <a:spLocks noGrp="1" noChangeArrowheads="1"/>
          </p:cNvSpPr>
          <p:nvPr>
            <p:ph type="body" idx="1"/>
          </p:nvPr>
        </p:nvSpPr>
        <p:spPr>
          <a:xfrm>
            <a:off x="455613" y="1501707"/>
            <a:ext cx="8234362" cy="4519613"/>
          </a:xfrm>
        </p:spPr>
        <p:txBody>
          <a:bodyPr/>
          <a:lstStyle/>
          <a:p>
            <a:pPr eaLnBrk="1" hangingPunct="1">
              <a:buClr>
                <a:srgbClr val="111111"/>
              </a:buClr>
              <a:buSzPct val="100000"/>
              <a:buFont typeface="Arial" panose="020B0604020202020204" pitchFamily="34" charset="0"/>
              <a:buChar char="•"/>
            </a:pPr>
            <a:r>
              <a:rPr lang="en-US" altLang="en-US" sz="1600" dirty="0">
                <a:solidFill>
                  <a:srgbClr val="111111"/>
                </a:solidFill>
                <a:latin typeface="+mj-lt"/>
              </a:rPr>
              <a:t>Explanation 2 </a:t>
            </a:r>
            <a:r>
              <a:rPr lang="en-US" altLang="en-US" sz="1600" dirty="0">
                <a:solidFill>
                  <a:srgbClr val="111111"/>
                </a:solidFill>
              </a:rPr>
              <a:t>–</a:t>
            </a:r>
            <a:endParaRPr lang="en-US" altLang="en-US" sz="1600" dirty="0">
              <a:solidFill>
                <a:srgbClr val="111111"/>
              </a:solidFill>
              <a:latin typeface="+mj-lt"/>
            </a:endParaRPr>
          </a:p>
          <a:p>
            <a:pPr lvl="1" eaLnBrk="1" hangingPunct="1">
              <a:buClr>
                <a:srgbClr val="111111"/>
              </a:buClr>
              <a:buSzPct val="100000"/>
              <a:buFont typeface="Arial" panose="020B0604020202020204" pitchFamily="34" charset="0"/>
              <a:buChar char="•"/>
            </a:pPr>
            <a:r>
              <a:rPr lang="en-US" altLang="en-US" sz="1600" dirty="0">
                <a:solidFill>
                  <a:srgbClr val="111111"/>
                </a:solidFill>
                <a:latin typeface="+mj-lt"/>
              </a:rPr>
              <a:t>BC shall include any business activity carried out through a person who-</a:t>
            </a:r>
          </a:p>
          <a:p>
            <a:pPr lvl="2" eaLnBrk="1" hangingPunct="1">
              <a:buClr>
                <a:srgbClr val="111111"/>
              </a:buClr>
              <a:buSzPct val="100000"/>
              <a:buFont typeface="Arial" panose="020B0604020202020204" pitchFamily="34" charset="0"/>
              <a:buChar char="•"/>
            </a:pPr>
            <a:r>
              <a:rPr lang="en-US" altLang="en-US" sz="1600" dirty="0">
                <a:solidFill>
                  <a:srgbClr val="111111"/>
                </a:solidFill>
                <a:latin typeface="+mj-lt"/>
              </a:rPr>
              <a:t>has and habitually exercises the authority to conclude contracts on behalf the NR; or</a:t>
            </a:r>
          </a:p>
          <a:p>
            <a:pPr lvl="2" eaLnBrk="1" hangingPunct="1">
              <a:buClr>
                <a:srgbClr val="111111"/>
              </a:buClr>
              <a:buSzPct val="100000"/>
              <a:buFont typeface="Arial" panose="020B0604020202020204" pitchFamily="34" charset="0"/>
              <a:buChar char="•"/>
            </a:pPr>
            <a:r>
              <a:rPr lang="en-US" altLang="en-US" sz="1600" dirty="0">
                <a:solidFill>
                  <a:srgbClr val="111111"/>
                </a:solidFill>
                <a:latin typeface="+mj-lt"/>
              </a:rPr>
              <a:t>habitually maintains a stock of goods and merchandise from which he regularly delivers goods and merchandise on behalf of the NR; or</a:t>
            </a:r>
          </a:p>
          <a:p>
            <a:pPr lvl="2" eaLnBrk="1" hangingPunct="1">
              <a:buClr>
                <a:srgbClr val="111111"/>
              </a:buClr>
              <a:buSzPct val="100000"/>
              <a:buFont typeface="Arial" panose="020B0604020202020204" pitchFamily="34" charset="0"/>
              <a:buChar char="•"/>
            </a:pPr>
            <a:r>
              <a:rPr lang="en-US" altLang="en-US" sz="1600" dirty="0">
                <a:solidFill>
                  <a:srgbClr val="111111"/>
                </a:solidFill>
                <a:latin typeface="+mj-lt"/>
              </a:rPr>
              <a:t>habitually secures orders in India mainly or wholly for the NR or group companies of the NR.</a:t>
            </a:r>
          </a:p>
          <a:p>
            <a:pPr lvl="1" eaLnBrk="1" hangingPunct="1">
              <a:buClr>
                <a:srgbClr val="111111"/>
              </a:buClr>
              <a:buSzPct val="100000"/>
              <a:buFont typeface="Arial" panose="020B0604020202020204" pitchFamily="34" charset="0"/>
              <a:buChar char="•"/>
            </a:pPr>
            <a:r>
              <a:rPr lang="en-US" altLang="en-US" sz="1600" dirty="0">
                <a:solidFill>
                  <a:srgbClr val="111111"/>
                </a:solidFill>
                <a:latin typeface="+mj-lt"/>
              </a:rPr>
              <a:t>Such BC does not include an agent of independent status </a:t>
            </a:r>
          </a:p>
          <a:p>
            <a:pPr lvl="1" eaLnBrk="1" hangingPunct="1">
              <a:buClr>
                <a:srgbClr val="111111"/>
              </a:buClr>
              <a:buSzPct val="100000"/>
              <a:buFont typeface="Arial" panose="020B0604020202020204" pitchFamily="34" charset="0"/>
              <a:buChar char="•"/>
            </a:pPr>
            <a:r>
              <a:rPr lang="en-US" altLang="en-US" sz="1600" dirty="0">
                <a:solidFill>
                  <a:srgbClr val="111111"/>
                </a:solidFill>
                <a:latin typeface="+mj-lt"/>
              </a:rPr>
              <a:t>Where any broker or general commission agent works mainly or wholly on behalf of the NR or group companies of such NR – he shall not be considered to be an agent of independent status.</a:t>
            </a:r>
          </a:p>
          <a:p>
            <a:pPr eaLnBrk="1" hangingPunct="1">
              <a:buClr>
                <a:srgbClr val="111111"/>
              </a:buClr>
              <a:buSzPct val="100000"/>
              <a:buFont typeface="Arial" panose="020B0604020202020204" pitchFamily="34" charset="0"/>
              <a:buChar char="•"/>
            </a:pPr>
            <a:endParaRPr lang="en-US" altLang="en-US" sz="1600" dirty="0">
              <a:solidFill>
                <a:srgbClr val="111111"/>
              </a:solidFill>
              <a:latin typeface="+mj-lt"/>
            </a:endParaRPr>
          </a:p>
          <a:p>
            <a:pPr eaLnBrk="1" hangingPunct="1">
              <a:buClr>
                <a:srgbClr val="111111"/>
              </a:buClr>
              <a:buSzPct val="100000"/>
              <a:buFont typeface="Arial" panose="020B0604020202020204" pitchFamily="34" charset="0"/>
              <a:buChar char="•"/>
            </a:pPr>
            <a:r>
              <a:rPr lang="en-US" altLang="en-US" sz="1600" dirty="0">
                <a:solidFill>
                  <a:srgbClr val="111111"/>
                </a:solidFill>
                <a:latin typeface="+mj-lt"/>
              </a:rPr>
              <a:t>Explanation 3 </a:t>
            </a:r>
            <a:r>
              <a:rPr lang="en-US" altLang="en-US" sz="1600" dirty="0">
                <a:solidFill>
                  <a:srgbClr val="111111"/>
                </a:solidFill>
              </a:rPr>
              <a:t>–</a:t>
            </a:r>
            <a:endParaRPr lang="en-US" altLang="en-US" sz="1600" dirty="0">
              <a:solidFill>
                <a:srgbClr val="111111"/>
              </a:solidFill>
              <a:latin typeface="+mj-lt"/>
            </a:endParaRPr>
          </a:p>
          <a:p>
            <a:pPr lvl="1" eaLnBrk="1" hangingPunct="1">
              <a:buClr>
                <a:srgbClr val="111111"/>
              </a:buClr>
              <a:buSzPct val="100000"/>
              <a:buFont typeface="Arial" panose="020B0604020202020204" pitchFamily="34" charset="0"/>
              <a:buChar char="•"/>
            </a:pPr>
            <a:r>
              <a:rPr lang="en-US" altLang="en-US" sz="1600" dirty="0">
                <a:solidFill>
                  <a:srgbClr val="111111"/>
                </a:solidFill>
                <a:latin typeface="+mj-lt"/>
              </a:rPr>
              <a:t>Where business is carried out through an agent as referred to in (a), (b) or (c) above, income deemed to accrue or arise in India shall be only such part of income as is attributable to operations carried out in India</a:t>
            </a:r>
          </a:p>
        </p:txBody>
      </p:sp>
      <p:sp>
        <p:nvSpPr>
          <p:cNvPr id="276484" name="Rectangle 3"/>
          <p:cNvSpPr>
            <a:spLocks noChangeArrowheads="1"/>
          </p:cNvSpPr>
          <p:nvPr/>
        </p:nvSpPr>
        <p:spPr bwMode="auto">
          <a:xfrm>
            <a:off x="455613" y="1066804"/>
            <a:ext cx="8234362"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360363" indent="-360363" eaLnBrk="0" hangingPunct="0">
              <a:spcBef>
                <a:spcPct val="20000"/>
              </a:spcBef>
              <a:buClr>
                <a:srgbClr val="FFD200"/>
              </a:buClr>
              <a:buSzPct val="75000"/>
              <a:buFont typeface="Arial" charset="0"/>
              <a:buChar char="►"/>
              <a:defRPr sz="2400">
                <a:solidFill>
                  <a:srgbClr val="646464"/>
                </a:solidFill>
                <a:latin typeface="Arial" charset="0"/>
              </a:defRPr>
            </a:lvl1pPr>
            <a:lvl2pPr marL="742950" indent="-285750" eaLnBrk="0" hangingPunct="0">
              <a:spcBef>
                <a:spcPct val="20000"/>
              </a:spcBef>
              <a:buClr>
                <a:srgbClr val="FFD200"/>
              </a:buClr>
              <a:buSzPct val="75000"/>
              <a:buFont typeface="Arial" charset="0"/>
              <a:buChar char="►"/>
              <a:defRPr sz="2000">
                <a:solidFill>
                  <a:srgbClr val="646464"/>
                </a:solidFill>
                <a:latin typeface="Arial" charset="0"/>
              </a:defRPr>
            </a:lvl2pPr>
            <a:lvl3pPr marL="1143000" indent="-228600" eaLnBrk="0" hangingPunct="0">
              <a:spcBef>
                <a:spcPct val="20000"/>
              </a:spcBef>
              <a:buClr>
                <a:srgbClr val="FFD200"/>
              </a:buClr>
              <a:buSzPct val="75000"/>
              <a:buFont typeface="Arial" charset="0"/>
              <a:buChar char="►"/>
              <a:defRPr>
                <a:solidFill>
                  <a:srgbClr val="646464"/>
                </a:solidFill>
                <a:latin typeface="Arial" charset="0"/>
              </a:defRPr>
            </a:lvl3pPr>
            <a:lvl4pPr marL="1600200" indent="-228600" eaLnBrk="0" hangingPunct="0">
              <a:spcBef>
                <a:spcPct val="20000"/>
              </a:spcBef>
              <a:buClr>
                <a:srgbClr val="FFD200"/>
              </a:buClr>
              <a:buSzPct val="75000"/>
              <a:buFont typeface="Arial" charset="0"/>
              <a:buChar char="►"/>
              <a:defRPr sz="1600">
                <a:solidFill>
                  <a:srgbClr val="646464"/>
                </a:solidFill>
                <a:latin typeface="Arial" charset="0"/>
              </a:defRPr>
            </a:lvl4pPr>
            <a:lvl5pPr marL="2057400" indent="-228600" eaLnBrk="0" hangingPunct="0">
              <a:spcBef>
                <a:spcPct val="20000"/>
              </a:spcBef>
              <a:buClr>
                <a:srgbClr val="FFD200"/>
              </a:buClr>
              <a:buSzPct val="75000"/>
              <a:buFont typeface="Arial" charset="0"/>
              <a:buChar char="►"/>
              <a:defRPr sz="1600">
                <a:solidFill>
                  <a:srgbClr val="646464"/>
                </a:solidFill>
                <a:latin typeface="Arial" charset="0"/>
              </a:defRPr>
            </a:lvl5pPr>
            <a:lvl6pPr marL="2514600" indent="-228600" eaLnBrk="0" fontAlgn="base" hangingPunct="0">
              <a:spcBef>
                <a:spcPct val="20000"/>
              </a:spcBef>
              <a:spcAft>
                <a:spcPct val="0"/>
              </a:spcAft>
              <a:buClr>
                <a:srgbClr val="FFD200"/>
              </a:buClr>
              <a:buSzPct val="75000"/>
              <a:buFont typeface="Arial" charset="0"/>
              <a:buChar char="►"/>
              <a:defRPr sz="1600">
                <a:solidFill>
                  <a:srgbClr val="646464"/>
                </a:solidFill>
                <a:latin typeface="Arial" charset="0"/>
              </a:defRPr>
            </a:lvl6pPr>
            <a:lvl7pPr marL="2971800" indent="-228600" eaLnBrk="0" fontAlgn="base" hangingPunct="0">
              <a:spcBef>
                <a:spcPct val="20000"/>
              </a:spcBef>
              <a:spcAft>
                <a:spcPct val="0"/>
              </a:spcAft>
              <a:buClr>
                <a:srgbClr val="FFD200"/>
              </a:buClr>
              <a:buSzPct val="75000"/>
              <a:buFont typeface="Arial" charset="0"/>
              <a:buChar char="►"/>
              <a:defRPr sz="1600">
                <a:solidFill>
                  <a:srgbClr val="646464"/>
                </a:solidFill>
                <a:latin typeface="Arial" charset="0"/>
              </a:defRPr>
            </a:lvl7pPr>
            <a:lvl8pPr marL="3429000" indent="-228600" eaLnBrk="0" fontAlgn="base" hangingPunct="0">
              <a:spcBef>
                <a:spcPct val="20000"/>
              </a:spcBef>
              <a:spcAft>
                <a:spcPct val="0"/>
              </a:spcAft>
              <a:buClr>
                <a:srgbClr val="FFD200"/>
              </a:buClr>
              <a:buSzPct val="75000"/>
              <a:buFont typeface="Arial" charset="0"/>
              <a:buChar char="►"/>
              <a:defRPr sz="1600">
                <a:solidFill>
                  <a:srgbClr val="646464"/>
                </a:solidFill>
                <a:latin typeface="Arial" charset="0"/>
              </a:defRPr>
            </a:lvl8pPr>
            <a:lvl9pPr marL="3886200" indent="-228600" eaLnBrk="0" fontAlgn="base" hangingPunct="0">
              <a:spcBef>
                <a:spcPct val="20000"/>
              </a:spcBef>
              <a:spcAft>
                <a:spcPct val="0"/>
              </a:spcAft>
              <a:buClr>
                <a:srgbClr val="FFD200"/>
              </a:buClr>
              <a:buSzPct val="75000"/>
              <a:buFont typeface="Arial" charset="0"/>
              <a:buChar char="►"/>
              <a:defRPr sz="1600">
                <a:solidFill>
                  <a:srgbClr val="646464"/>
                </a:solidFill>
                <a:latin typeface="Arial" charset="0"/>
              </a:defRPr>
            </a:lvl9pPr>
          </a:lstStyle>
          <a:p>
            <a:pPr defTabSz="909441" eaLnBrk="1" fontAlgn="base" hangingPunct="1">
              <a:lnSpc>
                <a:spcPct val="80000"/>
              </a:lnSpc>
              <a:spcAft>
                <a:spcPct val="0"/>
              </a:spcAft>
            </a:pPr>
            <a:endParaRPr lang="en-US" altLang="en-US" sz="2000"/>
          </a:p>
        </p:txBody>
      </p:sp>
      <p:sp>
        <p:nvSpPr>
          <p:cNvPr id="276485" name="Rectangle 4"/>
          <p:cNvSpPr>
            <a:spLocks noChangeArrowheads="1"/>
          </p:cNvSpPr>
          <p:nvPr/>
        </p:nvSpPr>
        <p:spPr bwMode="auto">
          <a:xfrm>
            <a:off x="914400" y="1219200"/>
            <a:ext cx="77724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381000" indent="-381000" defTabSz="231775" eaLnBrk="0" hangingPunct="0">
              <a:spcBef>
                <a:spcPct val="20000"/>
              </a:spcBef>
              <a:buClr>
                <a:srgbClr val="FFD200"/>
              </a:buClr>
              <a:buSzPct val="75000"/>
              <a:buFont typeface="Arial" charset="0"/>
              <a:buChar char="►"/>
              <a:defRPr sz="2400">
                <a:solidFill>
                  <a:srgbClr val="646464"/>
                </a:solidFill>
                <a:latin typeface="Arial" charset="0"/>
              </a:defRPr>
            </a:lvl1pPr>
            <a:lvl2pPr marL="742950" indent="-285750" defTabSz="231775" eaLnBrk="0" hangingPunct="0">
              <a:spcBef>
                <a:spcPct val="20000"/>
              </a:spcBef>
              <a:buClr>
                <a:srgbClr val="FFD200"/>
              </a:buClr>
              <a:buSzPct val="75000"/>
              <a:buFont typeface="Arial" charset="0"/>
              <a:buChar char="►"/>
              <a:defRPr sz="2000">
                <a:solidFill>
                  <a:srgbClr val="646464"/>
                </a:solidFill>
                <a:latin typeface="Arial" charset="0"/>
              </a:defRPr>
            </a:lvl2pPr>
            <a:lvl3pPr marL="1143000" indent="-228600" defTabSz="231775" eaLnBrk="0" hangingPunct="0">
              <a:spcBef>
                <a:spcPct val="20000"/>
              </a:spcBef>
              <a:buClr>
                <a:srgbClr val="FFD200"/>
              </a:buClr>
              <a:buSzPct val="75000"/>
              <a:buFont typeface="Arial" charset="0"/>
              <a:buChar char="►"/>
              <a:defRPr>
                <a:solidFill>
                  <a:srgbClr val="646464"/>
                </a:solidFill>
                <a:latin typeface="Arial" charset="0"/>
              </a:defRPr>
            </a:lvl3pPr>
            <a:lvl4pPr marL="1600200" indent="-228600" defTabSz="231775" eaLnBrk="0" hangingPunct="0">
              <a:spcBef>
                <a:spcPct val="20000"/>
              </a:spcBef>
              <a:buClr>
                <a:srgbClr val="FFD200"/>
              </a:buClr>
              <a:buSzPct val="75000"/>
              <a:buFont typeface="Arial" charset="0"/>
              <a:buChar char="►"/>
              <a:defRPr sz="1600">
                <a:solidFill>
                  <a:srgbClr val="646464"/>
                </a:solidFill>
                <a:latin typeface="Arial" charset="0"/>
              </a:defRPr>
            </a:lvl4pPr>
            <a:lvl5pPr marL="2057400" indent="-228600" defTabSz="231775" eaLnBrk="0" hangingPunct="0">
              <a:spcBef>
                <a:spcPct val="20000"/>
              </a:spcBef>
              <a:buClr>
                <a:srgbClr val="FFD200"/>
              </a:buClr>
              <a:buSzPct val="75000"/>
              <a:buFont typeface="Arial" charset="0"/>
              <a:buChar char="►"/>
              <a:defRPr sz="1600">
                <a:solidFill>
                  <a:srgbClr val="646464"/>
                </a:solidFill>
                <a:latin typeface="Arial" charset="0"/>
              </a:defRPr>
            </a:lvl5pPr>
            <a:lvl6pPr marL="2514600" indent="-228600" defTabSz="231775" eaLnBrk="0" fontAlgn="base" hangingPunct="0">
              <a:spcBef>
                <a:spcPct val="20000"/>
              </a:spcBef>
              <a:spcAft>
                <a:spcPct val="0"/>
              </a:spcAft>
              <a:buClr>
                <a:srgbClr val="FFD200"/>
              </a:buClr>
              <a:buSzPct val="75000"/>
              <a:buFont typeface="Arial" charset="0"/>
              <a:buChar char="►"/>
              <a:defRPr sz="1600">
                <a:solidFill>
                  <a:srgbClr val="646464"/>
                </a:solidFill>
                <a:latin typeface="Arial" charset="0"/>
              </a:defRPr>
            </a:lvl6pPr>
            <a:lvl7pPr marL="2971800" indent="-228600" defTabSz="231775" eaLnBrk="0" fontAlgn="base" hangingPunct="0">
              <a:spcBef>
                <a:spcPct val="20000"/>
              </a:spcBef>
              <a:spcAft>
                <a:spcPct val="0"/>
              </a:spcAft>
              <a:buClr>
                <a:srgbClr val="FFD200"/>
              </a:buClr>
              <a:buSzPct val="75000"/>
              <a:buFont typeface="Arial" charset="0"/>
              <a:buChar char="►"/>
              <a:defRPr sz="1600">
                <a:solidFill>
                  <a:srgbClr val="646464"/>
                </a:solidFill>
                <a:latin typeface="Arial" charset="0"/>
              </a:defRPr>
            </a:lvl7pPr>
            <a:lvl8pPr marL="3429000" indent="-228600" defTabSz="231775" eaLnBrk="0" fontAlgn="base" hangingPunct="0">
              <a:spcBef>
                <a:spcPct val="20000"/>
              </a:spcBef>
              <a:spcAft>
                <a:spcPct val="0"/>
              </a:spcAft>
              <a:buClr>
                <a:srgbClr val="FFD200"/>
              </a:buClr>
              <a:buSzPct val="75000"/>
              <a:buFont typeface="Arial" charset="0"/>
              <a:buChar char="►"/>
              <a:defRPr sz="1600">
                <a:solidFill>
                  <a:srgbClr val="646464"/>
                </a:solidFill>
                <a:latin typeface="Arial" charset="0"/>
              </a:defRPr>
            </a:lvl8pPr>
            <a:lvl9pPr marL="3886200" indent="-228600" defTabSz="231775" eaLnBrk="0" fontAlgn="base" hangingPunct="0">
              <a:spcBef>
                <a:spcPct val="20000"/>
              </a:spcBef>
              <a:spcAft>
                <a:spcPct val="0"/>
              </a:spcAft>
              <a:buClr>
                <a:srgbClr val="FFD200"/>
              </a:buClr>
              <a:buSzPct val="75000"/>
              <a:buFont typeface="Arial" charset="0"/>
              <a:buChar char="►"/>
              <a:defRPr sz="1600">
                <a:solidFill>
                  <a:srgbClr val="646464"/>
                </a:solidFill>
                <a:latin typeface="Arial" charset="0"/>
              </a:defRPr>
            </a:lvl9pPr>
          </a:lstStyle>
          <a:p>
            <a:pPr algn="just" eaLnBrk="1" fontAlgn="base" hangingPunct="1">
              <a:lnSpc>
                <a:spcPct val="120000"/>
              </a:lnSpc>
              <a:spcAft>
                <a:spcPct val="0"/>
              </a:spcAft>
            </a:pPr>
            <a:endParaRPr lang="en-US" altLang="en-US" sz="1800"/>
          </a:p>
        </p:txBody>
      </p:sp>
      <p:sp>
        <p:nvSpPr>
          <p:cNvPr id="8" name="Rectangle 2"/>
          <p:cNvSpPr>
            <a:spLocks noGrp="1" noChangeArrowheads="1"/>
          </p:cNvSpPr>
          <p:nvPr>
            <p:ph type="title"/>
          </p:nvPr>
        </p:nvSpPr>
        <p:spPr>
          <a:xfrm>
            <a:off x="457309" y="200025"/>
            <a:ext cx="8232775" cy="863600"/>
          </a:xfrm>
        </p:spPr>
        <p:txBody>
          <a:bodyPr/>
          <a:lstStyle/>
          <a:p>
            <a:pPr eaLnBrk="1" hangingPunct="1"/>
            <a:r>
              <a:rPr lang="en-US" altLang="en-US" sz="4400" dirty="0">
                <a:solidFill>
                  <a:srgbClr val="111111"/>
                </a:solidFill>
              </a:rPr>
              <a:t>Business connection – Section 9(1)(</a:t>
            </a:r>
            <a:r>
              <a:rPr lang="en-US" altLang="en-US" sz="4400" dirty="0" err="1">
                <a:solidFill>
                  <a:srgbClr val="111111"/>
                </a:solidFill>
              </a:rPr>
              <a:t>i</a:t>
            </a:r>
            <a:r>
              <a:rPr lang="en-US" altLang="en-US" sz="4400" dirty="0">
                <a:solidFill>
                  <a:srgbClr val="111111"/>
                </a:solidFill>
              </a:rPr>
              <a:t>)</a:t>
            </a:r>
          </a:p>
        </p:txBody>
      </p:sp>
      <p:sp>
        <p:nvSpPr>
          <p:cNvPr id="6"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custDataLst>
      <p:tags r:id="rId1"/>
    </p:custDataLst>
    <p:extLst>
      <p:ext uri="{BB962C8B-B14F-4D97-AF65-F5344CB8AC3E}">
        <p14:creationId xmlns:p14="http://schemas.microsoft.com/office/powerpoint/2010/main" val="2466616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7" name="Rectangle 8"/>
          <p:cNvSpPr>
            <a:spLocks noGrp="1" noChangeArrowheads="1"/>
          </p:cNvSpPr>
          <p:nvPr>
            <p:ph type="body" idx="1"/>
          </p:nvPr>
        </p:nvSpPr>
        <p:spPr/>
        <p:txBody>
          <a:bodyPr/>
          <a:lstStyle/>
          <a:p>
            <a:pPr eaLnBrk="1" hangingPunct="1">
              <a:lnSpc>
                <a:spcPct val="110000"/>
              </a:lnSpc>
              <a:buClr>
                <a:srgbClr val="111111"/>
              </a:buClr>
              <a:buSzPct val="100000"/>
              <a:buFont typeface="Arial" panose="020B0604020202020204" pitchFamily="34" charset="0"/>
              <a:buChar char="•"/>
            </a:pPr>
            <a:r>
              <a:rPr lang="en-US" altLang="en-US" sz="1600" dirty="0">
                <a:solidFill>
                  <a:srgbClr val="111111"/>
                </a:solidFill>
                <a:latin typeface="+mj-lt"/>
              </a:rPr>
              <a:t>The term </a:t>
            </a:r>
            <a:r>
              <a:rPr lang="en-US" altLang="en-US" sz="1600" dirty="0" smtClean="0">
                <a:solidFill>
                  <a:srgbClr val="111111"/>
                </a:solidFill>
                <a:latin typeface="+mj-lt"/>
              </a:rPr>
              <a:t>BC </a:t>
            </a:r>
            <a:r>
              <a:rPr lang="en-US" altLang="en-US" sz="1600" dirty="0">
                <a:solidFill>
                  <a:srgbClr val="111111"/>
                </a:solidFill>
                <a:latin typeface="+mj-lt"/>
              </a:rPr>
              <a:t>has not been defined in the Act. The </a:t>
            </a:r>
            <a:r>
              <a:rPr lang="en-US" altLang="en-US" sz="1600" dirty="0" smtClean="0">
                <a:solidFill>
                  <a:srgbClr val="111111"/>
                </a:solidFill>
                <a:latin typeface="+mj-lt"/>
              </a:rPr>
              <a:t>SC </a:t>
            </a:r>
            <a:r>
              <a:rPr lang="en-US" altLang="en-US" sz="1600" dirty="0">
                <a:solidFill>
                  <a:srgbClr val="111111"/>
                </a:solidFill>
                <a:latin typeface="+mj-lt"/>
              </a:rPr>
              <a:t>in the case of </a:t>
            </a:r>
            <a:r>
              <a:rPr lang="en-US" altLang="en-US" sz="1600" b="1" dirty="0">
                <a:solidFill>
                  <a:srgbClr val="111111"/>
                </a:solidFill>
                <a:latin typeface="+mj-lt"/>
              </a:rPr>
              <a:t>[CIT </a:t>
            </a:r>
            <a:r>
              <a:rPr lang="en-US" altLang="en-US" sz="1600" b="1" dirty="0" smtClean="0">
                <a:solidFill>
                  <a:srgbClr val="111111"/>
                </a:solidFill>
                <a:latin typeface="+mj-lt"/>
              </a:rPr>
              <a:t>v R.D. </a:t>
            </a:r>
            <a:r>
              <a:rPr lang="en-US" altLang="en-US" sz="1600" b="1" dirty="0">
                <a:solidFill>
                  <a:srgbClr val="111111"/>
                </a:solidFill>
                <a:latin typeface="+mj-lt"/>
              </a:rPr>
              <a:t>Aggarwal &amp; Co (1965) 56 ITR 20 (SC)]</a:t>
            </a:r>
            <a:r>
              <a:rPr lang="en-US" altLang="en-US" sz="1600" dirty="0">
                <a:solidFill>
                  <a:srgbClr val="111111"/>
                </a:solidFill>
                <a:latin typeface="+mj-lt"/>
              </a:rPr>
              <a:t> has interpreted the term as below:</a:t>
            </a:r>
          </a:p>
          <a:p>
            <a:pPr eaLnBrk="1" hangingPunct="1">
              <a:lnSpc>
                <a:spcPct val="110000"/>
              </a:lnSpc>
              <a:buClr>
                <a:srgbClr val="111111"/>
              </a:buClr>
              <a:buSzPct val="100000"/>
              <a:buFont typeface="Arial" panose="020B0604020202020204" pitchFamily="34" charset="0"/>
              <a:buChar char="•"/>
            </a:pPr>
            <a:endParaRPr lang="en-US" altLang="en-US" sz="1600" dirty="0">
              <a:solidFill>
                <a:srgbClr val="111111"/>
              </a:solidFill>
              <a:latin typeface="+mj-lt"/>
            </a:endParaRPr>
          </a:p>
          <a:p>
            <a:pPr lvl="1" eaLnBrk="1" hangingPunct="1">
              <a:lnSpc>
                <a:spcPct val="110000"/>
              </a:lnSpc>
              <a:buClr>
                <a:srgbClr val="111111"/>
              </a:buClr>
              <a:buSzPct val="100000"/>
              <a:buFont typeface="Arial" panose="020B0604020202020204" pitchFamily="34" charset="0"/>
              <a:buChar char="•"/>
            </a:pPr>
            <a:r>
              <a:rPr lang="en-US" altLang="en-US" sz="1600" dirty="0">
                <a:solidFill>
                  <a:srgbClr val="111111"/>
                </a:solidFill>
                <a:latin typeface="+mj-lt"/>
              </a:rPr>
              <a:t>BC presupposes an element of continuity between business of NR and activities in the taxable country.  An isolated transaction cannot be regarded as a BC</a:t>
            </a:r>
          </a:p>
          <a:p>
            <a:pPr lvl="1" eaLnBrk="1" hangingPunct="1">
              <a:lnSpc>
                <a:spcPct val="110000"/>
              </a:lnSpc>
              <a:buClr>
                <a:srgbClr val="111111"/>
              </a:buClr>
              <a:buSzPct val="100000"/>
              <a:buFont typeface="Arial" panose="020B0604020202020204" pitchFamily="34" charset="0"/>
              <a:buChar char="•"/>
            </a:pPr>
            <a:endParaRPr lang="en-US" altLang="en-US" sz="1600" dirty="0">
              <a:solidFill>
                <a:srgbClr val="111111"/>
              </a:solidFill>
              <a:latin typeface="+mj-lt"/>
            </a:endParaRPr>
          </a:p>
          <a:p>
            <a:pPr lvl="1" eaLnBrk="1" hangingPunct="1">
              <a:lnSpc>
                <a:spcPct val="110000"/>
              </a:lnSpc>
              <a:buClr>
                <a:srgbClr val="111111"/>
              </a:buClr>
              <a:buSzPct val="100000"/>
              <a:buFont typeface="Arial" panose="020B0604020202020204" pitchFamily="34" charset="0"/>
              <a:buChar char="•"/>
            </a:pPr>
            <a:r>
              <a:rPr lang="en-US" altLang="en-US" sz="1600" dirty="0">
                <a:solidFill>
                  <a:srgbClr val="111111"/>
                </a:solidFill>
                <a:latin typeface="+mj-lt"/>
              </a:rPr>
              <a:t>A relation to be a </a:t>
            </a:r>
            <a:r>
              <a:rPr lang="en-US" altLang="en-US" sz="1600" dirty="0" smtClean="0">
                <a:solidFill>
                  <a:srgbClr val="111111"/>
                </a:solidFill>
                <a:latin typeface="+mj-lt"/>
              </a:rPr>
              <a:t>‘BC’ </a:t>
            </a:r>
            <a:r>
              <a:rPr lang="en-US" altLang="en-US" sz="1600" dirty="0">
                <a:solidFill>
                  <a:srgbClr val="111111"/>
                </a:solidFill>
                <a:latin typeface="+mj-lt"/>
              </a:rPr>
              <a:t>must be real and intimate and through or from which income must accrue or arise whether directly or indirectly to the non-resident</a:t>
            </a:r>
          </a:p>
          <a:p>
            <a:pPr lvl="1" eaLnBrk="1" hangingPunct="1">
              <a:lnSpc>
                <a:spcPct val="110000"/>
              </a:lnSpc>
              <a:buClr>
                <a:srgbClr val="111111"/>
              </a:buClr>
              <a:buSzPct val="100000"/>
              <a:buFont typeface="Arial" panose="020B0604020202020204" pitchFamily="34" charset="0"/>
              <a:buChar char="•"/>
            </a:pPr>
            <a:endParaRPr lang="en-US" altLang="en-US" sz="1600" dirty="0">
              <a:solidFill>
                <a:srgbClr val="111111"/>
              </a:solidFill>
              <a:latin typeface="+mj-lt"/>
            </a:endParaRPr>
          </a:p>
          <a:p>
            <a:pPr lvl="1" eaLnBrk="1" hangingPunct="1">
              <a:lnSpc>
                <a:spcPct val="110000"/>
              </a:lnSpc>
              <a:buClr>
                <a:srgbClr val="111111"/>
              </a:buClr>
              <a:buSzPct val="100000"/>
              <a:buFont typeface="Arial" panose="020B0604020202020204" pitchFamily="34" charset="0"/>
              <a:buChar char="•"/>
            </a:pPr>
            <a:r>
              <a:rPr lang="en-US" altLang="en-US" sz="1600" dirty="0" smtClean="0">
                <a:solidFill>
                  <a:srgbClr val="111111"/>
                </a:solidFill>
                <a:latin typeface="+mj-lt"/>
              </a:rPr>
              <a:t>BC </a:t>
            </a:r>
            <a:r>
              <a:rPr lang="en-US" altLang="en-US" sz="1600" dirty="0">
                <a:solidFill>
                  <a:srgbClr val="111111"/>
                </a:solidFill>
                <a:latin typeface="+mj-lt"/>
              </a:rPr>
              <a:t>may merely be a relation between the business of the </a:t>
            </a:r>
            <a:br>
              <a:rPr lang="en-US" altLang="en-US" sz="1600" dirty="0">
                <a:solidFill>
                  <a:srgbClr val="111111"/>
                </a:solidFill>
                <a:latin typeface="+mj-lt"/>
              </a:rPr>
            </a:br>
            <a:r>
              <a:rPr lang="en-US" altLang="en-US" sz="1600" dirty="0">
                <a:solidFill>
                  <a:srgbClr val="111111"/>
                </a:solidFill>
                <a:latin typeface="+mj-lt"/>
              </a:rPr>
              <a:t>non–resident and the activity in the taxable territory which facilitates or assists the carrying of that business</a:t>
            </a:r>
          </a:p>
        </p:txBody>
      </p:sp>
      <p:sp>
        <p:nvSpPr>
          <p:cNvPr id="5" name="Rectangle 2"/>
          <p:cNvSpPr>
            <a:spLocks noGrp="1" noChangeArrowheads="1"/>
          </p:cNvSpPr>
          <p:nvPr>
            <p:ph type="title"/>
          </p:nvPr>
        </p:nvSpPr>
        <p:spPr>
          <a:xfrm>
            <a:off x="457309" y="200025"/>
            <a:ext cx="8232775" cy="863600"/>
          </a:xfrm>
        </p:spPr>
        <p:txBody>
          <a:bodyPr/>
          <a:lstStyle/>
          <a:p>
            <a:pPr eaLnBrk="1" hangingPunct="1"/>
            <a:r>
              <a:rPr lang="en-US" altLang="en-US" sz="4400" dirty="0">
                <a:solidFill>
                  <a:srgbClr val="111111"/>
                </a:solidFill>
              </a:rPr>
              <a:t>Business connection – Meaning</a:t>
            </a:r>
          </a:p>
        </p:txBody>
      </p:sp>
      <p:sp>
        <p:nvSpPr>
          <p:cNvPr id="4"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40567006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1" y="274638"/>
            <a:ext cx="8229600" cy="779462"/>
          </a:xfrm>
          <a:prstGeom prst="rect">
            <a:avLst/>
          </a:prstGeom>
        </p:spPr>
        <p:txBody>
          <a:bodyPr lIns="89864" tIns="44957" rIns="89864" bIns="44957"/>
          <a:lst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7200" algn="l" rtl="0" fontAlgn="base">
              <a:lnSpc>
                <a:spcPct val="85000"/>
              </a:lnSpc>
              <a:spcBef>
                <a:spcPct val="0"/>
              </a:spcBef>
              <a:spcAft>
                <a:spcPct val="0"/>
              </a:spcAft>
              <a:defRPr sz="3000" b="1">
                <a:solidFill>
                  <a:srgbClr val="646464"/>
                </a:solidFill>
                <a:latin typeface="Arial" charset="0"/>
              </a:defRPr>
            </a:lvl6pPr>
            <a:lvl7pPr marL="914400" algn="l" rtl="0" fontAlgn="base">
              <a:lnSpc>
                <a:spcPct val="85000"/>
              </a:lnSpc>
              <a:spcBef>
                <a:spcPct val="0"/>
              </a:spcBef>
              <a:spcAft>
                <a:spcPct val="0"/>
              </a:spcAft>
              <a:defRPr sz="3000" b="1">
                <a:solidFill>
                  <a:srgbClr val="646464"/>
                </a:solidFill>
                <a:latin typeface="Arial" charset="0"/>
              </a:defRPr>
            </a:lvl7pPr>
            <a:lvl8pPr marL="1371600" algn="l" rtl="0" fontAlgn="base">
              <a:lnSpc>
                <a:spcPct val="85000"/>
              </a:lnSpc>
              <a:spcBef>
                <a:spcPct val="0"/>
              </a:spcBef>
              <a:spcAft>
                <a:spcPct val="0"/>
              </a:spcAft>
              <a:defRPr sz="3000" b="1">
                <a:solidFill>
                  <a:srgbClr val="646464"/>
                </a:solidFill>
                <a:latin typeface="Arial" charset="0"/>
              </a:defRPr>
            </a:lvl8pPr>
            <a:lvl9pPr marL="1828800" algn="l" rtl="0" fontAlgn="base">
              <a:lnSpc>
                <a:spcPct val="85000"/>
              </a:lnSpc>
              <a:spcBef>
                <a:spcPct val="0"/>
              </a:spcBef>
              <a:spcAft>
                <a:spcPct val="0"/>
              </a:spcAft>
              <a:defRPr sz="3000" b="1">
                <a:solidFill>
                  <a:srgbClr val="646464"/>
                </a:solidFill>
                <a:latin typeface="Arial" charset="0"/>
              </a:defRPr>
            </a:lvl9pPr>
          </a:lstStyle>
          <a:p>
            <a:pPr defTabSz="909441"/>
            <a:r>
              <a:rPr lang="en-US" sz="4400" kern="0" dirty="0">
                <a:solidFill>
                  <a:srgbClr val="111111"/>
                </a:solidFill>
              </a:rPr>
              <a:t>Contractual income</a:t>
            </a:r>
          </a:p>
        </p:txBody>
      </p:sp>
      <p:sp>
        <p:nvSpPr>
          <p:cNvPr id="4" name="Rectangle 3"/>
          <p:cNvSpPr/>
          <p:nvPr/>
        </p:nvSpPr>
        <p:spPr>
          <a:xfrm>
            <a:off x="395536" y="978632"/>
            <a:ext cx="8229600" cy="5330688"/>
          </a:xfrm>
          <a:prstGeom prst="rect">
            <a:avLst/>
          </a:prstGeom>
        </p:spPr>
        <p:txBody>
          <a:bodyPr wrap="square" lIns="108000" tIns="44957" rIns="89864" bIns="44957">
            <a:spAutoFit/>
          </a:bodyPr>
          <a:lstStyle/>
          <a:p>
            <a:pPr marL="409534" lvl="3" indent="-409534">
              <a:lnSpc>
                <a:spcPct val="110000"/>
              </a:lnSpc>
              <a:spcBef>
                <a:spcPts val="914"/>
              </a:spcBef>
              <a:spcAft>
                <a:spcPts val="914"/>
              </a:spcAft>
              <a:buClr>
                <a:srgbClr val="111111"/>
              </a:buClr>
              <a:buSzPct val="100000"/>
              <a:buFont typeface="Arial" panose="020B0604020202020204" pitchFamily="34" charset="0"/>
              <a:buChar char="•"/>
              <a:defRPr/>
            </a:pPr>
            <a:r>
              <a:rPr lang="en-US" sz="1500" dirty="0">
                <a:solidFill>
                  <a:srgbClr val="111111"/>
                </a:solidFill>
              </a:rPr>
              <a:t>Contractual Income - The place of signing the contract and place of acceptance of </a:t>
            </a:r>
            <a:r>
              <a:rPr lang="en-US" sz="1500" dirty="0" smtClean="0">
                <a:solidFill>
                  <a:srgbClr val="111111"/>
                </a:solidFill>
              </a:rPr>
              <a:t>contract </a:t>
            </a:r>
            <a:r>
              <a:rPr lang="en-US" sz="1500" dirty="0">
                <a:solidFill>
                  <a:srgbClr val="111111"/>
                </a:solidFill>
              </a:rPr>
              <a:t>are the key factors to be considered</a:t>
            </a:r>
          </a:p>
          <a:p>
            <a:pPr marL="409534" lvl="3" indent="-409534">
              <a:lnSpc>
                <a:spcPct val="110000"/>
              </a:lnSpc>
              <a:spcBef>
                <a:spcPts val="914"/>
              </a:spcBef>
              <a:spcAft>
                <a:spcPts val="914"/>
              </a:spcAft>
              <a:buClr>
                <a:srgbClr val="111111"/>
              </a:buClr>
              <a:buSzPct val="100000"/>
              <a:buFont typeface="Arial" panose="020B0604020202020204" pitchFamily="34" charset="0"/>
              <a:buChar char="•"/>
              <a:defRPr/>
            </a:pPr>
            <a:r>
              <a:rPr lang="en-US" sz="1500" dirty="0" smtClean="0">
                <a:solidFill>
                  <a:srgbClr val="111111"/>
                </a:solidFill>
              </a:rPr>
              <a:t>Explanation 1 to section 9 of the ITA makes it clear that in the case of a business of which some operations are carried out in India and some outside India, the income of the business deemed to accrue or arise in India shall be “only such part of the income as is reasonably attributable to the operations carried out in India”. </a:t>
            </a:r>
          </a:p>
          <a:p>
            <a:pPr marL="409534" lvl="3" indent="-409534">
              <a:lnSpc>
                <a:spcPct val="110000"/>
              </a:lnSpc>
              <a:spcBef>
                <a:spcPts val="914"/>
              </a:spcBef>
              <a:spcAft>
                <a:spcPts val="914"/>
              </a:spcAft>
              <a:buClr>
                <a:srgbClr val="111111"/>
              </a:buClr>
              <a:buSzPct val="100000"/>
              <a:buFont typeface="Arial" panose="020B0604020202020204" pitchFamily="34" charset="0"/>
              <a:buChar char="•"/>
              <a:defRPr/>
            </a:pPr>
            <a:r>
              <a:rPr lang="en-US" sz="1500" dirty="0" smtClean="0">
                <a:solidFill>
                  <a:srgbClr val="111111"/>
                </a:solidFill>
              </a:rPr>
              <a:t>The decisions of the Delhi Tribunal in the cases of </a:t>
            </a:r>
            <a:r>
              <a:rPr lang="en-US" sz="1500" b="1" dirty="0" smtClean="0">
                <a:solidFill>
                  <a:srgbClr val="111111"/>
                </a:solidFill>
              </a:rPr>
              <a:t>Galileo International Inc. and </a:t>
            </a:r>
            <a:r>
              <a:rPr lang="en-US" sz="1500" b="1" dirty="0" err="1" smtClean="0">
                <a:solidFill>
                  <a:srgbClr val="111111"/>
                </a:solidFill>
              </a:rPr>
              <a:t>Maruthi</a:t>
            </a:r>
            <a:r>
              <a:rPr lang="en-US" sz="1500" b="1" dirty="0" smtClean="0">
                <a:solidFill>
                  <a:srgbClr val="111111"/>
                </a:solidFill>
              </a:rPr>
              <a:t> Info. and Tech Centre vs. DCIT [(2008) 19 SOT 257 (Del)] </a:t>
            </a:r>
            <a:r>
              <a:rPr lang="en-US" sz="1500" dirty="0" smtClean="0">
                <a:solidFill>
                  <a:srgbClr val="111111"/>
                </a:solidFill>
              </a:rPr>
              <a:t>and</a:t>
            </a:r>
            <a:r>
              <a:rPr lang="en-US" sz="1500" b="1" dirty="0" smtClean="0">
                <a:solidFill>
                  <a:srgbClr val="111111"/>
                </a:solidFill>
              </a:rPr>
              <a:t> Rolls Royce PLC vs. DDIT [(2008) 19 SOT 42 (Del)] </a:t>
            </a:r>
            <a:r>
              <a:rPr lang="en-US" sz="1500" dirty="0" smtClean="0">
                <a:solidFill>
                  <a:srgbClr val="111111"/>
                </a:solidFill>
              </a:rPr>
              <a:t>held that after findings against the assessee on the question of permanent establishment by way of a dependent agency, the need for adoption of arbitration principle to estimate the income attributable to such permanent establishment was indicated.</a:t>
            </a:r>
          </a:p>
          <a:p>
            <a:pPr marL="720725" lvl="3" indent="-366713">
              <a:lnSpc>
                <a:spcPct val="110000"/>
              </a:lnSpc>
              <a:spcBef>
                <a:spcPts val="914"/>
              </a:spcBef>
              <a:spcAft>
                <a:spcPts val="914"/>
              </a:spcAft>
              <a:buClr>
                <a:srgbClr val="111111"/>
              </a:buClr>
              <a:buSzPct val="100000"/>
              <a:buFont typeface="Arial" panose="020B0604020202020204" pitchFamily="34" charset="0"/>
              <a:buChar char="•"/>
              <a:defRPr/>
            </a:pPr>
            <a:r>
              <a:rPr lang="en-US" sz="1200" dirty="0" smtClean="0">
                <a:solidFill>
                  <a:srgbClr val="111111"/>
                </a:solidFill>
              </a:rPr>
              <a:t>It was found that income may well be taken at 15% of the gross receipts before remuneration is payable to agents. Since such remuneration paid exceeded the amount of profit, it was found that the income may well be taken at 15% of the gross receipts before remuneration payable to the agents. Since such remuneration paid exceeded the amount of profit, it was found that there was no income to be assessable in the hands of the non-resident.</a:t>
            </a:r>
          </a:p>
          <a:p>
            <a:pPr marL="0" lvl="3">
              <a:lnSpc>
                <a:spcPct val="110000"/>
              </a:lnSpc>
              <a:spcBef>
                <a:spcPts val="914"/>
              </a:spcBef>
              <a:spcAft>
                <a:spcPts val="914"/>
              </a:spcAft>
              <a:buClr>
                <a:srgbClr val="111111"/>
              </a:buClr>
              <a:buSzPct val="100000"/>
              <a:defRPr/>
            </a:pPr>
            <a:endParaRPr lang="en-US" sz="1500" dirty="0">
              <a:solidFill>
                <a:srgbClr val="111111"/>
              </a:solidFill>
            </a:endParaRPr>
          </a:p>
        </p:txBody>
      </p:sp>
      <p:sp>
        <p:nvSpPr>
          <p:cNvPr id="5"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11077031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1" y="274638"/>
            <a:ext cx="8229600" cy="779462"/>
          </a:xfrm>
          <a:prstGeom prst="rect">
            <a:avLst/>
          </a:prstGeom>
        </p:spPr>
        <p:txBody>
          <a:bodyPr lIns="89864" tIns="44957" rIns="89864" bIns="44957"/>
          <a:lst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7200" algn="l" rtl="0" fontAlgn="base">
              <a:lnSpc>
                <a:spcPct val="85000"/>
              </a:lnSpc>
              <a:spcBef>
                <a:spcPct val="0"/>
              </a:spcBef>
              <a:spcAft>
                <a:spcPct val="0"/>
              </a:spcAft>
              <a:defRPr sz="3000" b="1">
                <a:solidFill>
                  <a:srgbClr val="646464"/>
                </a:solidFill>
                <a:latin typeface="Arial" charset="0"/>
              </a:defRPr>
            </a:lvl6pPr>
            <a:lvl7pPr marL="914400" algn="l" rtl="0" fontAlgn="base">
              <a:lnSpc>
                <a:spcPct val="85000"/>
              </a:lnSpc>
              <a:spcBef>
                <a:spcPct val="0"/>
              </a:spcBef>
              <a:spcAft>
                <a:spcPct val="0"/>
              </a:spcAft>
              <a:defRPr sz="3000" b="1">
                <a:solidFill>
                  <a:srgbClr val="646464"/>
                </a:solidFill>
                <a:latin typeface="Arial" charset="0"/>
              </a:defRPr>
            </a:lvl7pPr>
            <a:lvl8pPr marL="1371600" algn="l" rtl="0" fontAlgn="base">
              <a:lnSpc>
                <a:spcPct val="85000"/>
              </a:lnSpc>
              <a:spcBef>
                <a:spcPct val="0"/>
              </a:spcBef>
              <a:spcAft>
                <a:spcPct val="0"/>
              </a:spcAft>
              <a:defRPr sz="3000" b="1">
                <a:solidFill>
                  <a:srgbClr val="646464"/>
                </a:solidFill>
                <a:latin typeface="Arial" charset="0"/>
              </a:defRPr>
            </a:lvl8pPr>
            <a:lvl9pPr marL="1828800" algn="l" rtl="0" fontAlgn="base">
              <a:lnSpc>
                <a:spcPct val="85000"/>
              </a:lnSpc>
              <a:spcBef>
                <a:spcPct val="0"/>
              </a:spcBef>
              <a:spcAft>
                <a:spcPct val="0"/>
              </a:spcAft>
              <a:defRPr sz="3000" b="1">
                <a:solidFill>
                  <a:srgbClr val="646464"/>
                </a:solidFill>
                <a:latin typeface="Arial" charset="0"/>
              </a:defRPr>
            </a:lvl9pPr>
          </a:lstStyle>
          <a:p>
            <a:pPr defTabSz="909441"/>
            <a:r>
              <a:rPr lang="en-US" sz="4400" kern="0" dirty="0">
                <a:solidFill>
                  <a:srgbClr val="111111"/>
                </a:solidFill>
              </a:rPr>
              <a:t>Contractual income</a:t>
            </a:r>
          </a:p>
        </p:txBody>
      </p:sp>
      <p:sp>
        <p:nvSpPr>
          <p:cNvPr id="4" name="Rectangle 3"/>
          <p:cNvSpPr/>
          <p:nvPr/>
        </p:nvSpPr>
        <p:spPr>
          <a:xfrm>
            <a:off x="395536" y="906624"/>
            <a:ext cx="8229600" cy="3114697"/>
          </a:xfrm>
          <a:prstGeom prst="rect">
            <a:avLst/>
          </a:prstGeom>
        </p:spPr>
        <p:txBody>
          <a:bodyPr wrap="square" lIns="108000" tIns="44957" rIns="89864" bIns="44957">
            <a:spAutoFit/>
          </a:bodyPr>
          <a:lstStyle/>
          <a:p>
            <a:pPr marL="409534" lvl="3" indent="-409534">
              <a:lnSpc>
                <a:spcPct val="110000"/>
              </a:lnSpc>
              <a:spcBef>
                <a:spcPts val="914"/>
              </a:spcBef>
              <a:spcAft>
                <a:spcPts val="914"/>
              </a:spcAft>
              <a:buClr>
                <a:srgbClr val="111111"/>
              </a:buClr>
              <a:buSzPct val="100000"/>
              <a:buFont typeface="Arial" panose="020B0604020202020204" pitchFamily="34" charset="0"/>
              <a:buChar char="•"/>
              <a:defRPr/>
            </a:pPr>
            <a:r>
              <a:rPr lang="en-US" sz="1500" dirty="0" smtClean="0">
                <a:solidFill>
                  <a:srgbClr val="111111"/>
                </a:solidFill>
              </a:rPr>
              <a:t>In </a:t>
            </a:r>
            <a:r>
              <a:rPr lang="en-US" sz="1500" b="1" dirty="0" smtClean="0">
                <a:solidFill>
                  <a:srgbClr val="111111"/>
                </a:solidFill>
              </a:rPr>
              <a:t>CIT </a:t>
            </a:r>
            <a:r>
              <a:rPr lang="en-US" sz="1500" b="1" dirty="0" err="1" smtClean="0">
                <a:solidFill>
                  <a:srgbClr val="111111"/>
                </a:solidFill>
              </a:rPr>
              <a:t>vs</a:t>
            </a:r>
            <a:r>
              <a:rPr lang="en-US" sz="1500" b="1" dirty="0" smtClean="0">
                <a:solidFill>
                  <a:srgbClr val="111111"/>
                </a:solidFill>
              </a:rPr>
              <a:t> Toshoku [(1980) 125 ITR 525] </a:t>
            </a:r>
            <a:r>
              <a:rPr lang="en-US" sz="1500" dirty="0" smtClean="0">
                <a:solidFill>
                  <a:srgbClr val="111111"/>
                </a:solidFill>
              </a:rPr>
              <a:t>the SC</a:t>
            </a:r>
            <a:r>
              <a:rPr lang="en-US" sz="1500" b="1" dirty="0" smtClean="0">
                <a:solidFill>
                  <a:srgbClr val="111111"/>
                </a:solidFill>
              </a:rPr>
              <a:t> </a:t>
            </a:r>
            <a:r>
              <a:rPr lang="en-US" sz="1500" dirty="0" smtClean="0">
                <a:solidFill>
                  <a:srgbClr val="111111"/>
                </a:solidFill>
              </a:rPr>
              <a:t>held that in the case of a business of which all the operations are not carried out in India, the income of the business deemed under the clause to accrue or arise in India shall be only such part of the income as is reasonably attributable to the operations carried out in India. If, however, all the operations are not carried out in the taxable territories, the profits and gains of business deemed to accrue or arise in India through and from BC in India shall be only such profits and gains as are reasonably attributable to that part of the operations carried out in the </a:t>
            </a:r>
            <a:r>
              <a:rPr lang="en-US" sz="1500" dirty="0" err="1" smtClean="0">
                <a:solidFill>
                  <a:srgbClr val="111111"/>
                </a:solidFill>
              </a:rPr>
              <a:t>taxbale</a:t>
            </a:r>
            <a:r>
              <a:rPr lang="en-US" sz="1500" dirty="0" smtClean="0">
                <a:solidFill>
                  <a:srgbClr val="111111"/>
                </a:solidFill>
              </a:rPr>
              <a:t> territories. If no operations are carried out in the taxable territories, it follows that the income accruing or arising abroad through or from any BC in India cannot be deemed to accrue or arise in India.</a:t>
            </a:r>
            <a:endParaRPr lang="en-US" sz="1200" dirty="0" smtClean="0">
              <a:solidFill>
                <a:srgbClr val="111111"/>
              </a:solidFill>
            </a:endParaRPr>
          </a:p>
          <a:p>
            <a:pPr marL="0" lvl="3">
              <a:lnSpc>
                <a:spcPct val="110000"/>
              </a:lnSpc>
              <a:spcBef>
                <a:spcPts val="914"/>
              </a:spcBef>
              <a:spcAft>
                <a:spcPts val="914"/>
              </a:spcAft>
              <a:buClr>
                <a:srgbClr val="111111"/>
              </a:buClr>
              <a:buSzPct val="100000"/>
              <a:defRPr/>
            </a:pPr>
            <a:endParaRPr lang="en-US" sz="1500" dirty="0">
              <a:solidFill>
                <a:srgbClr val="111111"/>
              </a:solidFill>
            </a:endParaRPr>
          </a:p>
        </p:txBody>
      </p:sp>
      <p:sp>
        <p:nvSpPr>
          <p:cNvPr id="5"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27104069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8"/>
          <p:cNvSpPr>
            <a:spLocks noGrp="1" noChangeArrowheads="1"/>
          </p:cNvSpPr>
          <p:nvPr>
            <p:ph type="title"/>
          </p:nvPr>
        </p:nvSpPr>
        <p:spPr/>
        <p:txBody>
          <a:bodyPr/>
          <a:lstStyle/>
          <a:p>
            <a:pPr>
              <a:defRPr/>
            </a:pPr>
            <a:r>
              <a:rPr lang="en-US" sz="4400" dirty="0" smtClean="0">
                <a:solidFill>
                  <a:schemeClr val="tx1"/>
                </a:solidFill>
                <a:latin typeface="+mj-lt"/>
              </a:rPr>
              <a:t>Residential Status - Individuals</a:t>
            </a:r>
            <a:endParaRPr lang="en-GB" sz="4400" kern="1200" dirty="0" smtClean="0">
              <a:solidFill>
                <a:schemeClr val="tx1"/>
              </a:solidFill>
              <a:latin typeface="+mj-lt"/>
            </a:endParaRPr>
          </a:p>
        </p:txBody>
      </p:sp>
      <p:graphicFrame>
        <p:nvGraphicFramePr>
          <p:cNvPr id="7" name="Table 6"/>
          <p:cNvGraphicFramePr>
            <a:graphicFrameLocks noGrp="1"/>
          </p:cNvGraphicFramePr>
          <p:nvPr>
            <p:extLst>
              <p:ext uri="{D42A27DB-BD31-4B8C-83A1-F6EECF244321}">
                <p14:modId xmlns:p14="http://schemas.microsoft.com/office/powerpoint/2010/main" val="4056240520"/>
              </p:ext>
            </p:extLst>
          </p:nvPr>
        </p:nvGraphicFramePr>
        <p:xfrm>
          <a:off x="614363" y="2213020"/>
          <a:ext cx="2019869" cy="2075498"/>
        </p:xfrm>
        <a:graphic>
          <a:graphicData uri="http://schemas.openxmlformats.org/drawingml/2006/table">
            <a:tbl>
              <a:tblPr firstRow="1" bandRow="1">
                <a:tableStyleId>{00A15C55-8517-42AA-B614-E9B94910E393}</a:tableStyleId>
              </a:tblPr>
              <a:tblGrid>
                <a:gridCol w="2019869"/>
              </a:tblGrid>
              <a:tr h="327085">
                <a:tc>
                  <a:txBody>
                    <a:bodyPr/>
                    <a:lstStyle/>
                    <a:p>
                      <a:pPr marL="0" marR="0" lvl="0" indent="0" algn="ctr" defTabSz="914400" rtl="0" eaLnBrk="1" fontAlgn="base" latinLnBrk="0" hangingPunct="1">
                        <a:lnSpc>
                          <a:spcPct val="100000"/>
                        </a:lnSpc>
                        <a:spcBef>
                          <a:spcPct val="20000"/>
                        </a:spcBef>
                        <a:spcAft>
                          <a:spcPct val="0"/>
                        </a:spcAft>
                        <a:buClrTx/>
                        <a:buSzPct val="75000"/>
                        <a:buFont typeface="Arial" charset="0"/>
                        <a:buNone/>
                        <a:tabLst/>
                      </a:pPr>
                      <a:r>
                        <a:rPr lang="en-US" sz="1400" b="1" dirty="0">
                          <a:solidFill>
                            <a:schemeClr val="tx2"/>
                          </a:solidFill>
                        </a:rPr>
                        <a:t>Basic Conditions</a:t>
                      </a:r>
                      <a:endParaRPr lang="en-US" sz="1400" b="1" dirty="0">
                        <a:solidFill>
                          <a:schemeClr val="tx2"/>
                        </a:solidFill>
                        <a:latin typeface="Arial "/>
                      </a:endParaRPr>
                    </a:p>
                  </a:txBody>
                  <a:tcPr horzOverflow="overflow">
                    <a:solidFill>
                      <a:schemeClr val="bg1"/>
                    </a:solidFill>
                  </a:tcPr>
                </a:tc>
              </a:tr>
              <a:tr h="552130">
                <a:tc>
                  <a:txBody>
                    <a:bodyPr/>
                    <a:lstStyle/>
                    <a:p>
                      <a:pPr marL="547688" marR="0" lvl="0" indent="-381000" algn="l" defTabSz="914400" rtl="0" eaLnBrk="1" fontAlgn="base" latinLnBrk="0" hangingPunct="1">
                        <a:lnSpc>
                          <a:spcPct val="100000"/>
                        </a:lnSpc>
                        <a:spcBef>
                          <a:spcPct val="20000"/>
                        </a:spcBef>
                        <a:spcAft>
                          <a:spcPct val="0"/>
                        </a:spcAft>
                        <a:buClrTx/>
                        <a:buSzTx/>
                        <a:buFont typeface="Arial" charset="0"/>
                        <a:buNone/>
                        <a:tabLst/>
                      </a:pPr>
                      <a:r>
                        <a:rPr lang="en-US" sz="1400" b="0" dirty="0"/>
                        <a:t>≥ 182 days in the </a:t>
                      </a:r>
                      <a:r>
                        <a:rPr lang="en-US" sz="1400" b="0" dirty="0" smtClean="0"/>
                        <a:t>FY</a:t>
                      </a:r>
                      <a:endParaRPr lang="en-US" sz="1400" b="0" dirty="0">
                        <a:solidFill>
                          <a:schemeClr val="tx1"/>
                        </a:solidFill>
                        <a:latin typeface="Arial "/>
                      </a:endParaRPr>
                    </a:p>
                  </a:txBody>
                  <a:tcPr horzOverflow="overflow">
                    <a:solidFill>
                      <a:schemeClr val="bg1">
                        <a:lumMod val="40000"/>
                        <a:lumOff val="60000"/>
                      </a:schemeClr>
                    </a:solidFill>
                  </a:tcPr>
                </a:tc>
              </a:tr>
              <a:tr h="1196283">
                <a:tc>
                  <a:txBody>
                    <a:bodyPr/>
                    <a:lstStyle/>
                    <a:p>
                      <a:pPr marL="174625" marR="0" lvl="0" indent="-7938" algn="l" defTabSz="914400" rtl="0" eaLnBrk="1" fontAlgn="base" latinLnBrk="0" hangingPunct="1">
                        <a:lnSpc>
                          <a:spcPct val="100000"/>
                        </a:lnSpc>
                        <a:spcBef>
                          <a:spcPct val="20000"/>
                        </a:spcBef>
                        <a:spcAft>
                          <a:spcPct val="0"/>
                        </a:spcAft>
                        <a:buClrTx/>
                        <a:buSzTx/>
                        <a:buFont typeface="Arial" charset="0"/>
                        <a:buNone/>
                        <a:tabLst/>
                      </a:pPr>
                      <a:r>
                        <a:rPr lang="en-US" sz="1400" b="0" dirty="0"/>
                        <a:t>≥ 60* days in the </a:t>
                      </a:r>
                      <a:r>
                        <a:rPr lang="en-US" sz="1400" b="0" dirty="0" smtClean="0"/>
                        <a:t>FY </a:t>
                      </a:r>
                      <a:r>
                        <a:rPr lang="en-US" sz="1400" b="0" dirty="0"/>
                        <a:t>and 365 days in 4 years immediately preceding the </a:t>
                      </a:r>
                      <a:r>
                        <a:rPr lang="en-US" sz="1400" b="0" dirty="0" smtClean="0"/>
                        <a:t>FY</a:t>
                      </a:r>
                      <a:endParaRPr lang="en-US" sz="1400" b="0" dirty="0">
                        <a:solidFill>
                          <a:schemeClr val="tx1"/>
                        </a:solidFill>
                        <a:latin typeface="Arial "/>
                      </a:endParaRPr>
                    </a:p>
                  </a:txBody>
                  <a:tcPr horzOverflow="overflow">
                    <a:solidFill>
                      <a:schemeClr val="bg1">
                        <a:lumMod val="20000"/>
                        <a:lumOff val="80000"/>
                      </a:schemeClr>
                    </a:solidFill>
                  </a:tcPr>
                </a:tc>
              </a:tr>
            </a:tbl>
          </a:graphicData>
        </a:graphic>
      </p:graphicFrame>
      <p:sp>
        <p:nvSpPr>
          <p:cNvPr id="8" name="TextBox 7"/>
          <p:cNvSpPr txBox="1"/>
          <p:nvPr/>
        </p:nvSpPr>
        <p:spPr>
          <a:xfrm>
            <a:off x="409438" y="2210942"/>
            <a:ext cx="400110" cy="2252893"/>
          </a:xfrm>
          <a:prstGeom prst="rect">
            <a:avLst/>
          </a:prstGeom>
          <a:solidFill>
            <a:schemeClr val="bg1"/>
          </a:solidFill>
          <a:ln>
            <a:solidFill>
              <a:schemeClr val="tx1"/>
            </a:solidFill>
          </a:ln>
        </p:spPr>
        <p:txBody>
          <a:bodyPr vert="vert270" wrap="square">
            <a:spAutoFit/>
          </a:bodyPr>
          <a:lstStyle/>
          <a:p>
            <a:pPr algn="ctr" defTabSz="914400">
              <a:defRPr/>
            </a:pPr>
            <a:r>
              <a:rPr lang="en-US" sz="1400" b="1" dirty="0">
                <a:solidFill>
                  <a:srgbClr val="FFFFFF"/>
                </a:solidFill>
              </a:rPr>
              <a:t>Period of Stay in India</a:t>
            </a:r>
          </a:p>
        </p:txBody>
      </p:sp>
      <p:cxnSp>
        <p:nvCxnSpPr>
          <p:cNvPr id="9" name="Straight Arrow Connector 8"/>
          <p:cNvCxnSpPr/>
          <p:nvPr/>
        </p:nvCxnSpPr>
        <p:spPr>
          <a:xfrm flipV="1">
            <a:off x="2646671" y="2755945"/>
            <a:ext cx="382588" cy="533400"/>
          </a:xfrm>
          <a:prstGeom prst="straightConnector1">
            <a:avLst/>
          </a:prstGeom>
          <a:ln w="28575">
            <a:solidFill>
              <a:srgbClr val="11111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2633971" y="3289345"/>
            <a:ext cx="436563" cy="231775"/>
          </a:xfrm>
          <a:prstGeom prst="straightConnector1">
            <a:avLst/>
          </a:prstGeom>
          <a:ln w="28575">
            <a:solidFill>
              <a:srgbClr val="11111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1" name="Table 10"/>
          <p:cNvGraphicFramePr>
            <a:graphicFrameLocks noGrp="1"/>
          </p:cNvGraphicFramePr>
          <p:nvPr>
            <p:extLst>
              <p:ext uri="{D42A27DB-BD31-4B8C-83A1-F6EECF244321}">
                <p14:modId xmlns:p14="http://schemas.microsoft.com/office/powerpoint/2010/main" val="4625019"/>
              </p:ext>
            </p:extLst>
          </p:nvPr>
        </p:nvGraphicFramePr>
        <p:xfrm>
          <a:off x="4538972" y="1874883"/>
          <a:ext cx="4178300" cy="1341120"/>
        </p:xfrm>
        <a:graphic>
          <a:graphicData uri="http://schemas.openxmlformats.org/drawingml/2006/table">
            <a:tbl>
              <a:tblPr firstRow="1" bandRow="1">
                <a:tableStyleId>{00A15C55-8517-42AA-B614-E9B94910E393}</a:tableStyleId>
              </a:tblPr>
              <a:tblGrid>
                <a:gridCol w="4178300"/>
              </a:tblGrid>
              <a:tr h="181300">
                <a:tc>
                  <a:txBody>
                    <a:bodyPr/>
                    <a:lstStyle/>
                    <a:p>
                      <a:pPr marL="0" marR="0" lvl="0" indent="0" algn="l" defTabSz="914400" rtl="0" eaLnBrk="1" fontAlgn="base" latinLnBrk="0" hangingPunct="1">
                        <a:lnSpc>
                          <a:spcPct val="100000"/>
                        </a:lnSpc>
                        <a:spcBef>
                          <a:spcPct val="20000"/>
                        </a:spcBef>
                        <a:spcAft>
                          <a:spcPct val="0"/>
                        </a:spcAft>
                        <a:buClrTx/>
                        <a:buSzPct val="75000"/>
                        <a:buFont typeface="Arial" charset="0"/>
                        <a:buNone/>
                        <a:tabLst/>
                      </a:pPr>
                      <a:r>
                        <a:rPr lang="en-US" sz="1400" b="1" dirty="0">
                          <a:solidFill>
                            <a:schemeClr val="tx2"/>
                          </a:solidFill>
                        </a:rPr>
                        <a:t>Secondary Conditions</a:t>
                      </a:r>
                      <a:endParaRPr lang="en-US" sz="1400" b="1" dirty="0">
                        <a:solidFill>
                          <a:schemeClr val="tx2"/>
                        </a:solidFill>
                        <a:latin typeface="Arial "/>
                      </a:endParaRPr>
                    </a:p>
                  </a:txBody>
                  <a:tcPr horzOverflow="overflow">
                    <a:solidFill>
                      <a:schemeClr val="bg1"/>
                    </a:solidFill>
                  </a:tcPr>
                </a:tc>
              </a:tr>
              <a:tr h="308210">
                <a:tc>
                  <a:txBody>
                    <a:bodyPr/>
                    <a:lstStyle/>
                    <a:p>
                      <a:pPr marL="174625" marR="0" lvl="0" indent="-7938" algn="l" defTabSz="914400" rtl="0" eaLnBrk="1" fontAlgn="base" latinLnBrk="0" hangingPunct="1">
                        <a:lnSpc>
                          <a:spcPct val="100000"/>
                        </a:lnSpc>
                        <a:spcBef>
                          <a:spcPct val="20000"/>
                        </a:spcBef>
                        <a:spcAft>
                          <a:spcPct val="0"/>
                        </a:spcAft>
                        <a:buClrTx/>
                        <a:buSzTx/>
                        <a:buFont typeface="Arial" charset="0"/>
                        <a:buNone/>
                        <a:tabLst/>
                      </a:pPr>
                      <a:r>
                        <a:rPr lang="en-US" sz="1400" b="0" dirty="0"/>
                        <a:t>NR as per basic conditions in at least 9 out of 10 immediately preceding </a:t>
                      </a:r>
                      <a:r>
                        <a:rPr lang="en-US" sz="1400" b="0" dirty="0" smtClean="0"/>
                        <a:t>FYs</a:t>
                      </a:r>
                      <a:endParaRPr lang="en-US" sz="1400" b="0" dirty="0">
                        <a:solidFill>
                          <a:schemeClr val="tx1"/>
                        </a:solidFill>
                        <a:latin typeface="Arial "/>
                      </a:endParaRPr>
                    </a:p>
                  </a:txBody>
                  <a:tcPr horzOverflow="overflow">
                    <a:solidFill>
                      <a:schemeClr val="bg1">
                        <a:lumMod val="40000"/>
                        <a:lumOff val="60000"/>
                      </a:schemeClr>
                    </a:solidFill>
                  </a:tcPr>
                </a:tc>
              </a:tr>
              <a:tr h="308210">
                <a:tc>
                  <a:txBody>
                    <a:bodyPr/>
                    <a:lstStyle/>
                    <a:p>
                      <a:pPr marL="174625" marR="0" lvl="0" indent="-7938" algn="l" defTabSz="914400" rtl="0" eaLnBrk="1" fontAlgn="base" latinLnBrk="0" hangingPunct="1">
                        <a:lnSpc>
                          <a:spcPct val="100000"/>
                        </a:lnSpc>
                        <a:spcBef>
                          <a:spcPct val="20000"/>
                        </a:spcBef>
                        <a:spcAft>
                          <a:spcPct val="0"/>
                        </a:spcAft>
                        <a:buClrTx/>
                        <a:buSzTx/>
                        <a:buFont typeface="Arial" charset="0"/>
                        <a:buNone/>
                        <a:tabLst/>
                      </a:pPr>
                      <a:r>
                        <a:rPr lang="en-US" sz="1400" b="0" dirty="0"/>
                        <a:t>&lt;729 days in India in 7 immediately preceding </a:t>
                      </a:r>
                      <a:r>
                        <a:rPr lang="en-US" sz="1400" b="0" dirty="0" smtClean="0"/>
                        <a:t>FYs</a:t>
                      </a:r>
                      <a:endParaRPr lang="en-US" sz="1400" b="0" dirty="0">
                        <a:solidFill>
                          <a:schemeClr val="tx1"/>
                        </a:solidFill>
                        <a:latin typeface="Arial "/>
                      </a:endParaRPr>
                    </a:p>
                  </a:txBody>
                  <a:tcPr horzOverflow="overflow">
                    <a:solidFill>
                      <a:schemeClr val="bg1">
                        <a:lumMod val="20000"/>
                        <a:lumOff val="80000"/>
                      </a:schemeClr>
                    </a:solidFill>
                  </a:tcPr>
                </a:tc>
              </a:tr>
            </a:tbl>
          </a:graphicData>
        </a:graphic>
      </p:graphicFrame>
      <p:cxnSp>
        <p:nvCxnSpPr>
          <p:cNvPr id="12" name="Straight Arrow Connector 11"/>
          <p:cNvCxnSpPr/>
          <p:nvPr/>
        </p:nvCxnSpPr>
        <p:spPr>
          <a:xfrm flipH="1">
            <a:off x="6031221" y="3206795"/>
            <a:ext cx="792163" cy="409575"/>
          </a:xfrm>
          <a:prstGeom prst="straightConnector1">
            <a:avLst/>
          </a:prstGeom>
          <a:ln w="28575">
            <a:solidFill>
              <a:srgbClr val="11111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6823384" y="3206795"/>
            <a:ext cx="804862" cy="463550"/>
          </a:xfrm>
          <a:prstGeom prst="straightConnector1">
            <a:avLst/>
          </a:prstGeom>
          <a:ln w="28575">
            <a:solidFill>
              <a:srgbClr val="11111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4" name="Table 13"/>
          <p:cNvGraphicFramePr>
            <a:graphicFrameLocks noGrp="1"/>
          </p:cNvGraphicFramePr>
          <p:nvPr/>
        </p:nvGraphicFramePr>
        <p:xfrm>
          <a:off x="3080059" y="3430633"/>
          <a:ext cx="1123666" cy="822960"/>
        </p:xfrm>
        <a:graphic>
          <a:graphicData uri="http://schemas.openxmlformats.org/drawingml/2006/table">
            <a:tbl>
              <a:tblPr firstRow="1" bandRow="1">
                <a:tableStyleId>{5C22544A-7EE6-4342-B048-85BDC9FD1C3A}</a:tableStyleId>
              </a:tblPr>
              <a:tblGrid>
                <a:gridCol w="1123666"/>
              </a:tblGrid>
              <a:tr h="287045">
                <a:tc>
                  <a:txBody>
                    <a:bodyPr/>
                    <a:lstStyle/>
                    <a:p>
                      <a:pPr algn="ctr"/>
                      <a:r>
                        <a:rPr lang="en-US" sz="1400" dirty="0" smtClean="0">
                          <a:solidFill>
                            <a:schemeClr val="tx2"/>
                          </a:solidFill>
                        </a:rPr>
                        <a:t>NR</a:t>
                      </a:r>
                    </a:p>
                  </a:txBody>
                  <a:tcPr>
                    <a:solidFill>
                      <a:schemeClr val="bg1"/>
                    </a:solidFill>
                  </a:tcPr>
                </a:tc>
              </a:tr>
              <a:tr h="495806">
                <a:tc>
                  <a:txBody>
                    <a:bodyPr/>
                    <a:lstStyle/>
                    <a:p>
                      <a:pPr algn="ctr"/>
                      <a:r>
                        <a:rPr lang="en-US" sz="1400" dirty="0" smtClean="0"/>
                        <a:t>Satisfies none</a:t>
                      </a:r>
                      <a:endParaRPr lang="en-US" sz="1400" dirty="0"/>
                    </a:p>
                  </a:txBody>
                  <a:tcPr/>
                </a:tc>
              </a:tr>
            </a:tbl>
          </a:graphicData>
        </a:graphic>
      </p:graphicFrame>
      <p:graphicFrame>
        <p:nvGraphicFramePr>
          <p:cNvPr id="15" name="Table 14"/>
          <p:cNvGraphicFramePr>
            <a:graphicFrameLocks noGrp="1"/>
          </p:cNvGraphicFramePr>
          <p:nvPr/>
        </p:nvGraphicFramePr>
        <p:xfrm>
          <a:off x="3024496" y="2090783"/>
          <a:ext cx="1232848" cy="822960"/>
        </p:xfrm>
        <a:graphic>
          <a:graphicData uri="http://schemas.openxmlformats.org/drawingml/2006/table">
            <a:tbl>
              <a:tblPr firstRow="1" bandRow="1">
                <a:tableStyleId>{5C22544A-7EE6-4342-B048-85BDC9FD1C3A}</a:tableStyleId>
              </a:tblPr>
              <a:tblGrid>
                <a:gridCol w="1232848"/>
              </a:tblGrid>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2"/>
                          </a:solidFill>
                        </a:rPr>
                        <a:t>Resident</a:t>
                      </a:r>
                      <a:endParaRPr lang="en-US" sz="1400" b="1" dirty="0" smtClean="0">
                        <a:solidFill>
                          <a:schemeClr val="tx2"/>
                        </a:solidFill>
                        <a:latin typeface="Arial "/>
                      </a:endParaRPr>
                    </a:p>
                  </a:txBody>
                  <a:tcPr>
                    <a:solidFill>
                      <a:schemeClr val="bg1"/>
                    </a:solidFill>
                  </a:tcPr>
                </a:tc>
              </a:tr>
              <a:tr h="0">
                <a:tc>
                  <a:txBody>
                    <a:bodyPr/>
                    <a:lstStyle/>
                    <a:p>
                      <a:pPr algn="ctr"/>
                      <a:r>
                        <a:rPr lang="en-US" sz="1400" dirty="0" smtClean="0"/>
                        <a:t>Satisfies at least one</a:t>
                      </a:r>
                      <a:endParaRPr lang="en-US" sz="1400" dirty="0"/>
                    </a:p>
                  </a:txBody>
                  <a:tcPr/>
                </a:tc>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831401470"/>
              </p:ext>
            </p:extLst>
          </p:nvPr>
        </p:nvGraphicFramePr>
        <p:xfrm>
          <a:off x="5210484" y="3635420"/>
          <a:ext cx="1232848" cy="822960"/>
        </p:xfrm>
        <a:graphic>
          <a:graphicData uri="http://schemas.openxmlformats.org/drawingml/2006/table">
            <a:tbl>
              <a:tblPr firstRow="1" bandRow="1">
                <a:tableStyleId>{5C22544A-7EE6-4342-B048-85BDC9FD1C3A}</a:tableStyleId>
              </a:tblPr>
              <a:tblGrid>
                <a:gridCol w="1232848"/>
              </a:tblGrid>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2"/>
                          </a:solidFill>
                          <a:latin typeface="+mn-lt"/>
                        </a:rPr>
                        <a:t>NOR</a:t>
                      </a:r>
                      <a:endParaRPr lang="en-US" sz="1400" b="1" dirty="0" smtClean="0">
                        <a:solidFill>
                          <a:schemeClr val="tx2"/>
                        </a:solidFill>
                        <a:latin typeface="Arial "/>
                      </a:endParaRPr>
                    </a:p>
                  </a:txBody>
                  <a:tcPr>
                    <a:solidFill>
                      <a:schemeClr val="bg1"/>
                    </a:solidFill>
                  </a:tcPr>
                </a:tc>
              </a:tr>
              <a:tr h="0">
                <a:tc>
                  <a:txBody>
                    <a:bodyPr/>
                    <a:lstStyle/>
                    <a:p>
                      <a:pPr algn="ctr"/>
                      <a:r>
                        <a:rPr lang="en-US" sz="1400" dirty="0" smtClean="0"/>
                        <a:t>Satisfies any</a:t>
                      </a:r>
                      <a:r>
                        <a:rPr lang="en-US" sz="1400" baseline="0" dirty="0" smtClean="0"/>
                        <a:t> one</a:t>
                      </a:r>
                      <a:endParaRPr lang="en-US" sz="1400" dirty="0"/>
                    </a:p>
                  </a:txBody>
                  <a:tcP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1057798404"/>
              </p:ext>
            </p:extLst>
          </p:nvPr>
        </p:nvGraphicFramePr>
        <p:xfrm>
          <a:off x="7053571" y="3657645"/>
          <a:ext cx="1312461" cy="764274"/>
        </p:xfrm>
        <a:graphic>
          <a:graphicData uri="http://schemas.openxmlformats.org/drawingml/2006/table">
            <a:tbl>
              <a:tblPr firstRow="1" bandRow="1">
                <a:tableStyleId>{5C22544A-7EE6-4342-B048-85BDC9FD1C3A}</a:tableStyleId>
              </a:tblPr>
              <a:tblGrid>
                <a:gridCol w="1312461"/>
              </a:tblGrid>
              <a:tr h="32477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2"/>
                          </a:solidFill>
                          <a:latin typeface="+mn-lt"/>
                        </a:rPr>
                        <a:t>OR</a:t>
                      </a:r>
                      <a:endParaRPr lang="en-US" sz="1400" b="1" dirty="0" smtClean="0">
                        <a:solidFill>
                          <a:schemeClr val="tx2"/>
                        </a:solidFill>
                        <a:latin typeface="Arial "/>
                      </a:endParaRPr>
                    </a:p>
                  </a:txBody>
                  <a:tcPr>
                    <a:solidFill>
                      <a:schemeClr val="bg1"/>
                    </a:solidFill>
                  </a:tcPr>
                </a:tc>
              </a:tr>
              <a:tr h="439498">
                <a:tc>
                  <a:txBody>
                    <a:bodyPr/>
                    <a:lstStyle/>
                    <a:p>
                      <a:pPr algn="ctr"/>
                      <a:r>
                        <a:rPr lang="en-US" sz="1400" dirty="0" smtClean="0"/>
                        <a:t>Satisfies none</a:t>
                      </a:r>
                      <a:endParaRPr lang="en-US" sz="1400" dirty="0"/>
                    </a:p>
                  </a:txBody>
                  <a:tcPr/>
                </a:tc>
              </a:tr>
            </a:tbl>
          </a:graphicData>
        </a:graphic>
      </p:graphicFrame>
      <p:cxnSp>
        <p:nvCxnSpPr>
          <p:cNvPr id="18" name="Straight Arrow Connector 17"/>
          <p:cNvCxnSpPr/>
          <p:nvPr/>
        </p:nvCxnSpPr>
        <p:spPr>
          <a:xfrm>
            <a:off x="4257984" y="2517820"/>
            <a:ext cx="300037" cy="6350"/>
          </a:xfrm>
          <a:prstGeom prst="straightConnector1">
            <a:avLst/>
          </a:prstGeom>
          <a:ln w="28575">
            <a:solidFill>
              <a:srgbClr val="111111"/>
            </a:solidFill>
            <a:tailEnd type="arrow"/>
          </a:ln>
        </p:spPr>
        <p:style>
          <a:lnRef idx="1">
            <a:schemeClr val="accent1"/>
          </a:lnRef>
          <a:fillRef idx="0">
            <a:schemeClr val="accent1"/>
          </a:fillRef>
          <a:effectRef idx="0">
            <a:schemeClr val="accent1"/>
          </a:effectRef>
          <a:fontRef idx="minor">
            <a:schemeClr val="tx1"/>
          </a:fontRef>
        </p:style>
      </p:cxnSp>
      <p:sp>
        <p:nvSpPr>
          <p:cNvPr id="27710" name="Rectangle 3"/>
          <p:cNvSpPr txBox="1">
            <a:spLocks noChangeArrowheads="1"/>
          </p:cNvSpPr>
          <p:nvPr/>
        </p:nvSpPr>
        <p:spPr bwMode="auto">
          <a:xfrm>
            <a:off x="501650" y="1412776"/>
            <a:ext cx="7742758" cy="396992"/>
          </a:xfrm>
          <a:prstGeom prst="rect">
            <a:avLst/>
          </a:prstGeom>
          <a:noFill/>
          <a:ln w="9525">
            <a:noFill/>
            <a:miter lim="800000"/>
            <a:headEnd/>
            <a:tailEnd/>
          </a:ln>
        </p:spPr>
        <p:txBody>
          <a:bodyPr lIns="0" tIns="0" rIns="0" bIns="0"/>
          <a:lstStyle/>
          <a:p>
            <a:pPr marL="360363" lvl="2" indent="-360363" defTabSz="914400">
              <a:spcBef>
                <a:spcPct val="20000"/>
              </a:spcBef>
              <a:buClr>
                <a:srgbClr val="FFD200"/>
              </a:buClr>
              <a:buSzPct val="75000"/>
            </a:pPr>
            <a:r>
              <a:rPr lang="en-US" b="1" dirty="0" smtClean="0">
                <a:solidFill>
                  <a:srgbClr val="111111"/>
                </a:solidFill>
              </a:rPr>
              <a:t>Rules </a:t>
            </a:r>
            <a:r>
              <a:rPr lang="en-US" b="1" dirty="0">
                <a:solidFill>
                  <a:srgbClr val="111111"/>
                </a:solidFill>
              </a:rPr>
              <a:t>for Determination of Tax </a:t>
            </a:r>
            <a:r>
              <a:rPr lang="en-US" b="1" dirty="0" smtClean="0">
                <a:solidFill>
                  <a:srgbClr val="111111"/>
                </a:solidFill>
              </a:rPr>
              <a:t>Residence </a:t>
            </a:r>
            <a:r>
              <a:rPr lang="en-US" b="1" dirty="0">
                <a:solidFill>
                  <a:srgbClr val="111111"/>
                </a:solidFill>
              </a:rPr>
              <a:t>in </a:t>
            </a:r>
            <a:r>
              <a:rPr lang="en-US" b="1" dirty="0" smtClean="0">
                <a:solidFill>
                  <a:srgbClr val="111111"/>
                </a:solidFill>
              </a:rPr>
              <a:t>India [section 6(1)]</a:t>
            </a:r>
            <a:endParaRPr lang="en-US" b="1" dirty="0">
              <a:solidFill>
                <a:srgbClr val="111111"/>
              </a:solidFill>
            </a:endParaRPr>
          </a:p>
        </p:txBody>
      </p:sp>
      <p:sp>
        <p:nvSpPr>
          <p:cNvPr id="19" name="Rectangle 18"/>
          <p:cNvSpPr/>
          <p:nvPr/>
        </p:nvSpPr>
        <p:spPr>
          <a:xfrm>
            <a:off x="611560" y="5409220"/>
            <a:ext cx="7704856" cy="324036"/>
          </a:xfrm>
          <a:prstGeom prst="rect">
            <a:avLst/>
          </a:prstGeom>
          <a:solidFill>
            <a:schemeClr val="tx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600" dirty="0" smtClean="0">
                <a:solidFill>
                  <a:schemeClr val="tx1"/>
                </a:solidFill>
                <a:latin typeface="+mj-lt"/>
              </a:rPr>
              <a:t>*subject to exceptions discussed in the next slide</a:t>
            </a:r>
            <a:endParaRPr lang="en-IN" sz="1600" dirty="0">
              <a:solidFill>
                <a:schemeClr val="tx1"/>
              </a:solidFill>
              <a:latin typeface="+mj-lt"/>
            </a:endParaRPr>
          </a:p>
        </p:txBody>
      </p:sp>
    </p:spTree>
    <p:extLst>
      <p:ext uri="{BB962C8B-B14F-4D97-AF65-F5344CB8AC3E}">
        <p14:creationId xmlns:p14="http://schemas.microsoft.com/office/powerpoint/2010/main" val="428694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30213" y="1475199"/>
            <a:ext cx="8234362" cy="2169825"/>
          </a:xfrm>
          <a:prstGeom prst="rect">
            <a:avLst/>
          </a:prstGeom>
        </p:spPr>
        <p:txBody>
          <a:bodyPr lIns="90960" tIns="45496" rIns="90960" bIns="45496"/>
          <a:lstStyle/>
          <a:p>
            <a:pPr marL="358463" lvl="3" indent="-358463">
              <a:lnSpc>
                <a:spcPct val="150000"/>
              </a:lnSpc>
              <a:spcBef>
                <a:spcPts val="525"/>
              </a:spcBef>
              <a:spcAft>
                <a:spcPts val="525"/>
              </a:spcAft>
              <a:buClr>
                <a:srgbClr val="111111"/>
              </a:buClr>
              <a:buSzPct val="100000"/>
              <a:buFont typeface="Arial" panose="020B0604020202020204" pitchFamily="34" charset="0"/>
              <a:buChar char="•"/>
              <a:tabLst>
                <a:tab pos="568530" algn="l"/>
              </a:tabLst>
              <a:defRPr/>
            </a:pPr>
            <a:r>
              <a:rPr lang="en-US" sz="1800" dirty="0">
                <a:solidFill>
                  <a:srgbClr val="111111"/>
                </a:solidFill>
              </a:rPr>
              <a:t>Following categories may fall within the scope of income pertaining to property/asset:</a:t>
            </a:r>
          </a:p>
          <a:p>
            <a:pPr marL="715411" lvl="4" indent="-358463">
              <a:lnSpc>
                <a:spcPct val="150000"/>
              </a:lnSpc>
              <a:spcBef>
                <a:spcPts val="525"/>
              </a:spcBef>
              <a:spcAft>
                <a:spcPts val="525"/>
              </a:spcAft>
              <a:buClr>
                <a:srgbClr val="111111"/>
              </a:buClr>
              <a:buSzPct val="100000"/>
              <a:buFont typeface="Arial" panose="020B0604020202020204" pitchFamily="34" charset="0"/>
              <a:buChar char="•"/>
              <a:tabLst>
                <a:tab pos="568530" algn="l"/>
              </a:tabLst>
              <a:defRPr/>
            </a:pPr>
            <a:r>
              <a:rPr lang="en-US" sz="1800" dirty="0">
                <a:solidFill>
                  <a:srgbClr val="111111"/>
                </a:solidFill>
              </a:rPr>
              <a:t>Rental income from a property situated in India</a:t>
            </a:r>
          </a:p>
          <a:p>
            <a:pPr marL="715411" lvl="4" indent="-358463">
              <a:lnSpc>
                <a:spcPct val="150000"/>
              </a:lnSpc>
              <a:spcBef>
                <a:spcPts val="525"/>
              </a:spcBef>
              <a:spcAft>
                <a:spcPts val="525"/>
              </a:spcAft>
              <a:buClr>
                <a:srgbClr val="111111"/>
              </a:buClr>
              <a:buSzPct val="100000"/>
              <a:buFont typeface="Arial" panose="020B0604020202020204" pitchFamily="34" charset="0"/>
              <a:buChar char="•"/>
              <a:tabLst>
                <a:tab pos="568530" algn="l"/>
              </a:tabLst>
              <a:defRPr/>
            </a:pPr>
            <a:r>
              <a:rPr lang="en-US" sz="1800" dirty="0">
                <a:solidFill>
                  <a:srgbClr val="111111"/>
                </a:solidFill>
              </a:rPr>
              <a:t>Dividends received from shares/securities of an Indian Company</a:t>
            </a:r>
          </a:p>
          <a:p>
            <a:pPr marL="715411" lvl="4" indent="-358463">
              <a:lnSpc>
                <a:spcPct val="150000"/>
              </a:lnSpc>
              <a:spcBef>
                <a:spcPts val="525"/>
              </a:spcBef>
              <a:spcAft>
                <a:spcPts val="525"/>
              </a:spcAft>
              <a:buClr>
                <a:srgbClr val="111111"/>
              </a:buClr>
              <a:buSzPct val="100000"/>
              <a:buFont typeface="Arial" panose="020B0604020202020204" pitchFamily="34" charset="0"/>
              <a:buChar char="•"/>
              <a:tabLst>
                <a:tab pos="568530" algn="l"/>
              </a:tabLst>
              <a:defRPr/>
            </a:pPr>
            <a:r>
              <a:rPr lang="en-US" sz="1800" dirty="0">
                <a:solidFill>
                  <a:srgbClr val="111111"/>
                </a:solidFill>
              </a:rPr>
              <a:t>Interest from deposits held in Indian Bank accounts</a:t>
            </a:r>
          </a:p>
          <a:p>
            <a:pPr marL="715411" lvl="4" indent="-358463">
              <a:lnSpc>
                <a:spcPct val="150000"/>
              </a:lnSpc>
              <a:spcBef>
                <a:spcPts val="525"/>
              </a:spcBef>
              <a:spcAft>
                <a:spcPts val="525"/>
              </a:spcAft>
              <a:buClr>
                <a:srgbClr val="111111"/>
              </a:buClr>
              <a:buSzPct val="100000"/>
              <a:buFont typeface="Arial" panose="020B0604020202020204" pitchFamily="34" charset="0"/>
              <a:buChar char="•"/>
              <a:tabLst>
                <a:tab pos="568530" algn="l"/>
              </a:tabLst>
              <a:defRPr/>
            </a:pPr>
            <a:r>
              <a:rPr lang="en-US" sz="1800" dirty="0">
                <a:solidFill>
                  <a:srgbClr val="111111"/>
                </a:solidFill>
              </a:rPr>
              <a:t>Gains arising from direct/ indirect transfer of property situated in India</a:t>
            </a:r>
          </a:p>
          <a:p>
            <a:pPr marL="715411" lvl="4" indent="-358463">
              <a:lnSpc>
                <a:spcPct val="150000"/>
              </a:lnSpc>
              <a:spcBef>
                <a:spcPts val="525"/>
              </a:spcBef>
              <a:spcAft>
                <a:spcPts val="525"/>
              </a:spcAft>
              <a:buClr>
                <a:srgbClr val="111111"/>
              </a:buClr>
              <a:buSzPct val="100000"/>
              <a:buFont typeface="Arial" panose="020B0604020202020204" pitchFamily="34" charset="0"/>
              <a:buChar char="•"/>
              <a:tabLst>
                <a:tab pos="568530" algn="l"/>
              </a:tabLst>
              <a:defRPr/>
            </a:pPr>
            <a:endParaRPr lang="en-US" sz="1800" dirty="0">
              <a:solidFill>
                <a:srgbClr val="111111"/>
              </a:solidFill>
            </a:endParaRPr>
          </a:p>
        </p:txBody>
      </p:sp>
      <p:sp>
        <p:nvSpPr>
          <p:cNvPr id="5" name="Rectangle 2"/>
          <p:cNvSpPr>
            <a:spLocks noGrp="1" noChangeArrowheads="1"/>
          </p:cNvSpPr>
          <p:nvPr>
            <p:ph type="title" idx="4294967295"/>
          </p:nvPr>
        </p:nvSpPr>
        <p:spPr>
          <a:xfrm>
            <a:off x="457200" y="200025"/>
            <a:ext cx="8231188" cy="863600"/>
          </a:xfrm>
          <a:prstGeom prst="rect">
            <a:avLst/>
          </a:prstGeom>
        </p:spPr>
        <p:txBody>
          <a:bodyPr lIns="90960" tIns="45496" rIns="90960" bIns="45496"/>
          <a:lstStyle/>
          <a:p>
            <a:r>
              <a:rPr lang="en-US" sz="4400" dirty="0">
                <a:solidFill>
                  <a:srgbClr val="111111"/>
                </a:solidFill>
                <a:latin typeface="+mj-lt"/>
              </a:rPr>
              <a:t>Section 9(1)(i) – Other categories of income</a:t>
            </a:r>
          </a:p>
        </p:txBody>
      </p:sp>
      <p:sp>
        <p:nvSpPr>
          <p:cNvPr id="4"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41486281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95536" y="1268792"/>
            <a:ext cx="8234362" cy="4811187"/>
          </a:xfrm>
          <a:prstGeom prst="rect">
            <a:avLst/>
          </a:prstGeom>
        </p:spPr>
        <p:txBody>
          <a:bodyPr lIns="90960" tIns="45496" rIns="90960" bIns="45496"/>
          <a:lstStyle/>
          <a:p>
            <a:pPr marL="358463" lvl="3" indent="-358463">
              <a:lnSpc>
                <a:spcPct val="150000"/>
              </a:lnSpc>
              <a:spcBef>
                <a:spcPts val="525"/>
              </a:spcBef>
              <a:spcAft>
                <a:spcPts val="525"/>
              </a:spcAft>
              <a:buClr>
                <a:srgbClr val="111111"/>
              </a:buClr>
              <a:buSzPct val="100000"/>
              <a:buFont typeface="Arial" panose="020B0604020202020204" pitchFamily="34" charset="0"/>
              <a:buChar char="•"/>
              <a:tabLst>
                <a:tab pos="568530" algn="l"/>
              </a:tabLst>
              <a:defRPr/>
            </a:pPr>
            <a:r>
              <a:rPr lang="en-US" sz="1400" dirty="0">
                <a:solidFill>
                  <a:srgbClr val="111111"/>
                </a:solidFill>
                <a:latin typeface="+mj-lt"/>
              </a:rPr>
              <a:t>Prior to the amendment by FA 2012, </a:t>
            </a:r>
          </a:p>
          <a:p>
            <a:pPr marL="715411" lvl="4" indent="-358463">
              <a:lnSpc>
                <a:spcPct val="150000"/>
              </a:lnSpc>
              <a:spcBef>
                <a:spcPts val="525"/>
              </a:spcBef>
              <a:spcAft>
                <a:spcPts val="525"/>
              </a:spcAft>
              <a:buClr>
                <a:srgbClr val="111111"/>
              </a:buClr>
              <a:buSzPct val="100000"/>
              <a:buFont typeface="Arial" panose="020B0604020202020204" pitchFamily="34" charset="0"/>
              <a:buChar char="•"/>
              <a:tabLst>
                <a:tab pos="568530" algn="l"/>
              </a:tabLst>
              <a:defRPr/>
            </a:pPr>
            <a:r>
              <a:rPr lang="en-US" sz="1400" dirty="0">
                <a:solidFill>
                  <a:srgbClr val="111111"/>
                </a:solidFill>
                <a:latin typeface="+mj-lt"/>
              </a:rPr>
              <a:t>all income accruing or arising through the transfer of a capital asset situated in India shall be deemed to accrue or arise in India</a:t>
            </a:r>
          </a:p>
          <a:p>
            <a:pPr marL="358463" lvl="3" indent="-358463">
              <a:lnSpc>
                <a:spcPct val="150000"/>
              </a:lnSpc>
              <a:spcBef>
                <a:spcPts val="525"/>
              </a:spcBef>
              <a:spcAft>
                <a:spcPts val="525"/>
              </a:spcAft>
              <a:buClr>
                <a:srgbClr val="111111"/>
              </a:buClr>
              <a:buSzPct val="100000"/>
              <a:buFont typeface="Arial" panose="020B0604020202020204" pitchFamily="34" charset="0"/>
              <a:buChar char="•"/>
              <a:tabLst>
                <a:tab pos="568530" algn="l"/>
              </a:tabLst>
              <a:defRPr/>
            </a:pPr>
            <a:r>
              <a:rPr lang="en-US" sz="1400" dirty="0" smtClean="0">
                <a:solidFill>
                  <a:srgbClr val="111111"/>
                </a:solidFill>
                <a:latin typeface="+mj-lt"/>
              </a:rPr>
              <a:t>SC </a:t>
            </a:r>
            <a:r>
              <a:rPr lang="en-US" sz="1400" dirty="0">
                <a:solidFill>
                  <a:srgbClr val="111111"/>
                </a:solidFill>
                <a:latin typeface="+mj-lt"/>
              </a:rPr>
              <a:t>in the case of </a:t>
            </a:r>
            <a:r>
              <a:rPr lang="en-US" sz="1400" b="1" dirty="0">
                <a:solidFill>
                  <a:srgbClr val="111111"/>
                </a:solidFill>
                <a:latin typeface="+mj-lt"/>
              </a:rPr>
              <a:t>[Vodafone International Holdings B.V. vs. Union of India &amp; ANR [2012] 341 ITR 1 (SC)]</a:t>
            </a:r>
            <a:r>
              <a:rPr lang="en-US" sz="1400" dirty="0">
                <a:solidFill>
                  <a:srgbClr val="111111"/>
                </a:solidFill>
                <a:latin typeface="+mj-lt"/>
              </a:rPr>
              <a:t> held that income arising from indirect transfer of Indian business is not liable for tax in India</a:t>
            </a:r>
          </a:p>
          <a:p>
            <a:pPr marL="358463" lvl="3" indent="-358463">
              <a:lnSpc>
                <a:spcPct val="150000"/>
              </a:lnSpc>
              <a:spcBef>
                <a:spcPts val="525"/>
              </a:spcBef>
              <a:spcAft>
                <a:spcPts val="525"/>
              </a:spcAft>
              <a:buClr>
                <a:srgbClr val="111111"/>
              </a:buClr>
              <a:buSzPct val="100000"/>
              <a:buFont typeface="Arial" panose="020B0604020202020204" pitchFamily="34" charset="0"/>
              <a:buChar char="•"/>
              <a:tabLst>
                <a:tab pos="568530" algn="l"/>
              </a:tabLst>
              <a:defRPr/>
            </a:pPr>
            <a:r>
              <a:rPr lang="en-US" sz="1400" dirty="0">
                <a:solidFill>
                  <a:srgbClr val="111111"/>
                </a:solidFill>
                <a:latin typeface="+mj-lt"/>
              </a:rPr>
              <a:t>Explanation 4 and 5 to Section 9(1)(i) of the Act was inserted by FA 2012</a:t>
            </a:r>
          </a:p>
          <a:p>
            <a:pPr marL="358463" lvl="3" indent="-358463">
              <a:lnSpc>
                <a:spcPct val="150000"/>
              </a:lnSpc>
              <a:spcBef>
                <a:spcPts val="525"/>
              </a:spcBef>
              <a:spcAft>
                <a:spcPts val="525"/>
              </a:spcAft>
              <a:buClr>
                <a:srgbClr val="111111"/>
              </a:buClr>
              <a:buSzPct val="100000"/>
              <a:buFont typeface="Arial" panose="020B0604020202020204" pitchFamily="34" charset="0"/>
              <a:buChar char="•"/>
              <a:tabLst>
                <a:tab pos="568530" algn="l"/>
              </a:tabLst>
              <a:defRPr/>
            </a:pPr>
            <a:r>
              <a:rPr lang="en-US" sz="1400" dirty="0">
                <a:solidFill>
                  <a:srgbClr val="111111"/>
                </a:solidFill>
                <a:latin typeface="+mj-lt"/>
              </a:rPr>
              <a:t>Explanation 4 clarifies the meaning of the term “through”</a:t>
            </a:r>
          </a:p>
          <a:p>
            <a:pPr marL="358463" lvl="3" indent="-358463">
              <a:lnSpc>
                <a:spcPct val="150000"/>
              </a:lnSpc>
              <a:spcBef>
                <a:spcPts val="525"/>
              </a:spcBef>
              <a:spcAft>
                <a:spcPts val="525"/>
              </a:spcAft>
              <a:buClr>
                <a:srgbClr val="111111"/>
              </a:buClr>
              <a:buSzPct val="100000"/>
              <a:buFont typeface="Arial" panose="020B0604020202020204" pitchFamily="34" charset="0"/>
              <a:buChar char="•"/>
              <a:tabLst>
                <a:tab pos="568530" algn="l"/>
              </a:tabLst>
              <a:defRPr/>
            </a:pPr>
            <a:r>
              <a:rPr lang="en-US" sz="1400" dirty="0">
                <a:solidFill>
                  <a:srgbClr val="111111"/>
                </a:solidFill>
                <a:latin typeface="+mj-lt"/>
              </a:rPr>
              <a:t>Explanation 5 clarifies that </a:t>
            </a:r>
          </a:p>
          <a:p>
            <a:pPr marL="715411" lvl="4" indent="-358463">
              <a:lnSpc>
                <a:spcPct val="150000"/>
              </a:lnSpc>
              <a:spcBef>
                <a:spcPts val="525"/>
              </a:spcBef>
              <a:spcAft>
                <a:spcPts val="525"/>
              </a:spcAft>
              <a:buClr>
                <a:srgbClr val="111111"/>
              </a:buClr>
              <a:buSzPct val="100000"/>
              <a:buFont typeface="Arial" panose="020B0604020202020204" pitchFamily="34" charset="0"/>
              <a:buChar char="•"/>
              <a:tabLst>
                <a:tab pos="568530" algn="l"/>
              </a:tabLst>
              <a:defRPr/>
            </a:pPr>
            <a:r>
              <a:rPr lang="en-US" sz="1400" dirty="0">
                <a:solidFill>
                  <a:srgbClr val="111111"/>
                </a:solidFill>
                <a:latin typeface="+mj-lt"/>
              </a:rPr>
              <a:t>an asset being a share in a company registered outside India is deemed to be situated in India if such asset derives value substantially from assets located in India</a:t>
            </a:r>
          </a:p>
          <a:p>
            <a:pPr marL="358463" lvl="3" indent="-358463">
              <a:lnSpc>
                <a:spcPct val="150000"/>
              </a:lnSpc>
              <a:spcBef>
                <a:spcPts val="525"/>
              </a:spcBef>
              <a:spcAft>
                <a:spcPts val="525"/>
              </a:spcAft>
              <a:buClr>
                <a:srgbClr val="111111"/>
              </a:buClr>
              <a:buSzPct val="100000"/>
              <a:buFont typeface="Arial" panose="020B0604020202020204" pitchFamily="34" charset="0"/>
              <a:buChar char="•"/>
              <a:tabLst>
                <a:tab pos="568530" algn="l"/>
              </a:tabLst>
              <a:defRPr/>
            </a:pPr>
            <a:r>
              <a:rPr lang="en-US" sz="1400" dirty="0">
                <a:solidFill>
                  <a:srgbClr val="111111"/>
                </a:solidFill>
                <a:latin typeface="+mj-lt"/>
              </a:rPr>
              <a:t>Accordingly, income arising from indirect transfer of assets located in India are liable to tax in India</a:t>
            </a:r>
          </a:p>
        </p:txBody>
      </p:sp>
      <p:sp>
        <p:nvSpPr>
          <p:cNvPr id="5" name="Rectangle 2"/>
          <p:cNvSpPr>
            <a:spLocks noGrp="1" noChangeArrowheads="1"/>
          </p:cNvSpPr>
          <p:nvPr>
            <p:ph type="title" idx="4294967295"/>
          </p:nvPr>
        </p:nvSpPr>
        <p:spPr>
          <a:xfrm>
            <a:off x="323528" y="200025"/>
            <a:ext cx="8568952" cy="863600"/>
          </a:xfrm>
          <a:prstGeom prst="rect">
            <a:avLst/>
          </a:prstGeom>
        </p:spPr>
        <p:txBody>
          <a:bodyPr lIns="90960" tIns="45496" rIns="90960" bIns="45496"/>
          <a:lstStyle/>
          <a:p>
            <a:r>
              <a:rPr lang="en-US" sz="4200" dirty="0">
                <a:solidFill>
                  <a:srgbClr val="111111"/>
                </a:solidFill>
                <a:latin typeface="+mj-lt"/>
              </a:rPr>
              <a:t>Scope of section 9(1)(i) extended by FA 2012</a:t>
            </a:r>
          </a:p>
        </p:txBody>
      </p:sp>
      <p:sp>
        <p:nvSpPr>
          <p:cNvPr id="4"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40505295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6"/>
          <p:cNvSpPr>
            <a:spLocks noGrp="1" noChangeArrowheads="1"/>
          </p:cNvSpPr>
          <p:nvPr>
            <p:ph type="title" idx="4294967295"/>
          </p:nvPr>
        </p:nvSpPr>
        <p:spPr>
          <a:xfrm>
            <a:off x="457232" y="555629"/>
            <a:ext cx="8232775" cy="863600"/>
          </a:xfrm>
          <a:prstGeom prst="rect">
            <a:avLst/>
          </a:prstGeom>
        </p:spPr>
        <p:txBody>
          <a:bodyPr lIns="90960" tIns="0" rIns="90960" bIns="45496" anchor="ctr"/>
          <a:lstStyle/>
          <a:p>
            <a:pPr eaLnBrk="1" hangingPunct="1">
              <a:defRPr/>
            </a:pPr>
            <a:r>
              <a:rPr lang="en-US" sz="4400" dirty="0">
                <a:solidFill>
                  <a:srgbClr val="111111"/>
                </a:solidFill>
                <a:latin typeface="+mj-lt"/>
              </a:rPr>
              <a:t>Indirect transfers taxability</a:t>
            </a:r>
            <a:br>
              <a:rPr lang="en-US" sz="4400" dirty="0">
                <a:solidFill>
                  <a:srgbClr val="111111"/>
                </a:solidFill>
                <a:latin typeface="+mj-lt"/>
              </a:rPr>
            </a:br>
            <a:endParaRPr lang="en-US" sz="4400" dirty="0">
              <a:solidFill>
                <a:srgbClr val="111111"/>
              </a:solidFill>
              <a:latin typeface="+mj-lt"/>
            </a:endParaRPr>
          </a:p>
        </p:txBody>
      </p:sp>
      <p:sp>
        <p:nvSpPr>
          <p:cNvPr id="40963" name="Rectangle 7"/>
          <p:cNvSpPr>
            <a:spLocks noGrp="1" noChangeArrowheads="1"/>
          </p:cNvSpPr>
          <p:nvPr>
            <p:ph idx="4294967295"/>
          </p:nvPr>
        </p:nvSpPr>
        <p:spPr>
          <a:xfrm>
            <a:off x="455613" y="1219204"/>
            <a:ext cx="8234362" cy="1143000"/>
          </a:xfrm>
          <a:prstGeom prst="rect">
            <a:avLst/>
          </a:prstGeom>
        </p:spPr>
        <p:txBody>
          <a:bodyPr lIns="90960" tIns="45496" rIns="90960" bIns="45496"/>
          <a:lstStyle/>
          <a:p>
            <a:pPr marL="0" indent="0">
              <a:lnSpc>
                <a:spcPts val="2000"/>
              </a:lnSpc>
              <a:buClr>
                <a:srgbClr val="111111"/>
              </a:buClr>
              <a:buSzPct val="100000"/>
              <a:buNone/>
              <a:defRPr/>
            </a:pPr>
            <a:r>
              <a:rPr lang="en-US" sz="1600" dirty="0" smtClean="0">
                <a:solidFill>
                  <a:srgbClr val="111111"/>
                </a:solidFill>
                <a:latin typeface="+mj-lt"/>
              </a:rPr>
              <a:t>FA, </a:t>
            </a:r>
            <a:r>
              <a:rPr lang="en-US" sz="1600" dirty="0">
                <a:solidFill>
                  <a:srgbClr val="111111"/>
                </a:solidFill>
                <a:latin typeface="+mj-lt"/>
              </a:rPr>
              <a:t>2012, subject to availability of treaty benefits,  proposes to tax ‘indirect’ transfers ie situations where shares of a foreign company are transferred with substantial underlying assets in India 	 </a:t>
            </a:r>
          </a:p>
        </p:txBody>
      </p:sp>
      <p:sp>
        <p:nvSpPr>
          <p:cNvPr id="36868" name="Freeform 12"/>
          <p:cNvSpPr>
            <a:spLocks noChangeAspect="1"/>
          </p:cNvSpPr>
          <p:nvPr/>
        </p:nvSpPr>
        <p:spPr bwMode="auto">
          <a:xfrm>
            <a:off x="1338263" y="2076450"/>
            <a:ext cx="881062" cy="3714750"/>
          </a:xfrm>
          <a:custGeom>
            <a:avLst/>
            <a:gdLst>
              <a:gd name="T0" fmla="*/ 2147483647 w 704"/>
              <a:gd name="T1" fmla="*/ 0 h 1865"/>
              <a:gd name="T2" fmla="*/ 2147483647 w 704"/>
              <a:gd name="T3" fmla="*/ 2147483647 h 1865"/>
              <a:gd name="T4" fmla="*/ 2147483647 w 704"/>
              <a:gd name="T5" fmla="*/ 2147483647 h 1865"/>
              <a:gd name="T6" fmla="*/ 2147483647 w 704"/>
              <a:gd name="T7" fmla="*/ 2147483647 h 1865"/>
              <a:gd name="T8" fmla="*/ 2147483647 w 704"/>
              <a:gd name="T9" fmla="*/ 2147483647 h 1865"/>
              <a:gd name="T10" fmla="*/ 2147483647 w 704"/>
              <a:gd name="T11" fmla="*/ 2147483647 h 1865"/>
              <a:gd name="T12" fmla="*/ 2147483647 w 704"/>
              <a:gd name="T13" fmla="*/ 2147483647 h 1865"/>
              <a:gd name="T14" fmla="*/ 2147483647 w 704"/>
              <a:gd name="T15" fmla="*/ 2147483647 h 1865"/>
              <a:gd name="T16" fmla="*/ 2147483647 w 704"/>
              <a:gd name="T17" fmla="*/ 2147483647 h 1865"/>
              <a:gd name="T18" fmla="*/ 2147483647 w 704"/>
              <a:gd name="T19" fmla="*/ 2147483647 h 1865"/>
              <a:gd name="T20" fmla="*/ 2147483647 w 704"/>
              <a:gd name="T21" fmla="*/ 2147483647 h 1865"/>
              <a:gd name="T22" fmla="*/ 2147483647 w 704"/>
              <a:gd name="T23" fmla="*/ 2147483647 h 1865"/>
              <a:gd name="T24" fmla="*/ 2147483647 w 704"/>
              <a:gd name="T25" fmla="*/ 2147483647 h 1865"/>
              <a:gd name="T26" fmla="*/ 2147483647 w 704"/>
              <a:gd name="T27" fmla="*/ 2147483647 h 1865"/>
              <a:gd name="T28" fmla="*/ 0 w 704"/>
              <a:gd name="T29" fmla="*/ 2147483647 h 1865"/>
              <a:gd name="T30" fmla="*/ 2147483647 w 704"/>
              <a:gd name="T31" fmla="*/ 2147483647 h 1865"/>
              <a:gd name="T32" fmla="*/ 2147483647 w 704"/>
              <a:gd name="T33" fmla="*/ 2147483647 h 1865"/>
              <a:gd name="T34" fmla="*/ 2147483647 w 704"/>
              <a:gd name="T35" fmla="*/ 2147483647 h 1865"/>
              <a:gd name="T36" fmla="*/ 2147483647 w 704"/>
              <a:gd name="T37" fmla="*/ 2147483647 h 1865"/>
              <a:gd name="T38" fmla="*/ 2147483647 w 704"/>
              <a:gd name="T39" fmla="*/ 2147483647 h 1865"/>
              <a:gd name="T40" fmla="*/ 2147483647 w 704"/>
              <a:gd name="T41" fmla="*/ 2147483647 h 1865"/>
              <a:gd name="T42" fmla="*/ 2147483647 w 704"/>
              <a:gd name="T43" fmla="*/ 2147483647 h 1865"/>
              <a:gd name="T44" fmla="*/ 2147483647 w 704"/>
              <a:gd name="T45" fmla="*/ 2147483647 h 1865"/>
              <a:gd name="T46" fmla="*/ 2147483647 w 704"/>
              <a:gd name="T47" fmla="*/ 2147483647 h 1865"/>
              <a:gd name="T48" fmla="*/ 2147483647 w 704"/>
              <a:gd name="T49" fmla="*/ 2147483647 h 1865"/>
              <a:gd name="T50" fmla="*/ 2147483647 w 704"/>
              <a:gd name="T51" fmla="*/ 2147483647 h 1865"/>
              <a:gd name="T52" fmla="*/ 2147483647 w 704"/>
              <a:gd name="T53" fmla="*/ 2147483647 h 1865"/>
              <a:gd name="T54" fmla="*/ 2147483647 w 704"/>
              <a:gd name="T55" fmla="*/ 2147483647 h 1865"/>
              <a:gd name="T56" fmla="*/ 2147483647 w 704"/>
              <a:gd name="T57" fmla="*/ 2147483647 h 1865"/>
              <a:gd name="T58" fmla="*/ 2147483647 w 704"/>
              <a:gd name="T59" fmla="*/ 2147483647 h 1865"/>
              <a:gd name="T60" fmla="*/ 2147483647 w 704"/>
              <a:gd name="T61" fmla="*/ 2147483647 h 1865"/>
              <a:gd name="T62" fmla="*/ 2147483647 w 704"/>
              <a:gd name="T63" fmla="*/ 2147483647 h 1865"/>
              <a:gd name="T64" fmla="*/ 2147483647 w 704"/>
              <a:gd name="T65" fmla="*/ 2147483647 h 1865"/>
              <a:gd name="T66" fmla="*/ 2147483647 w 704"/>
              <a:gd name="T67" fmla="*/ 2147483647 h 1865"/>
              <a:gd name="T68" fmla="*/ 2147483647 w 704"/>
              <a:gd name="T69" fmla="*/ 0 h 186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04"/>
              <a:gd name="T106" fmla="*/ 0 h 1865"/>
              <a:gd name="T107" fmla="*/ 704 w 704"/>
              <a:gd name="T108" fmla="*/ 1865 h 186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04" h="1865">
                <a:moveTo>
                  <a:pt x="349" y="0"/>
                </a:moveTo>
                <a:lnTo>
                  <a:pt x="22" y="0"/>
                </a:lnTo>
                <a:lnTo>
                  <a:pt x="71" y="21"/>
                </a:lnTo>
                <a:lnTo>
                  <a:pt x="115" y="53"/>
                </a:lnTo>
                <a:lnTo>
                  <a:pt x="152" y="96"/>
                </a:lnTo>
                <a:lnTo>
                  <a:pt x="187" y="144"/>
                </a:lnTo>
                <a:lnTo>
                  <a:pt x="222" y="215"/>
                </a:lnTo>
                <a:lnTo>
                  <a:pt x="251" y="290"/>
                </a:lnTo>
                <a:lnTo>
                  <a:pt x="277" y="374"/>
                </a:lnTo>
                <a:lnTo>
                  <a:pt x="300" y="482"/>
                </a:lnTo>
                <a:lnTo>
                  <a:pt x="316" y="571"/>
                </a:lnTo>
                <a:lnTo>
                  <a:pt x="330" y="665"/>
                </a:lnTo>
                <a:lnTo>
                  <a:pt x="336" y="760"/>
                </a:lnTo>
                <a:lnTo>
                  <a:pt x="343" y="877"/>
                </a:lnTo>
                <a:lnTo>
                  <a:pt x="343" y="1027"/>
                </a:lnTo>
                <a:lnTo>
                  <a:pt x="331" y="1156"/>
                </a:lnTo>
                <a:lnTo>
                  <a:pt x="318" y="1268"/>
                </a:lnTo>
                <a:lnTo>
                  <a:pt x="298" y="1389"/>
                </a:lnTo>
                <a:lnTo>
                  <a:pt x="277" y="1488"/>
                </a:lnTo>
                <a:lnTo>
                  <a:pt x="253" y="1563"/>
                </a:lnTo>
                <a:lnTo>
                  <a:pt x="226" y="1628"/>
                </a:lnTo>
                <a:lnTo>
                  <a:pt x="207" y="1674"/>
                </a:lnTo>
                <a:lnTo>
                  <a:pt x="187" y="1715"/>
                </a:lnTo>
                <a:lnTo>
                  <a:pt x="156" y="1755"/>
                </a:lnTo>
                <a:lnTo>
                  <a:pt x="135" y="1788"/>
                </a:lnTo>
                <a:lnTo>
                  <a:pt x="102" y="1818"/>
                </a:lnTo>
                <a:lnTo>
                  <a:pt x="87" y="1832"/>
                </a:lnTo>
                <a:lnTo>
                  <a:pt x="65" y="1846"/>
                </a:lnTo>
                <a:lnTo>
                  <a:pt x="39" y="1856"/>
                </a:lnTo>
                <a:lnTo>
                  <a:pt x="0" y="1864"/>
                </a:lnTo>
                <a:lnTo>
                  <a:pt x="373" y="1864"/>
                </a:lnTo>
                <a:lnTo>
                  <a:pt x="409" y="1857"/>
                </a:lnTo>
                <a:lnTo>
                  <a:pt x="445" y="1836"/>
                </a:lnTo>
                <a:lnTo>
                  <a:pt x="475" y="1814"/>
                </a:lnTo>
                <a:lnTo>
                  <a:pt x="497" y="1788"/>
                </a:lnTo>
                <a:lnTo>
                  <a:pt x="518" y="1763"/>
                </a:lnTo>
                <a:lnTo>
                  <a:pt x="538" y="1733"/>
                </a:lnTo>
                <a:lnTo>
                  <a:pt x="557" y="1699"/>
                </a:lnTo>
                <a:lnTo>
                  <a:pt x="579" y="1654"/>
                </a:lnTo>
                <a:lnTo>
                  <a:pt x="599" y="1607"/>
                </a:lnTo>
                <a:lnTo>
                  <a:pt x="620" y="1553"/>
                </a:lnTo>
                <a:lnTo>
                  <a:pt x="638" y="1493"/>
                </a:lnTo>
                <a:lnTo>
                  <a:pt x="656" y="1423"/>
                </a:lnTo>
                <a:lnTo>
                  <a:pt x="671" y="1337"/>
                </a:lnTo>
                <a:lnTo>
                  <a:pt x="685" y="1241"/>
                </a:lnTo>
                <a:lnTo>
                  <a:pt x="697" y="1123"/>
                </a:lnTo>
                <a:lnTo>
                  <a:pt x="703" y="1011"/>
                </a:lnTo>
                <a:lnTo>
                  <a:pt x="703" y="867"/>
                </a:lnTo>
                <a:lnTo>
                  <a:pt x="697" y="749"/>
                </a:lnTo>
                <a:lnTo>
                  <a:pt x="691" y="676"/>
                </a:lnTo>
                <a:lnTo>
                  <a:pt x="683" y="610"/>
                </a:lnTo>
                <a:lnTo>
                  <a:pt x="675" y="551"/>
                </a:lnTo>
                <a:lnTo>
                  <a:pt x="665" y="503"/>
                </a:lnTo>
                <a:lnTo>
                  <a:pt x="655" y="442"/>
                </a:lnTo>
                <a:lnTo>
                  <a:pt x="638" y="374"/>
                </a:lnTo>
                <a:lnTo>
                  <a:pt x="623" y="324"/>
                </a:lnTo>
                <a:lnTo>
                  <a:pt x="605" y="272"/>
                </a:lnTo>
                <a:lnTo>
                  <a:pt x="594" y="245"/>
                </a:lnTo>
                <a:lnTo>
                  <a:pt x="580" y="211"/>
                </a:lnTo>
                <a:lnTo>
                  <a:pt x="566" y="179"/>
                </a:lnTo>
                <a:lnTo>
                  <a:pt x="544" y="139"/>
                </a:lnTo>
                <a:lnTo>
                  <a:pt x="529" y="115"/>
                </a:lnTo>
                <a:lnTo>
                  <a:pt x="515" y="96"/>
                </a:lnTo>
                <a:lnTo>
                  <a:pt x="498" y="75"/>
                </a:lnTo>
                <a:lnTo>
                  <a:pt x="479" y="54"/>
                </a:lnTo>
                <a:lnTo>
                  <a:pt x="462" y="38"/>
                </a:lnTo>
                <a:lnTo>
                  <a:pt x="439" y="21"/>
                </a:lnTo>
                <a:lnTo>
                  <a:pt x="414" y="9"/>
                </a:lnTo>
                <a:lnTo>
                  <a:pt x="394" y="3"/>
                </a:lnTo>
                <a:lnTo>
                  <a:pt x="372" y="0"/>
                </a:lnTo>
                <a:lnTo>
                  <a:pt x="349" y="0"/>
                </a:lnTo>
              </a:path>
            </a:pathLst>
          </a:custGeom>
          <a:solidFill>
            <a:srgbClr val="FFCC00"/>
          </a:solidFill>
          <a:ln>
            <a:noFill/>
          </a:ln>
          <a:extLst>
            <a:ext uri="{91240B29-F687-4F45-9708-019B960494DF}">
              <a14:hiddenLine xmlns:a14="http://schemas.microsoft.com/office/drawing/2010/main" w="12700" cap="rnd">
                <a:solidFill>
                  <a:srgbClr val="000000"/>
                </a:solidFill>
                <a:round/>
                <a:headEnd type="none" w="sm" len="sm"/>
                <a:tailEnd type="none" w="sm" len="sm"/>
              </a14:hiddenLine>
            </a:ext>
          </a:extLst>
        </p:spPr>
        <p:txBody>
          <a:bodyPr lIns="90960" tIns="45496" rIns="90960" bIns="45496"/>
          <a:lstStyle/>
          <a:p>
            <a:endParaRPr lang="en-IN"/>
          </a:p>
        </p:txBody>
      </p:sp>
      <p:sp>
        <p:nvSpPr>
          <p:cNvPr id="36869" name="AutoShape 13"/>
          <p:cNvSpPr>
            <a:spLocks noChangeAspect="1" noChangeArrowheads="1"/>
          </p:cNvSpPr>
          <p:nvPr/>
        </p:nvSpPr>
        <p:spPr bwMode="auto">
          <a:xfrm>
            <a:off x="558800" y="3133728"/>
            <a:ext cx="3403600" cy="1465263"/>
          </a:xfrm>
          <a:prstGeom prst="rightArrow">
            <a:avLst>
              <a:gd name="adj1" fmla="val 50000"/>
              <a:gd name="adj2" fmla="val 44887"/>
            </a:avLst>
          </a:prstGeom>
          <a:solidFill>
            <a:srgbClr val="CCCCCC"/>
          </a:solidFill>
          <a:ln>
            <a:noFill/>
          </a:ln>
          <a:extLs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90960" tIns="45496" rIns="0" bIns="45496" anchor="ctr"/>
          <a:lstStyle>
            <a:lvl1pPr marL="515938" defTabSz="119063" eaLnBrk="0" hangingPunct="0">
              <a:defRPr>
                <a:solidFill>
                  <a:schemeClr val="tx1"/>
                </a:solidFill>
                <a:latin typeface="Arial" pitchFamily="34" charset="0"/>
              </a:defRPr>
            </a:lvl1pPr>
            <a:lvl2pPr marL="742950" indent="-285750" defTabSz="119063" eaLnBrk="0" hangingPunct="0">
              <a:defRPr>
                <a:solidFill>
                  <a:schemeClr val="tx1"/>
                </a:solidFill>
                <a:latin typeface="Arial" pitchFamily="34" charset="0"/>
              </a:defRPr>
            </a:lvl2pPr>
            <a:lvl3pPr marL="1143000" indent="-228600" defTabSz="119063" eaLnBrk="0" hangingPunct="0">
              <a:defRPr>
                <a:solidFill>
                  <a:schemeClr val="tx1"/>
                </a:solidFill>
                <a:latin typeface="Arial" pitchFamily="34" charset="0"/>
              </a:defRPr>
            </a:lvl3pPr>
            <a:lvl4pPr marL="1600200" indent="-228600" defTabSz="119063" eaLnBrk="0" hangingPunct="0">
              <a:defRPr>
                <a:solidFill>
                  <a:schemeClr val="tx1"/>
                </a:solidFill>
                <a:latin typeface="Arial" pitchFamily="34" charset="0"/>
              </a:defRPr>
            </a:lvl4pPr>
            <a:lvl5pPr marL="2057400" indent="-228600" defTabSz="119063" eaLnBrk="0" hangingPunct="0">
              <a:defRPr>
                <a:solidFill>
                  <a:schemeClr val="tx1"/>
                </a:solidFill>
                <a:latin typeface="Arial" pitchFamily="34" charset="0"/>
              </a:defRPr>
            </a:lvl5pPr>
            <a:lvl6pPr marL="2514600" indent="-228600" defTabSz="119063" eaLnBrk="0" fontAlgn="base" hangingPunct="0">
              <a:spcBef>
                <a:spcPct val="0"/>
              </a:spcBef>
              <a:spcAft>
                <a:spcPct val="0"/>
              </a:spcAft>
              <a:defRPr>
                <a:solidFill>
                  <a:schemeClr val="tx1"/>
                </a:solidFill>
                <a:latin typeface="Arial" pitchFamily="34" charset="0"/>
              </a:defRPr>
            </a:lvl6pPr>
            <a:lvl7pPr marL="2971800" indent="-228600" defTabSz="119063" eaLnBrk="0" fontAlgn="base" hangingPunct="0">
              <a:spcBef>
                <a:spcPct val="0"/>
              </a:spcBef>
              <a:spcAft>
                <a:spcPct val="0"/>
              </a:spcAft>
              <a:defRPr>
                <a:solidFill>
                  <a:schemeClr val="tx1"/>
                </a:solidFill>
                <a:latin typeface="Arial" pitchFamily="34" charset="0"/>
              </a:defRPr>
            </a:lvl7pPr>
            <a:lvl8pPr marL="3429000" indent="-228600" defTabSz="119063" eaLnBrk="0" fontAlgn="base" hangingPunct="0">
              <a:spcBef>
                <a:spcPct val="0"/>
              </a:spcBef>
              <a:spcAft>
                <a:spcPct val="0"/>
              </a:spcAft>
              <a:defRPr>
                <a:solidFill>
                  <a:schemeClr val="tx1"/>
                </a:solidFill>
                <a:latin typeface="Arial" pitchFamily="34" charset="0"/>
              </a:defRPr>
            </a:lvl8pPr>
            <a:lvl9pPr marL="3886200" indent="-228600" defTabSz="119063" eaLnBrk="0" fontAlgn="base" hangingPunct="0">
              <a:spcBef>
                <a:spcPct val="0"/>
              </a:spcBef>
              <a:spcAft>
                <a:spcPct val="0"/>
              </a:spcAft>
              <a:defRPr>
                <a:solidFill>
                  <a:schemeClr val="tx1"/>
                </a:solidFill>
                <a:latin typeface="Arial" pitchFamily="34" charset="0"/>
              </a:defRPr>
            </a:lvl9pPr>
          </a:lstStyle>
          <a:p>
            <a:pPr algn="ctr" eaLnBrk="1" hangingPunct="1"/>
            <a:r>
              <a:rPr lang="en-US" altLang="en-US" sz="1200" b="1" dirty="0" err="1">
                <a:solidFill>
                  <a:srgbClr val="111111"/>
                </a:solidFill>
              </a:rPr>
              <a:t>Clarificatory</a:t>
            </a:r>
            <a:r>
              <a:rPr lang="en-US" altLang="en-US" sz="1200" b="1" dirty="0">
                <a:solidFill>
                  <a:srgbClr val="111111"/>
                </a:solidFill>
              </a:rPr>
              <a:t> amendments proposed with retrospective effect</a:t>
            </a:r>
          </a:p>
        </p:txBody>
      </p:sp>
      <p:grpSp>
        <p:nvGrpSpPr>
          <p:cNvPr id="36870" name="Group 14"/>
          <p:cNvGrpSpPr>
            <a:grpSpLocks noChangeAspect="1"/>
          </p:cNvGrpSpPr>
          <p:nvPr/>
        </p:nvGrpSpPr>
        <p:grpSpPr bwMode="auto">
          <a:xfrm>
            <a:off x="406432" y="2076450"/>
            <a:ext cx="1027113" cy="3714750"/>
            <a:chOff x="4439" y="1955"/>
            <a:chExt cx="820" cy="1865"/>
          </a:xfrm>
        </p:grpSpPr>
        <p:sp>
          <p:nvSpPr>
            <p:cNvPr id="36876" name="Freeform 15"/>
            <p:cNvSpPr>
              <a:spLocks noChangeAspect="1"/>
            </p:cNvSpPr>
            <p:nvPr/>
          </p:nvSpPr>
          <p:spPr bwMode="auto">
            <a:xfrm>
              <a:off x="4439" y="1955"/>
              <a:ext cx="804" cy="966"/>
            </a:xfrm>
            <a:custGeom>
              <a:avLst/>
              <a:gdLst>
                <a:gd name="T0" fmla="*/ 470 w 804"/>
                <a:gd name="T1" fmla="*/ 0 h 966"/>
                <a:gd name="T2" fmla="*/ 450 w 804"/>
                <a:gd name="T3" fmla="*/ 0 h 966"/>
                <a:gd name="T4" fmla="*/ 418 w 804"/>
                <a:gd name="T5" fmla="*/ 4 h 966"/>
                <a:gd name="T6" fmla="*/ 382 w 804"/>
                <a:gd name="T7" fmla="*/ 16 h 966"/>
                <a:gd name="T8" fmla="*/ 355 w 804"/>
                <a:gd name="T9" fmla="*/ 36 h 966"/>
                <a:gd name="T10" fmla="*/ 328 w 804"/>
                <a:gd name="T11" fmla="*/ 60 h 966"/>
                <a:gd name="T12" fmla="*/ 306 w 804"/>
                <a:gd name="T13" fmla="*/ 86 h 966"/>
                <a:gd name="T14" fmla="*/ 288 w 804"/>
                <a:gd name="T15" fmla="*/ 114 h 966"/>
                <a:gd name="T16" fmla="*/ 263 w 804"/>
                <a:gd name="T17" fmla="*/ 154 h 966"/>
                <a:gd name="T18" fmla="*/ 241 w 804"/>
                <a:gd name="T19" fmla="*/ 192 h 966"/>
                <a:gd name="T20" fmla="*/ 223 w 804"/>
                <a:gd name="T21" fmla="*/ 236 h 966"/>
                <a:gd name="T22" fmla="*/ 202 w 804"/>
                <a:gd name="T23" fmla="*/ 290 h 966"/>
                <a:gd name="T24" fmla="*/ 182 w 804"/>
                <a:gd name="T25" fmla="*/ 350 h 966"/>
                <a:gd name="T26" fmla="*/ 173 w 804"/>
                <a:gd name="T27" fmla="*/ 391 h 966"/>
                <a:gd name="T28" fmla="*/ 160 w 804"/>
                <a:gd name="T29" fmla="*/ 437 h 966"/>
                <a:gd name="T30" fmla="*/ 151 w 804"/>
                <a:gd name="T31" fmla="*/ 482 h 966"/>
                <a:gd name="T32" fmla="*/ 144 w 804"/>
                <a:gd name="T33" fmla="*/ 522 h 966"/>
                <a:gd name="T34" fmla="*/ 139 w 804"/>
                <a:gd name="T35" fmla="*/ 552 h 966"/>
                <a:gd name="T36" fmla="*/ 135 w 804"/>
                <a:gd name="T37" fmla="*/ 582 h 966"/>
                <a:gd name="T38" fmla="*/ 128 w 804"/>
                <a:gd name="T39" fmla="*/ 628 h 966"/>
                <a:gd name="T40" fmla="*/ 124 w 804"/>
                <a:gd name="T41" fmla="*/ 678 h 966"/>
                <a:gd name="T42" fmla="*/ 117 w 804"/>
                <a:gd name="T43" fmla="*/ 738 h 966"/>
                <a:gd name="T44" fmla="*/ 0 w 804"/>
                <a:gd name="T45" fmla="*/ 738 h 966"/>
                <a:gd name="T46" fmla="*/ 288 w 804"/>
                <a:gd name="T47" fmla="*/ 965 h 966"/>
                <a:gd name="T48" fmla="*/ 614 w 804"/>
                <a:gd name="T49" fmla="*/ 738 h 966"/>
                <a:gd name="T50" fmla="*/ 481 w 804"/>
                <a:gd name="T51" fmla="*/ 738 h 966"/>
                <a:gd name="T52" fmla="*/ 486 w 804"/>
                <a:gd name="T53" fmla="*/ 698 h 966"/>
                <a:gd name="T54" fmla="*/ 491 w 804"/>
                <a:gd name="T55" fmla="*/ 652 h 966"/>
                <a:gd name="T56" fmla="*/ 498 w 804"/>
                <a:gd name="T57" fmla="*/ 602 h 966"/>
                <a:gd name="T58" fmla="*/ 505 w 804"/>
                <a:gd name="T59" fmla="*/ 552 h 966"/>
                <a:gd name="T60" fmla="*/ 514 w 804"/>
                <a:gd name="T61" fmla="*/ 508 h 966"/>
                <a:gd name="T62" fmla="*/ 521 w 804"/>
                <a:gd name="T63" fmla="*/ 467 h 966"/>
                <a:gd name="T64" fmla="*/ 536 w 804"/>
                <a:gd name="T65" fmla="*/ 399 h 966"/>
                <a:gd name="T66" fmla="*/ 552 w 804"/>
                <a:gd name="T67" fmla="*/ 340 h 966"/>
                <a:gd name="T68" fmla="*/ 567 w 804"/>
                <a:gd name="T69" fmla="*/ 298 h 966"/>
                <a:gd name="T70" fmla="*/ 578 w 804"/>
                <a:gd name="T71" fmla="*/ 264 h 966"/>
                <a:gd name="T72" fmla="*/ 591 w 804"/>
                <a:gd name="T73" fmla="*/ 230 h 966"/>
                <a:gd name="T74" fmla="*/ 603 w 804"/>
                <a:gd name="T75" fmla="*/ 204 h 966"/>
                <a:gd name="T76" fmla="*/ 616 w 804"/>
                <a:gd name="T77" fmla="*/ 176 h 966"/>
                <a:gd name="T78" fmla="*/ 627 w 804"/>
                <a:gd name="T79" fmla="*/ 154 h 966"/>
                <a:gd name="T80" fmla="*/ 640 w 804"/>
                <a:gd name="T81" fmla="*/ 133 h 966"/>
                <a:gd name="T82" fmla="*/ 652 w 804"/>
                <a:gd name="T83" fmla="*/ 114 h 966"/>
                <a:gd name="T84" fmla="*/ 668 w 804"/>
                <a:gd name="T85" fmla="*/ 92 h 966"/>
                <a:gd name="T86" fmla="*/ 681 w 804"/>
                <a:gd name="T87" fmla="*/ 76 h 966"/>
                <a:gd name="T88" fmla="*/ 697 w 804"/>
                <a:gd name="T89" fmla="*/ 58 h 966"/>
                <a:gd name="T90" fmla="*/ 712 w 804"/>
                <a:gd name="T91" fmla="*/ 44 h 966"/>
                <a:gd name="T92" fmla="*/ 725 w 804"/>
                <a:gd name="T93" fmla="*/ 34 h 966"/>
                <a:gd name="T94" fmla="*/ 742 w 804"/>
                <a:gd name="T95" fmla="*/ 22 h 966"/>
                <a:gd name="T96" fmla="*/ 758 w 804"/>
                <a:gd name="T97" fmla="*/ 14 h 966"/>
                <a:gd name="T98" fmla="*/ 773 w 804"/>
                <a:gd name="T99" fmla="*/ 8 h 966"/>
                <a:gd name="T100" fmla="*/ 785 w 804"/>
                <a:gd name="T101" fmla="*/ 4 h 966"/>
                <a:gd name="T102" fmla="*/ 803 w 804"/>
                <a:gd name="T103" fmla="*/ 0 h 966"/>
                <a:gd name="T104" fmla="*/ 470 w 804"/>
                <a:gd name="T105" fmla="*/ 0 h 96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04"/>
                <a:gd name="T160" fmla="*/ 0 h 966"/>
                <a:gd name="T161" fmla="*/ 804 w 804"/>
                <a:gd name="T162" fmla="*/ 966 h 96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04" h="966">
                  <a:moveTo>
                    <a:pt x="470" y="0"/>
                  </a:moveTo>
                  <a:lnTo>
                    <a:pt x="450" y="0"/>
                  </a:lnTo>
                  <a:lnTo>
                    <a:pt x="418" y="4"/>
                  </a:lnTo>
                  <a:lnTo>
                    <a:pt x="382" y="16"/>
                  </a:lnTo>
                  <a:lnTo>
                    <a:pt x="355" y="36"/>
                  </a:lnTo>
                  <a:lnTo>
                    <a:pt x="328" y="60"/>
                  </a:lnTo>
                  <a:lnTo>
                    <a:pt x="306" y="86"/>
                  </a:lnTo>
                  <a:lnTo>
                    <a:pt x="288" y="114"/>
                  </a:lnTo>
                  <a:lnTo>
                    <a:pt x="263" y="154"/>
                  </a:lnTo>
                  <a:lnTo>
                    <a:pt x="241" y="192"/>
                  </a:lnTo>
                  <a:lnTo>
                    <a:pt x="223" y="236"/>
                  </a:lnTo>
                  <a:lnTo>
                    <a:pt x="202" y="290"/>
                  </a:lnTo>
                  <a:lnTo>
                    <a:pt x="182" y="350"/>
                  </a:lnTo>
                  <a:lnTo>
                    <a:pt x="173" y="391"/>
                  </a:lnTo>
                  <a:lnTo>
                    <a:pt x="160" y="437"/>
                  </a:lnTo>
                  <a:lnTo>
                    <a:pt x="151" y="482"/>
                  </a:lnTo>
                  <a:lnTo>
                    <a:pt x="144" y="522"/>
                  </a:lnTo>
                  <a:lnTo>
                    <a:pt x="139" y="552"/>
                  </a:lnTo>
                  <a:lnTo>
                    <a:pt x="135" y="582"/>
                  </a:lnTo>
                  <a:lnTo>
                    <a:pt x="128" y="628"/>
                  </a:lnTo>
                  <a:lnTo>
                    <a:pt x="124" y="678"/>
                  </a:lnTo>
                  <a:lnTo>
                    <a:pt x="117" y="738"/>
                  </a:lnTo>
                  <a:lnTo>
                    <a:pt x="0" y="738"/>
                  </a:lnTo>
                  <a:lnTo>
                    <a:pt x="288" y="965"/>
                  </a:lnTo>
                  <a:lnTo>
                    <a:pt x="614" y="738"/>
                  </a:lnTo>
                  <a:lnTo>
                    <a:pt x="481" y="738"/>
                  </a:lnTo>
                  <a:lnTo>
                    <a:pt x="486" y="698"/>
                  </a:lnTo>
                  <a:lnTo>
                    <a:pt x="491" y="652"/>
                  </a:lnTo>
                  <a:lnTo>
                    <a:pt x="498" y="602"/>
                  </a:lnTo>
                  <a:lnTo>
                    <a:pt x="505" y="552"/>
                  </a:lnTo>
                  <a:lnTo>
                    <a:pt x="514" y="508"/>
                  </a:lnTo>
                  <a:lnTo>
                    <a:pt x="521" y="467"/>
                  </a:lnTo>
                  <a:lnTo>
                    <a:pt x="536" y="399"/>
                  </a:lnTo>
                  <a:lnTo>
                    <a:pt x="552" y="340"/>
                  </a:lnTo>
                  <a:lnTo>
                    <a:pt x="567" y="298"/>
                  </a:lnTo>
                  <a:lnTo>
                    <a:pt x="578" y="264"/>
                  </a:lnTo>
                  <a:lnTo>
                    <a:pt x="591" y="230"/>
                  </a:lnTo>
                  <a:lnTo>
                    <a:pt x="603" y="204"/>
                  </a:lnTo>
                  <a:lnTo>
                    <a:pt x="616" y="176"/>
                  </a:lnTo>
                  <a:lnTo>
                    <a:pt x="627" y="154"/>
                  </a:lnTo>
                  <a:lnTo>
                    <a:pt x="640" y="133"/>
                  </a:lnTo>
                  <a:lnTo>
                    <a:pt x="652" y="114"/>
                  </a:lnTo>
                  <a:lnTo>
                    <a:pt x="668" y="92"/>
                  </a:lnTo>
                  <a:lnTo>
                    <a:pt x="681" y="76"/>
                  </a:lnTo>
                  <a:lnTo>
                    <a:pt x="697" y="58"/>
                  </a:lnTo>
                  <a:lnTo>
                    <a:pt x="712" y="44"/>
                  </a:lnTo>
                  <a:lnTo>
                    <a:pt x="725" y="34"/>
                  </a:lnTo>
                  <a:lnTo>
                    <a:pt x="742" y="22"/>
                  </a:lnTo>
                  <a:lnTo>
                    <a:pt x="758" y="14"/>
                  </a:lnTo>
                  <a:lnTo>
                    <a:pt x="773" y="8"/>
                  </a:lnTo>
                  <a:lnTo>
                    <a:pt x="785" y="4"/>
                  </a:lnTo>
                  <a:lnTo>
                    <a:pt x="803" y="0"/>
                  </a:lnTo>
                  <a:lnTo>
                    <a:pt x="470" y="0"/>
                  </a:lnTo>
                </a:path>
              </a:pathLst>
            </a:custGeom>
            <a:solidFill>
              <a:srgbClr val="FFCC00"/>
            </a:solidFill>
            <a:ln>
              <a:noFill/>
            </a:ln>
            <a:extLst>
              <a:ext uri="{91240B29-F687-4F45-9708-019B960494DF}">
                <a14:hiddenLine xmlns:a14="http://schemas.microsoft.com/office/drawing/2010/main" w="12700" cap="rnd">
                  <a:solidFill>
                    <a:srgbClr val="000000"/>
                  </a:solidFill>
                  <a:round/>
                  <a:headEnd type="none" w="sm" len="sm"/>
                  <a:tailEnd type="none" w="sm" len="sm"/>
                </a14:hiddenLine>
              </a:ext>
            </a:extLst>
          </p:spPr>
          <p:txBody>
            <a:bodyPr/>
            <a:lstStyle/>
            <a:p>
              <a:endParaRPr lang="en-IN"/>
            </a:p>
          </p:txBody>
        </p:sp>
        <p:sp>
          <p:nvSpPr>
            <p:cNvPr id="36877" name="Freeform 16"/>
            <p:cNvSpPr>
              <a:spLocks noChangeAspect="1"/>
            </p:cNvSpPr>
            <p:nvPr/>
          </p:nvSpPr>
          <p:spPr bwMode="auto">
            <a:xfrm>
              <a:off x="4549" y="2880"/>
              <a:ext cx="710" cy="940"/>
            </a:xfrm>
            <a:custGeom>
              <a:avLst/>
              <a:gdLst>
                <a:gd name="T0" fmla="*/ 367 w 710"/>
                <a:gd name="T1" fmla="*/ 0 h 940"/>
                <a:gd name="T2" fmla="*/ 176 w 710"/>
                <a:gd name="T3" fmla="*/ 134 h 940"/>
                <a:gd name="T4" fmla="*/ 0 w 710"/>
                <a:gd name="T5" fmla="*/ 8 h 940"/>
                <a:gd name="T6" fmla="*/ 0 w 710"/>
                <a:gd name="T7" fmla="*/ 64 h 940"/>
                <a:gd name="T8" fmla="*/ 2 w 710"/>
                <a:gd name="T9" fmla="*/ 144 h 940"/>
                <a:gd name="T10" fmla="*/ 9 w 710"/>
                <a:gd name="T11" fmla="*/ 215 h 940"/>
                <a:gd name="T12" fmla="*/ 16 w 710"/>
                <a:gd name="T13" fmla="*/ 293 h 940"/>
                <a:gd name="T14" fmla="*/ 27 w 710"/>
                <a:gd name="T15" fmla="*/ 373 h 940"/>
                <a:gd name="T16" fmla="*/ 41 w 710"/>
                <a:gd name="T17" fmla="*/ 451 h 940"/>
                <a:gd name="T18" fmla="*/ 52 w 710"/>
                <a:gd name="T19" fmla="*/ 500 h 940"/>
                <a:gd name="T20" fmla="*/ 68 w 710"/>
                <a:gd name="T21" fmla="*/ 560 h 940"/>
                <a:gd name="T22" fmla="*/ 81 w 710"/>
                <a:gd name="T23" fmla="*/ 613 h 940"/>
                <a:gd name="T24" fmla="*/ 97 w 710"/>
                <a:gd name="T25" fmla="*/ 657 h 940"/>
                <a:gd name="T26" fmla="*/ 113 w 710"/>
                <a:gd name="T27" fmla="*/ 697 h 940"/>
                <a:gd name="T28" fmla="*/ 131 w 710"/>
                <a:gd name="T29" fmla="*/ 743 h 940"/>
                <a:gd name="T30" fmla="*/ 149 w 710"/>
                <a:gd name="T31" fmla="*/ 777 h 940"/>
                <a:gd name="T32" fmla="*/ 169 w 710"/>
                <a:gd name="T33" fmla="*/ 811 h 940"/>
                <a:gd name="T34" fmla="*/ 189 w 710"/>
                <a:gd name="T35" fmla="*/ 841 h 940"/>
                <a:gd name="T36" fmla="*/ 205 w 710"/>
                <a:gd name="T37" fmla="*/ 861 h 940"/>
                <a:gd name="T38" fmla="*/ 223 w 710"/>
                <a:gd name="T39" fmla="*/ 879 h 940"/>
                <a:gd name="T40" fmla="*/ 240 w 710"/>
                <a:gd name="T41" fmla="*/ 895 h 940"/>
                <a:gd name="T42" fmla="*/ 263 w 710"/>
                <a:gd name="T43" fmla="*/ 913 h 940"/>
                <a:gd name="T44" fmla="*/ 284 w 710"/>
                <a:gd name="T45" fmla="*/ 923 h 940"/>
                <a:gd name="T46" fmla="*/ 304 w 710"/>
                <a:gd name="T47" fmla="*/ 931 h 940"/>
                <a:gd name="T48" fmla="*/ 322 w 710"/>
                <a:gd name="T49" fmla="*/ 937 h 940"/>
                <a:gd name="T50" fmla="*/ 340 w 710"/>
                <a:gd name="T51" fmla="*/ 939 h 940"/>
                <a:gd name="T52" fmla="*/ 358 w 710"/>
                <a:gd name="T53" fmla="*/ 939 h 940"/>
                <a:gd name="T54" fmla="*/ 709 w 710"/>
                <a:gd name="T55" fmla="*/ 939 h 940"/>
                <a:gd name="T56" fmla="*/ 684 w 710"/>
                <a:gd name="T57" fmla="*/ 935 h 940"/>
                <a:gd name="T58" fmla="*/ 662 w 710"/>
                <a:gd name="T59" fmla="*/ 929 h 940"/>
                <a:gd name="T60" fmla="*/ 639 w 710"/>
                <a:gd name="T61" fmla="*/ 919 h 940"/>
                <a:gd name="T62" fmla="*/ 617 w 710"/>
                <a:gd name="T63" fmla="*/ 905 h 940"/>
                <a:gd name="T64" fmla="*/ 595 w 710"/>
                <a:gd name="T65" fmla="*/ 886 h 940"/>
                <a:gd name="T66" fmla="*/ 574 w 710"/>
                <a:gd name="T67" fmla="*/ 865 h 940"/>
                <a:gd name="T68" fmla="*/ 554 w 710"/>
                <a:gd name="T69" fmla="*/ 839 h 940"/>
                <a:gd name="T70" fmla="*/ 531 w 710"/>
                <a:gd name="T71" fmla="*/ 805 h 940"/>
                <a:gd name="T72" fmla="*/ 507 w 710"/>
                <a:gd name="T73" fmla="*/ 762 h 940"/>
                <a:gd name="T74" fmla="*/ 495 w 710"/>
                <a:gd name="T75" fmla="*/ 736 h 940"/>
                <a:gd name="T76" fmla="*/ 479 w 710"/>
                <a:gd name="T77" fmla="*/ 701 h 940"/>
                <a:gd name="T78" fmla="*/ 467 w 710"/>
                <a:gd name="T79" fmla="*/ 667 h 940"/>
                <a:gd name="T80" fmla="*/ 452 w 710"/>
                <a:gd name="T81" fmla="*/ 627 h 940"/>
                <a:gd name="T82" fmla="*/ 442 w 710"/>
                <a:gd name="T83" fmla="*/ 595 h 940"/>
                <a:gd name="T84" fmla="*/ 424 w 710"/>
                <a:gd name="T85" fmla="*/ 530 h 940"/>
                <a:gd name="T86" fmla="*/ 411 w 710"/>
                <a:gd name="T87" fmla="*/ 473 h 940"/>
                <a:gd name="T88" fmla="*/ 399 w 710"/>
                <a:gd name="T89" fmla="*/ 407 h 940"/>
                <a:gd name="T90" fmla="*/ 386 w 710"/>
                <a:gd name="T91" fmla="*/ 329 h 940"/>
                <a:gd name="T92" fmla="*/ 376 w 710"/>
                <a:gd name="T93" fmla="*/ 251 h 940"/>
                <a:gd name="T94" fmla="*/ 371 w 710"/>
                <a:gd name="T95" fmla="*/ 192 h 940"/>
                <a:gd name="T96" fmla="*/ 367 w 710"/>
                <a:gd name="T97" fmla="*/ 122 h 940"/>
                <a:gd name="T98" fmla="*/ 365 w 710"/>
                <a:gd name="T99" fmla="*/ 46 h 940"/>
                <a:gd name="T100" fmla="*/ 367 w 710"/>
                <a:gd name="T101" fmla="*/ 0 h 94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710"/>
                <a:gd name="T154" fmla="*/ 0 h 940"/>
                <a:gd name="T155" fmla="*/ 710 w 710"/>
                <a:gd name="T156" fmla="*/ 940 h 94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710" h="940">
                  <a:moveTo>
                    <a:pt x="367" y="0"/>
                  </a:moveTo>
                  <a:lnTo>
                    <a:pt x="176" y="134"/>
                  </a:lnTo>
                  <a:lnTo>
                    <a:pt x="0" y="8"/>
                  </a:lnTo>
                  <a:lnTo>
                    <a:pt x="0" y="64"/>
                  </a:lnTo>
                  <a:lnTo>
                    <a:pt x="2" y="144"/>
                  </a:lnTo>
                  <a:lnTo>
                    <a:pt x="9" y="215"/>
                  </a:lnTo>
                  <a:lnTo>
                    <a:pt x="16" y="293"/>
                  </a:lnTo>
                  <a:lnTo>
                    <a:pt x="27" y="373"/>
                  </a:lnTo>
                  <a:lnTo>
                    <a:pt x="41" y="451"/>
                  </a:lnTo>
                  <a:lnTo>
                    <a:pt x="52" y="500"/>
                  </a:lnTo>
                  <a:lnTo>
                    <a:pt x="68" y="560"/>
                  </a:lnTo>
                  <a:lnTo>
                    <a:pt x="81" y="613"/>
                  </a:lnTo>
                  <a:lnTo>
                    <a:pt x="97" y="657"/>
                  </a:lnTo>
                  <a:lnTo>
                    <a:pt x="113" y="697"/>
                  </a:lnTo>
                  <a:lnTo>
                    <a:pt x="131" y="743"/>
                  </a:lnTo>
                  <a:lnTo>
                    <a:pt x="149" y="777"/>
                  </a:lnTo>
                  <a:lnTo>
                    <a:pt x="169" y="811"/>
                  </a:lnTo>
                  <a:lnTo>
                    <a:pt x="189" y="841"/>
                  </a:lnTo>
                  <a:lnTo>
                    <a:pt x="205" y="861"/>
                  </a:lnTo>
                  <a:lnTo>
                    <a:pt x="223" y="879"/>
                  </a:lnTo>
                  <a:lnTo>
                    <a:pt x="240" y="895"/>
                  </a:lnTo>
                  <a:lnTo>
                    <a:pt x="263" y="913"/>
                  </a:lnTo>
                  <a:lnTo>
                    <a:pt x="284" y="923"/>
                  </a:lnTo>
                  <a:lnTo>
                    <a:pt x="304" y="931"/>
                  </a:lnTo>
                  <a:lnTo>
                    <a:pt x="322" y="937"/>
                  </a:lnTo>
                  <a:lnTo>
                    <a:pt x="340" y="939"/>
                  </a:lnTo>
                  <a:lnTo>
                    <a:pt x="358" y="939"/>
                  </a:lnTo>
                  <a:lnTo>
                    <a:pt x="709" y="939"/>
                  </a:lnTo>
                  <a:lnTo>
                    <a:pt x="684" y="935"/>
                  </a:lnTo>
                  <a:lnTo>
                    <a:pt x="662" y="929"/>
                  </a:lnTo>
                  <a:lnTo>
                    <a:pt x="639" y="919"/>
                  </a:lnTo>
                  <a:lnTo>
                    <a:pt x="617" y="905"/>
                  </a:lnTo>
                  <a:lnTo>
                    <a:pt x="595" y="886"/>
                  </a:lnTo>
                  <a:lnTo>
                    <a:pt x="574" y="865"/>
                  </a:lnTo>
                  <a:lnTo>
                    <a:pt x="554" y="839"/>
                  </a:lnTo>
                  <a:lnTo>
                    <a:pt x="531" y="805"/>
                  </a:lnTo>
                  <a:lnTo>
                    <a:pt x="507" y="762"/>
                  </a:lnTo>
                  <a:lnTo>
                    <a:pt x="495" y="736"/>
                  </a:lnTo>
                  <a:lnTo>
                    <a:pt x="479" y="701"/>
                  </a:lnTo>
                  <a:lnTo>
                    <a:pt x="467" y="667"/>
                  </a:lnTo>
                  <a:lnTo>
                    <a:pt x="452" y="627"/>
                  </a:lnTo>
                  <a:lnTo>
                    <a:pt x="442" y="595"/>
                  </a:lnTo>
                  <a:lnTo>
                    <a:pt x="424" y="530"/>
                  </a:lnTo>
                  <a:lnTo>
                    <a:pt x="411" y="473"/>
                  </a:lnTo>
                  <a:lnTo>
                    <a:pt x="399" y="407"/>
                  </a:lnTo>
                  <a:lnTo>
                    <a:pt x="386" y="329"/>
                  </a:lnTo>
                  <a:lnTo>
                    <a:pt x="376" y="251"/>
                  </a:lnTo>
                  <a:lnTo>
                    <a:pt x="371" y="192"/>
                  </a:lnTo>
                  <a:lnTo>
                    <a:pt x="367" y="122"/>
                  </a:lnTo>
                  <a:lnTo>
                    <a:pt x="365" y="46"/>
                  </a:lnTo>
                  <a:lnTo>
                    <a:pt x="367" y="0"/>
                  </a:lnTo>
                </a:path>
              </a:pathLst>
            </a:custGeom>
            <a:solidFill>
              <a:srgbClr val="FFCC00"/>
            </a:solidFill>
            <a:ln>
              <a:noFill/>
            </a:ln>
            <a:extLst>
              <a:ext uri="{91240B29-F687-4F45-9708-019B960494DF}">
                <a14:hiddenLine xmlns:a14="http://schemas.microsoft.com/office/drawing/2010/main" w="12700" cap="rnd">
                  <a:solidFill>
                    <a:srgbClr val="000000"/>
                  </a:solidFill>
                  <a:round/>
                  <a:headEnd type="none" w="sm" len="sm"/>
                  <a:tailEnd type="none" w="sm" len="sm"/>
                </a14:hiddenLine>
              </a:ext>
            </a:extLst>
          </p:spPr>
          <p:txBody>
            <a:bodyPr/>
            <a:lstStyle/>
            <a:p>
              <a:endParaRPr lang="en-IN"/>
            </a:p>
          </p:txBody>
        </p:sp>
      </p:grpSp>
      <p:sp>
        <p:nvSpPr>
          <p:cNvPr id="36871" name="AutoShape 45"/>
          <p:cNvSpPr>
            <a:spLocks noChangeArrowheads="1"/>
          </p:cNvSpPr>
          <p:nvPr/>
        </p:nvSpPr>
        <p:spPr bwMode="auto">
          <a:xfrm>
            <a:off x="4114800" y="2106613"/>
            <a:ext cx="4572000" cy="627062"/>
          </a:xfrm>
          <a:prstGeom prst="roundRect">
            <a:avLst>
              <a:gd name="adj" fmla="val 16667"/>
            </a:avLst>
          </a:prstGeom>
          <a:solidFill>
            <a:schemeClr val="bg1"/>
          </a:solidFill>
          <a:ln>
            <a:noFill/>
          </a:ln>
          <a:extLst/>
        </p:spPr>
        <p:txBody>
          <a:bodyPr lIns="90960" tIns="45496" rIns="90960" bIns="45496" anchor="ctr"/>
          <a:lstStyle/>
          <a:p>
            <a:r>
              <a:rPr lang="en-US" altLang="en-US" sz="1200" dirty="0">
                <a:latin typeface="Arial" pitchFamily="34" charset="0"/>
              </a:rPr>
              <a:t>Source rule: Expression ‘through’ to include ‘by means of’ or ‘in consequence of’ or ‘by reason of’ transfer of capital asset in India</a:t>
            </a:r>
          </a:p>
        </p:txBody>
      </p:sp>
      <p:sp>
        <p:nvSpPr>
          <p:cNvPr id="36872" name="AutoShape 45"/>
          <p:cNvSpPr>
            <a:spLocks noChangeArrowheads="1"/>
          </p:cNvSpPr>
          <p:nvPr/>
        </p:nvSpPr>
        <p:spPr bwMode="auto">
          <a:xfrm>
            <a:off x="4114800" y="2957513"/>
            <a:ext cx="4572000" cy="838200"/>
          </a:xfrm>
          <a:prstGeom prst="roundRect">
            <a:avLst>
              <a:gd name="adj" fmla="val 16667"/>
            </a:avLst>
          </a:prstGeom>
          <a:solidFill>
            <a:schemeClr val="bg1"/>
          </a:solidFill>
          <a:ln>
            <a:noFill/>
          </a:ln>
          <a:extLst/>
        </p:spPr>
        <p:txBody>
          <a:bodyPr lIns="90960" tIns="45496" rIns="90960" bIns="45496" anchor="ctr"/>
          <a:lstStyle/>
          <a:p>
            <a:r>
              <a:rPr lang="en-US" altLang="en-US" sz="1200" dirty="0">
                <a:latin typeface="Arial" pitchFamily="34" charset="0"/>
              </a:rPr>
              <a:t>Any share or interest in a company or entity outside India deemed to be situated in India if shares or interest derives its value directly or indirectly substantially from assets located in India</a:t>
            </a:r>
          </a:p>
        </p:txBody>
      </p:sp>
      <p:sp>
        <p:nvSpPr>
          <p:cNvPr id="36873" name="AutoShape 45"/>
          <p:cNvSpPr>
            <a:spLocks noChangeArrowheads="1"/>
          </p:cNvSpPr>
          <p:nvPr/>
        </p:nvSpPr>
        <p:spPr bwMode="auto">
          <a:xfrm>
            <a:off x="4114800" y="4017963"/>
            <a:ext cx="4572000" cy="627062"/>
          </a:xfrm>
          <a:prstGeom prst="roundRect">
            <a:avLst>
              <a:gd name="adj" fmla="val 16667"/>
            </a:avLst>
          </a:prstGeom>
          <a:solidFill>
            <a:schemeClr val="bg1"/>
          </a:solidFill>
          <a:ln>
            <a:noFill/>
          </a:ln>
          <a:extLst/>
        </p:spPr>
        <p:txBody>
          <a:bodyPr lIns="90960" tIns="45496" rIns="90960" bIns="45496" anchor="ctr"/>
          <a:lstStyle/>
          <a:p>
            <a:r>
              <a:rPr lang="en-US" altLang="en-US" sz="1200" dirty="0">
                <a:latin typeface="Arial" pitchFamily="34" charset="0"/>
              </a:rPr>
              <a:t>‘Property’ to include rights of management or control or any other rights whatsoever</a:t>
            </a:r>
          </a:p>
        </p:txBody>
      </p:sp>
      <p:sp>
        <p:nvSpPr>
          <p:cNvPr id="36874" name="AutoShape 45"/>
          <p:cNvSpPr>
            <a:spLocks noChangeArrowheads="1"/>
          </p:cNvSpPr>
          <p:nvPr/>
        </p:nvSpPr>
        <p:spPr bwMode="auto">
          <a:xfrm>
            <a:off x="4114800" y="4800600"/>
            <a:ext cx="4572000" cy="438150"/>
          </a:xfrm>
          <a:prstGeom prst="roundRect">
            <a:avLst>
              <a:gd name="adj" fmla="val 16667"/>
            </a:avLst>
          </a:prstGeom>
          <a:solidFill>
            <a:schemeClr val="bg1"/>
          </a:solidFill>
          <a:ln>
            <a:noFill/>
          </a:ln>
          <a:extLst/>
        </p:spPr>
        <p:txBody>
          <a:bodyPr lIns="90960" tIns="45496" rIns="90960" bIns="45496" anchor="ctr"/>
          <a:lstStyle/>
          <a:p>
            <a:r>
              <a:rPr lang="en-US" altLang="en-US" sz="1200" dirty="0">
                <a:latin typeface="Arial" pitchFamily="34" charset="0"/>
              </a:rPr>
              <a:t>Wide meaning of ‘transfer’</a:t>
            </a:r>
          </a:p>
        </p:txBody>
      </p:sp>
      <p:sp>
        <p:nvSpPr>
          <p:cNvPr id="36875" name="AutoShape 45"/>
          <p:cNvSpPr>
            <a:spLocks noChangeArrowheads="1"/>
          </p:cNvSpPr>
          <p:nvPr/>
        </p:nvSpPr>
        <p:spPr bwMode="auto">
          <a:xfrm>
            <a:off x="4114800" y="5429250"/>
            <a:ext cx="4572000" cy="438150"/>
          </a:xfrm>
          <a:prstGeom prst="roundRect">
            <a:avLst>
              <a:gd name="adj" fmla="val 16667"/>
            </a:avLst>
          </a:prstGeom>
          <a:solidFill>
            <a:schemeClr val="bg1"/>
          </a:solidFill>
          <a:ln>
            <a:noFill/>
          </a:ln>
          <a:extLst/>
        </p:spPr>
        <p:txBody>
          <a:bodyPr lIns="90960" tIns="45496" rIns="90960" bIns="4549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200" dirty="0"/>
              <a:t>Tax will have to be withheld by buyer (whether resident or non resident) on such indirect transfers</a:t>
            </a:r>
            <a:endParaRPr lang="en-US" altLang="en-US" sz="1200" b="1" dirty="0"/>
          </a:p>
        </p:txBody>
      </p:sp>
      <p:sp>
        <p:nvSpPr>
          <p:cNvPr id="14"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31750648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idx="4294967295"/>
          </p:nvPr>
        </p:nvSpPr>
        <p:spPr>
          <a:xfrm>
            <a:off x="381002" y="355600"/>
            <a:ext cx="8686800" cy="863600"/>
          </a:xfrm>
          <a:prstGeom prst="rect">
            <a:avLst/>
          </a:prstGeom>
        </p:spPr>
        <p:txBody>
          <a:bodyPr lIns="90960" tIns="45496" rIns="90960" bIns="45496"/>
          <a:lstStyle/>
          <a:p>
            <a:pPr eaLnBrk="1" hangingPunct="1"/>
            <a:r>
              <a:rPr lang="en-US" altLang="en-US" sz="4400" dirty="0">
                <a:solidFill>
                  <a:srgbClr val="111111"/>
                </a:solidFill>
                <a:latin typeface="+mj-lt"/>
              </a:rPr>
              <a:t>Pre-amended S.9(1)(</a:t>
            </a:r>
            <a:r>
              <a:rPr lang="en-US" altLang="en-US" sz="4400" dirty="0" err="1">
                <a:solidFill>
                  <a:srgbClr val="111111"/>
                </a:solidFill>
                <a:latin typeface="+mj-lt"/>
              </a:rPr>
              <a:t>i</a:t>
            </a:r>
            <a:r>
              <a:rPr lang="en-US" altLang="en-US" sz="4400" dirty="0">
                <a:solidFill>
                  <a:srgbClr val="111111"/>
                </a:solidFill>
                <a:latin typeface="+mj-lt"/>
              </a:rPr>
              <a:t>): Expression “through”</a:t>
            </a:r>
          </a:p>
        </p:txBody>
      </p:sp>
      <p:sp>
        <p:nvSpPr>
          <p:cNvPr id="19459" name="Content Placeholder 2"/>
          <p:cNvSpPr>
            <a:spLocks noGrp="1"/>
          </p:cNvSpPr>
          <p:nvPr>
            <p:ph idx="4294967295"/>
          </p:nvPr>
        </p:nvSpPr>
        <p:spPr>
          <a:xfrm>
            <a:off x="381032" y="1487760"/>
            <a:ext cx="8234363" cy="5181600"/>
          </a:xfrm>
          <a:prstGeom prst="rect">
            <a:avLst/>
          </a:prstGeom>
        </p:spPr>
        <p:txBody>
          <a:bodyPr lIns="90960" tIns="45496" rIns="90960" bIns="45496"/>
          <a:lstStyle/>
          <a:p>
            <a:pPr>
              <a:lnSpc>
                <a:spcPct val="150000"/>
              </a:lnSpc>
              <a:spcBef>
                <a:spcPct val="0"/>
              </a:spcBef>
              <a:spcAft>
                <a:spcPts val="1200"/>
              </a:spcAft>
              <a:buClr>
                <a:srgbClr val="111111"/>
              </a:buClr>
              <a:buSzPct val="100000"/>
              <a:buFont typeface="Arial" panose="020B0604020202020204" pitchFamily="34" charset="0"/>
              <a:buChar char="•"/>
            </a:pPr>
            <a:r>
              <a:rPr lang="en-US" altLang="en-US" sz="1800" dirty="0">
                <a:solidFill>
                  <a:srgbClr val="111111"/>
                </a:solidFill>
                <a:latin typeface="+mj-lt"/>
              </a:rPr>
              <a:t>All income accruing or arising, directly of indirectly, </a:t>
            </a:r>
            <a:r>
              <a:rPr lang="en-US" altLang="en-US" sz="1800" b="1" dirty="0">
                <a:solidFill>
                  <a:srgbClr val="111111"/>
                </a:solidFill>
                <a:latin typeface="+mj-lt"/>
              </a:rPr>
              <a:t>through</a:t>
            </a:r>
          </a:p>
          <a:p>
            <a:pPr marL="714843" lvl="1" indent="-358211">
              <a:lnSpc>
                <a:spcPct val="150000"/>
              </a:lnSpc>
              <a:spcBef>
                <a:spcPct val="0"/>
              </a:spcBef>
              <a:spcAft>
                <a:spcPts val="1200"/>
              </a:spcAft>
              <a:buClr>
                <a:srgbClr val="111111"/>
              </a:buClr>
              <a:buSzPct val="100000"/>
              <a:buFont typeface="Arial" panose="020B0604020202020204" pitchFamily="34" charset="0"/>
              <a:buChar char="•"/>
            </a:pPr>
            <a:r>
              <a:rPr lang="en-US" altLang="en-US" sz="1800" dirty="0" smtClean="0">
                <a:solidFill>
                  <a:srgbClr val="111111"/>
                </a:solidFill>
                <a:latin typeface="+mj-lt"/>
              </a:rPr>
              <a:t>BC </a:t>
            </a:r>
            <a:r>
              <a:rPr lang="en-US" altLang="en-US" sz="1800" dirty="0">
                <a:solidFill>
                  <a:srgbClr val="111111"/>
                </a:solidFill>
                <a:latin typeface="+mj-lt"/>
              </a:rPr>
              <a:t>in India</a:t>
            </a:r>
          </a:p>
          <a:p>
            <a:pPr marL="714843" lvl="1" indent="-358211">
              <a:lnSpc>
                <a:spcPct val="150000"/>
              </a:lnSpc>
              <a:spcBef>
                <a:spcPct val="0"/>
              </a:spcBef>
              <a:spcAft>
                <a:spcPts val="1200"/>
              </a:spcAft>
              <a:buClr>
                <a:srgbClr val="111111"/>
              </a:buClr>
              <a:buSzPct val="100000"/>
              <a:buFont typeface="Arial" panose="020B0604020202020204" pitchFamily="34" charset="0"/>
              <a:buChar char="•"/>
            </a:pPr>
            <a:r>
              <a:rPr lang="en-US" altLang="en-US" sz="1800" dirty="0">
                <a:solidFill>
                  <a:srgbClr val="111111"/>
                </a:solidFill>
                <a:latin typeface="+mj-lt"/>
              </a:rPr>
              <a:t>property in India</a:t>
            </a:r>
          </a:p>
          <a:p>
            <a:pPr marL="714843" lvl="1" indent="-358211">
              <a:lnSpc>
                <a:spcPct val="150000"/>
              </a:lnSpc>
              <a:spcBef>
                <a:spcPct val="0"/>
              </a:spcBef>
              <a:spcAft>
                <a:spcPts val="1200"/>
              </a:spcAft>
              <a:buClr>
                <a:srgbClr val="111111"/>
              </a:buClr>
              <a:buSzPct val="100000"/>
              <a:buFont typeface="Arial" panose="020B0604020202020204" pitchFamily="34" charset="0"/>
              <a:buChar char="•"/>
            </a:pPr>
            <a:r>
              <a:rPr lang="en-US" altLang="en-US" sz="1800" dirty="0">
                <a:solidFill>
                  <a:srgbClr val="111111"/>
                </a:solidFill>
                <a:latin typeface="+mj-lt"/>
              </a:rPr>
              <a:t>any asset or source of income in India </a:t>
            </a:r>
          </a:p>
          <a:p>
            <a:pPr marL="714843" lvl="1" indent="-358211">
              <a:lnSpc>
                <a:spcPct val="150000"/>
              </a:lnSpc>
              <a:spcBef>
                <a:spcPct val="0"/>
              </a:spcBef>
              <a:spcAft>
                <a:spcPts val="1200"/>
              </a:spcAft>
              <a:buClr>
                <a:srgbClr val="111111"/>
              </a:buClr>
              <a:buSzPct val="100000"/>
              <a:buFont typeface="Arial" panose="020B0604020202020204" pitchFamily="34" charset="0"/>
              <a:buChar char="•"/>
            </a:pPr>
            <a:r>
              <a:rPr lang="en-US" altLang="en-US" sz="1800" dirty="0">
                <a:solidFill>
                  <a:srgbClr val="111111"/>
                </a:solidFill>
                <a:latin typeface="+mj-lt"/>
              </a:rPr>
              <a:t>the transfer of a capital asset situate in India</a:t>
            </a:r>
          </a:p>
          <a:p>
            <a:pPr marL="353451" indent="0">
              <a:lnSpc>
                <a:spcPct val="150000"/>
              </a:lnSpc>
              <a:spcBef>
                <a:spcPct val="0"/>
              </a:spcBef>
              <a:spcAft>
                <a:spcPts val="1200"/>
              </a:spcAft>
              <a:buClr>
                <a:srgbClr val="111111"/>
              </a:buClr>
              <a:buSzPct val="100000"/>
              <a:buFont typeface="Arial" panose="020B0604020202020204" pitchFamily="34" charset="0"/>
              <a:buChar char="•"/>
            </a:pPr>
            <a:r>
              <a:rPr lang="en-US" altLang="en-US" sz="1800" dirty="0">
                <a:solidFill>
                  <a:srgbClr val="111111"/>
                </a:solidFill>
                <a:latin typeface="+mj-lt"/>
              </a:rPr>
              <a:t>	is deemed to accrue or arise in India</a:t>
            </a:r>
          </a:p>
        </p:txBody>
      </p:sp>
      <p:sp>
        <p:nvSpPr>
          <p:cNvPr id="4"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12030775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idx="4294967295"/>
          </p:nvPr>
        </p:nvSpPr>
        <p:spPr>
          <a:xfrm>
            <a:off x="457201" y="274638"/>
            <a:ext cx="8229600" cy="779462"/>
          </a:xfrm>
          <a:prstGeom prst="rect">
            <a:avLst/>
          </a:prstGeom>
        </p:spPr>
        <p:txBody>
          <a:bodyPr lIns="90960" tIns="45496" rIns="90960" bIns="45496"/>
          <a:lstStyle/>
          <a:p>
            <a:pPr eaLnBrk="1" hangingPunct="1"/>
            <a:r>
              <a:rPr lang="en-US" altLang="en-US" sz="4000" dirty="0">
                <a:solidFill>
                  <a:srgbClr val="111111"/>
                </a:solidFill>
                <a:latin typeface="+mj-lt"/>
              </a:rPr>
              <a:t>Expression “through” redefined [Explanation 4 to S.9(1)(</a:t>
            </a:r>
            <a:r>
              <a:rPr lang="en-US" altLang="en-US" sz="4000" dirty="0" err="1">
                <a:solidFill>
                  <a:srgbClr val="111111"/>
                </a:solidFill>
                <a:latin typeface="+mj-lt"/>
              </a:rPr>
              <a:t>i</a:t>
            </a:r>
            <a:r>
              <a:rPr lang="en-US" altLang="en-US" sz="4000" dirty="0">
                <a:solidFill>
                  <a:srgbClr val="111111"/>
                </a:solidFill>
                <a:latin typeface="+mj-lt"/>
              </a:rPr>
              <a:t>)] [</a:t>
            </a:r>
            <a:r>
              <a:rPr lang="en-US" altLang="en-US" sz="4000" dirty="0" err="1">
                <a:solidFill>
                  <a:srgbClr val="111111"/>
                </a:solidFill>
                <a:latin typeface="+mj-lt"/>
              </a:rPr>
              <a:t>w.r.e.f</a:t>
            </a:r>
            <a:r>
              <a:rPr lang="en-US" altLang="en-US" sz="4000" dirty="0">
                <a:solidFill>
                  <a:srgbClr val="111111"/>
                </a:solidFill>
                <a:latin typeface="+mj-lt"/>
              </a:rPr>
              <a:t>. 1 April 1962] </a:t>
            </a:r>
          </a:p>
        </p:txBody>
      </p:sp>
      <p:sp>
        <p:nvSpPr>
          <p:cNvPr id="20483" name="Content Placeholder 2"/>
          <p:cNvSpPr>
            <a:spLocks noGrp="1"/>
          </p:cNvSpPr>
          <p:nvPr>
            <p:ph idx="4294967295"/>
          </p:nvPr>
        </p:nvSpPr>
        <p:spPr>
          <a:xfrm>
            <a:off x="455613" y="1844824"/>
            <a:ext cx="8234362" cy="5181600"/>
          </a:xfrm>
          <a:prstGeom prst="rect">
            <a:avLst/>
          </a:prstGeom>
        </p:spPr>
        <p:txBody>
          <a:bodyPr lIns="90960" tIns="45496" rIns="90960" bIns="45496"/>
          <a:lstStyle/>
          <a:p>
            <a:pPr eaLnBrk="1" hangingPunct="1">
              <a:lnSpc>
                <a:spcPct val="150000"/>
              </a:lnSpc>
              <a:spcBef>
                <a:spcPct val="0"/>
              </a:spcBef>
              <a:buClr>
                <a:srgbClr val="111111"/>
              </a:buClr>
              <a:buSzPct val="100000"/>
              <a:buFont typeface="Arial" panose="020B0604020202020204" pitchFamily="34" charset="0"/>
              <a:buChar char="•"/>
            </a:pPr>
            <a:r>
              <a:rPr lang="en-US" altLang="en-US" sz="1700" dirty="0">
                <a:solidFill>
                  <a:srgbClr val="111111"/>
                </a:solidFill>
                <a:latin typeface="+mj-lt"/>
              </a:rPr>
              <a:t>Expression “through” amended to mean and include “by means of”, “in consequence of”, or “by reason of”</a:t>
            </a:r>
          </a:p>
          <a:p>
            <a:pPr eaLnBrk="1" hangingPunct="1">
              <a:lnSpc>
                <a:spcPct val="150000"/>
              </a:lnSpc>
              <a:spcBef>
                <a:spcPct val="0"/>
              </a:spcBef>
              <a:buClr>
                <a:srgbClr val="111111"/>
              </a:buClr>
              <a:buSzPct val="100000"/>
              <a:buFont typeface="Arial" panose="020B0604020202020204" pitchFamily="34" charset="0"/>
              <a:buChar char="•"/>
            </a:pPr>
            <a:r>
              <a:rPr lang="en-US" altLang="en-US" sz="1700" dirty="0">
                <a:solidFill>
                  <a:srgbClr val="111111"/>
                </a:solidFill>
                <a:latin typeface="+mj-lt"/>
              </a:rPr>
              <a:t>Post the amendment, income accruing or arising directly or indirectly, through (i.e., </a:t>
            </a:r>
            <a:r>
              <a:rPr lang="en-US" altLang="en-US" sz="1700" b="1" dirty="0">
                <a:solidFill>
                  <a:srgbClr val="111111"/>
                </a:solidFill>
                <a:latin typeface="+mj-lt"/>
              </a:rPr>
              <a:t>“by means of”</a:t>
            </a:r>
            <a:r>
              <a:rPr lang="en-US" altLang="en-US" sz="1700" dirty="0">
                <a:solidFill>
                  <a:srgbClr val="111111"/>
                </a:solidFill>
                <a:latin typeface="+mj-lt"/>
              </a:rPr>
              <a:t>, </a:t>
            </a:r>
            <a:r>
              <a:rPr lang="en-US" altLang="en-US" sz="1700" b="1" dirty="0">
                <a:solidFill>
                  <a:srgbClr val="111111"/>
                </a:solidFill>
                <a:latin typeface="+mj-lt"/>
              </a:rPr>
              <a:t>“in consequence of”</a:t>
            </a:r>
            <a:r>
              <a:rPr lang="en-US" altLang="en-US" sz="1700" dirty="0">
                <a:solidFill>
                  <a:srgbClr val="111111"/>
                </a:solidFill>
                <a:latin typeface="+mj-lt"/>
              </a:rPr>
              <a:t>, or </a:t>
            </a:r>
            <a:r>
              <a:rPr lang="en-US" altLang="en-US" sz="1700" b="1" dirty="0">
                <a:solidFill>
                  <a:srgbClr val="111111"/>
                </a:solidFill>
                <a:latin typeface="+mj-lt"/>
              </a:rPr>
              <a:t>“by reason of”</a:t>
            </a:r>
            <a:r>
              <a:rPr lang="en-US" altLang="en-US" sz="1700" dirty="0">
                <a:solidFill>
                  <a:srgbClr val="111111"/>
                </a:solidFill>
                <a:latin typeface="+mj-lt"/>
              </a:rPr>
              <a:t>) </a:t>
            </a:r>
          </a:p>
          <a:p>
            <a:pPr marL="714843" lvl="1" indent="-358211">
              <a:lnSpc>
                <a:spcPct val="150000"/>
              </a:lnSpc>
              <a:spcBef>
                <a:spcPct val="0"/>
              </a:spcBef>
              <a:buClr>
                <a:srgbClr val="111111"/>
              </a:buClr>
              <a:buSzPct val="100000"/>
              <a:buFont typeface="Arial" panose="020B0604020202020204" pitchFamily="34" charset="0"/>
              <a:buChar char="•"/>
            </a:pPr>
            <a:r>
              <a:rPr lang="en-US" altLang="en-US" sz="1700" dirty="0" smtClean="0">
                <a:solidFill>
                  <a:srgbClr val="111111"/>
                </a:solidFill>
                <a:latin typeface="+mj-lt"/>
              </a:rPr>
              <a:t>BC </a:t>
            </a:r>
            <a:r>
              <a:rPr lang="en-US" altLang="en-US" sz="1700" dirty="0">
                <a:solidFill>
                  <a:srgbClr val="111111"/>
                </a:solidFill>
                <a:latin typeface="+mj-lt"/>
              </a:rPr>
              <a:t>in </a:t>
            </a:r>
            <a:r>
              <a:rPr lang="en-US" altLang="en-US" sz="1700" dirty="0" smtClean="0">
                <a:solidFill>
                  <a:srgbClr val="111111"/>
                </a:solidFill>
                <a:latin typeface="+mj-lt"/>
              </a:rPr>
              <a:t>India;</a:t>
            </a:r>
            <a:endParaRPr lang="en-US" altLang="en-US" sz="1700" dirty="0">
              <a:solidFill>
                <a:srgbClr val="111111"/>
              </a:solidFill>
              <a:latin typeface="+mj-lt"/>
            </a:endParaRPr>
          </a:p>
          <a:p>
            <a:pPr marL="714843" lvl="1" indent="-358211">
              <a:lnSpc>
                <a:spcPct val="150000"/>
              </a:lnSpc>
              <a:spcBef>
                <a:spcPct val="0"/>
              </a:spcBef>
              <a:buClr>
                <a:srgbClr val="111111"/>
              </a:buClr>
              <a:buSzPct val="100000"/>
              <a:buFont typeface="Arial" panose="020B0604020202020204" pitchFamily="34" charset="0"/>
              <a:buChar char="•"/>
            </a:pPr>
            <a:r>
              <a:rPr lang="en-US" altLang="en-US" sz="1700" dirty="0">
                <a:solidFill>
                  <a:srgbClr val="111111"/>
                </a:solidFill>
                <a:latin typeface="+mj-lt"/>
              </a:rPr>
              <a:t>property in </a:t>
            </a:r>
            <a:r>
              <a:rPr lang="en-US" altLang="en-US" sz="1700" dirty="0" smtClean="0">
                <a:solidFill>
                  <a:srgbClr val="111111"/>
                </a:solidFill>
                <a:latin typeface="+mj-lt"/>
              </a:rPr>
              <a:t>India;</a:t>
            </a:r>
            <a:endParaRPr lang="en-US" altLang="en-US" sz="1700" dirty="0">
              <a:solidFill>
                <a:srgbClr val="111111"/>
              </a:solidFill>
              <a:latin typeface="+mj-lt"/>
            </a:endParaRPr>
          </a:p>
          <a:p>
            <a:pPr marL="714843" lvl="1" indent="-358211">
              <a:lnSpc>
                <a:spcPct val="150000"/>
              </a:lnSpc>
              <a:spcBef>
                <a:spcPct val="0"/>
              </a:spcBef>
              <a:buClr>
                <a:srgbClr val="111111"/>
              </a:buClr>
              <a:buSzPct val="100000"/>
              <a:buFont typeface="Arial" panose="020B0604020202020204" pitchFamily="34" charset="0"/>
              <a:buChar char="•"/>
            </a:pPr>
            <a:r>
              <a:rPr lang="en-US" altLang="en-US" sz="1700" dirty="0">
                <a:solidFill>
                  <a:srgbClr val="111111"/>
                </a:solidFill>
                <a:latin typeface="+mj-lt"/>
              </a:rPr>
              <a:t>any asset or source of income in </a:t>
            </a:r>
            <a:r>
              <a:rPr lang="en-US" altLang="en-US" sz="1700" dirty="0" smtClean="0">
                <a:solidFill>
                  <a:srgbClr val="111111"/>
                </a:solidFill>
                <a:latin typeface="+mj-lt"/>
              </a:rPr>
              <a:t>India; </a:t>
            </a:r>
            <a:endParaRPr lang="en-US" altLang="en-US" sz="1700" dirty="0">
              <a:solidFill>
                <a:srgbClr val="111111"/>
              </a:solidFill>
              <a:latin typeface="+mj-lt"/>
            </a:endParaRPr>
          </a:p>
          <a:p>
            <a:pPr marL="714843" lvl="1" indent="-358211">
              <a:lnSpc>
                <a:spcPct val="150000"/>
              </a:lnSpc>
              <a:spcBef>
                <a:spcPct val="0"/>
              </a:spcBef>
              <a:buClr>
                <a:srgbClr val="111111"/>
              </a:buClr>
              <a:buSzPct val="100000"/>
              <a:buFont typeface="Arial" panose="020B0604020202020204" pitchFamily="34" charset="0"/>
              <a:buChar char="•"/>
            </a:pPr>
            <a:r>
              <a:rPr lang="en-US" altLang="en-US" sz="1700" dirty="0">
                <a:solidFill>
                  <a:srgbClr val="111111"/>
                </a:solidFill>
                <a:latin typeface="+mj-lt"/>
              </a:rPr>
              <a:t>the transfer of a capital asset situate in </a:t>
            </a:r>
            <a:r>
              <a:rPr lang="en-US" altLang="en-US" sz="1700" dirty="0" smtClean="0">
                <a:solidFill>
                  <a:srgbClr val="111111"/>
                </a:solidFill>
                <a:latin typeface="+mj-lt"/>
              </a:rPr>
              <a:t>India; </a:t>
            </a:r>
            <a:endParaRPr lang="en-US" altLang="en-US" sz="1700" dirty="0">
              <a:solidFill>
                <a:srgbClr val="111111"/>
              </a:solidFill>
              <a:latin typeface="+mj-lt"/>
            </a:endParaRPr>
          </a:p>
          <a:p>
            <a:pPr marL="0" indent="0" eaLnBrk="1" hangingPunct="1">
              <a:lnSpc>
                <a:spcPct val="150000"/>
              </a:lnSpc>
              <a:spcBef>
                <a:spcPct val="0"/>
              </a:spcBef>
              <a:buClr>
                <a:srgbClr val="111111"/>
              </a:buClr>
              <a:buSzPct val="100000"/>
              <a:buNone/>
            </a:pPr>
            <a:r>
              <a:rPr lang="en-US" altLang="en-US" sz="1700" dirty="0">
                <a:solidFill>
                  <a:srgbClr val="111111"/>
                </a:solidFill>
                <a:latin typeface="+mj-lt"/>
              </a:rPr>
              <a:t>	</a:t>
            </a:r>
            <a:r>
              <a:rPr lang="en-US" altLang="en-US" sz="1700" dirty="0" smtClean="0">
                <a:solidFill>
                  <a:srgbClr val="111111"/>
                </a:solidFill>
                <a:latin typeface="+mj-lt"/>
              </a:rPr>
              <a:t>is deemed </a:t>
            </a:r>
            <a:r>
              <a:rPr lang="en-US" altLang="en-US" sz="1700" dirty="0">
                <a:solidFill>
                  <a:srgbClr val="111111"/>
                </a:solidFill>
                <a:latin typeface="+mj-lt"/>
              </a:rPr>
              <a:t>to accrue or arise in India</a:t>
            </a:r>
          </a:p>
          <a:p>
            <a:pPr eaLnBrk="1" hangingPunct="1">
              <a:lnSpc>
                <a:spcPct val="150000"/>
              </a:lnSpc>
              <a:spcBef>
                <a:spcPct val="0"/>
              </a:spcBef>
              <a:buClr>
                <a:srgbClr val="111111"/>
              </a:buClr>
              <a:buSzPct val="100000"/>
              <a:buFont typeface="Arial" panose="020B0604020202020204" pitchFamily="34" charset="0"/>
              <a:buChar char="•"/>
            </a:pPr>
            <a:r>
              <a:rPr lang="en-US" altLang="en-US" sz="1700" dirty="0">
                <a:solidFill>
                  <a:srgbClr val="111111"/>
                </a:solidFill>
                <a:latin typeface="+mj-lt"/>
              </a:rPr>
              <a:t>Expanded meaning of “through” qualifies all the 4 limbs; though intention from Explanatory Memorandum appeared to qualify only the 4</a:t>
            </a:r>
            <a:r>
              <a:rPr lang="en-US" altLang="en-US" sz="1700" baseline="30000" dirty="0">
                <a:solidFill>
                  <a:srgbClr val="111111"/>
                </a:solidFill>
                <a:latin typeface="+mj-lt"/>
              </a:rPr>
              <a:t>th</a:t>
            </a:r>
            <a:r>
              <a:rPr lang="en-US" altLang="en-US" sz="1700" dirty="0">
                <a:solidFill>
                  <a:srgbClr val="111111"/>
                </a:solidFill>
                <a:latin typeface="+mj-lt"/>
              </a:rPr>
              <a:t> limb.</a:t>
            </a:r>
          </a:p>
        </p:txBody>
      </p:sp>
      <p:sp>
        <p:nvSpPr>
          <p:cNvPr id="4"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21675727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a:xfrm>
            <a:off x="381032" y="355600"/>
            <a:ext cx="8232775" cy="863600"/>
          </a:xfrm>
          <a:prstGeom prst="rect">
            <a:avLst/>
          </a:prstGeom>
        </p:spPr>
        <p:txBody>
          <a:bodyPr lIns="90960" tIns="45496" rIns="90960" bIns="45496"/>
          <a:lstStyle/>
          <a:p>
            <a:pPr eaLnBrk="1" hangingPunct="1"/>
            <a:r>
              <a:rPr lang="en-US" altLang="en-US" sz="4400" dirty="0">
                <a:solidFill>
                  <a:srgbClr val="111111"/>
                </a:solidFill>
                <a:latin typeface="+mj-lt"/>
              </a:rPr>
              <a:t>Illustration – “through”</a:t>
            </a:r>
          </a:p>
        </p:txBody>
      </p:sp>
      <p:sp>
        <p:nvSpPr>
          <p:cNvPr id="21507" name="Content Placeholder 3"/>
          <p:cNvSpPr>
            <a:spLocks noGrp="1"/>
          </p:cNvSpPr>
          <p:nvPr>
            <p:ph idx="4294967295"/>
          </p:nvPr>
        </p:nvSpPr>
        <p:spPr>
          <a:xfrm>
            <a:off x="3048000" y="1066800"/>
            <a:ext cx="5943600" cy="4386263"/>
          </a:xfrm>
          <a:prstGeom prst="rect">
            <a:avLst/>
          </a:prstGeom>
        </p:spPr>
        <p:txBody>
          <a:bodyPr lIns="90960" tIns="45496" rIns="90960" bIns="45496"/>
          <a:lstStyle/>
          <a:p>
            <a:pPr>
              <a:lnSpc>
                <a:spcPct val="150000"/>
              </a:lnSpc>
              <a:spcBef>
                <a:spcPts val="600"/>
              </a:spcBef>
              <a:buClr>
                <a:srgbClr val="111111"/>
              </a:buClr>
              <a:buSzPct val="100000"/>
              <a:buFont typeface="Arial" panose="020B0604020202020204" pitchFamily="34" charset="0"/>
              <a:buChar char="•"/>
            </a:pPr>
            <a:r>
              <a:rPr lang="en-US" altLang="en-US" sz="1800" dirty="0">
                <a:solidFill>
                  <a:srgbClr val="111111"/>
                </a:solidFill>
                <a:latin typeface="+mj-lt"/>
              </a:rPr>
              <a:t>Holding cum Op Co is a huge business giant in India</a:t>
            </a:r>
          </a:p>
          <a:p>
            <a:pPr>
              <a:lnSpc>
                <a:spcPct val="150000"/>
              </a:lnSpc>
              <a:spcBef>
                <a:spcPts val="600"/>
              </a:spcBef>
              <a:buClr>
                <a:srgbClr val="111111"/>
              </a:buClr>
              <a:buSzPct val="100000"/>
              <a:buFont typeface="Arial" panose="020B0604020202020204" pitchFamily="34" charset="0"/>
              <a:buChar char="•"/>
            </a:pPr>
            <a:r>
              <a:rPr lang="en-US" altLang="en-US" sz="1800" dirty="0">
                <a:solidFill>
                  <a:srgbClr val="111111"/>
                </a:solidFill>
                <a:latin typeface="+mj-lt"/>
              </a:rPr>
              <a:t>Can tax department bring to tax income of F Co in India by contending that such income has accrued “by means of”, “in consequence of”, or “by reason of” its </a:t>
            </a:r>
            <a:r>
              <a:rPr lang="en-US" altLang="en-US" sz="1800" dirty="0" smtClean="0">
                <a:solidFill>
                  <a:srgbClr val="111111"/>
                </a:solidFill>
                <a:latin typeface="+mj-lt"/>
              </a:rPr>
              <a:t>BC </a:t>
            </a:r>
            <a:r>
              <a:rPr lang="en-US" altLang="en-US" sz="1800" dirty="0">
                <a:solidFill>
                  <a:srgbClr val="111111"/>
                </a:solidFill>
                <a:latin typeface="+mj-lt"/>
              </a:rPr>
              <a:t>in India?</a:t>
            </a:r>
          </a:p>
          <a:p>
            <a:pPr>
              <a:lnSpc>
                <a:spcPct val="150000"/>
              </a:lnSpc>
              <a:spcBef>
                <a:spcPts val="600"/>
              </a:spcBef>
              <a:buClr>
                <a:srgbClr val="111111"/>
              </a:buClr>
              <a:buSzPct val="100000"/>
              <a:buFont typeface="Arial" panose="020B0604020202020204" pitchFamily="34" charset="0"/>
              <a:buChar char="•"/>
            </a:pPr>
            <a:r>
              <a:rPr lang="en-US" altLang="en-US" sz="1800" dirty="0">
                <a:solidFill>
                  <a:srgbClr val="111111"/>
                </a:solidFill>
                <a:latin typeface="+mj-lt"/>
              </a:rPr>
              <a:t>Explanation 1(a) to section 9(1)(</a:t>
            </a:r>
            <a:r>
              <a:rPr lang="en-US" altLang="en-US" sz="1800" dirty="0" err="1">
                <a:solidFill>
                  <a:srgbClr val="111111"/>
                </a:solidFill>
                <a:latin typeface="+mj-lt"/>
              </a:rPr>
              <a:t>i</a:t>
            </a:r>
            <a:r>
              <a:rPr lang="en-US" altLang="en-US" sz="1800" dirty="0">
                <a:solidFill>
                  <a:srgbClr val="111111"/>
                </a:solidFill>
                <a:latin typeface="+mj-lt"/>
              </a:rPr>
              <a:t>) will still protect F Co</a:t>
            </a:r>
          </a:p>
          <a:p>
            <a:pPr>
              <a:lnSpc>
                <a:spcPct val="150000"/>
              </a:lnSpc>
              <a:spcBef>
                <a:spcPts val="600"/>
              </a:spcBef>
              <a:buClr>
                <a:srgbClr val="111111"/>
              </a:buClr>
              <a:buSzPct val="100000"/>
              <a:buFont typeface="Arial" panose="020B0604020202020204" pitchFamily="34" charset="0"/>
              <a:buChar char="•"/>
            </a:pPr>
            <a:r>
              <a:rPr lang="en-US" altLang="en-US" sz="1800" dirty="0">
                <a:solidFill>
                  <a:srgbClr val="111111"/>
                </a:solidFill>
                <a:latin typeface="+mj-lt"/>
              </a:rPr>
              <a:t>Severity of Explanation 4 stands diluted to a extent by Explanation 1(a)</a:t>
            </a:r>
          </a:p>
          <a:p>
            <a:pPr lvl="1">
              <a:lnSpc>
                <a:spcPct val="150000"/>
              </a:lnSpc>
              <a:spcBef>
                <a:spcPts val="600"/>
              </a:spcBef>
              <a:buClr>
                <a:srgbClr val="111111"/>
              </a:buClr>
              <a:buSzPct val="100000"/>
              <a:buFont typeface="Arial" panose="020B0604020202020204" pitchFamily="34" charset="0"/>
              <a:buChar char="•"/>
            </a:pPr>
            <a:r>
              <a:rPr lang="en-US" altLang="en-US" sz="1400" dirty="0">
                <a:solidFill>
                  <a:srgbClr val="111111"/>
                </a:solidFill>
                <a:latin typeface="+mj-lt"/>
              </a:rPr>
              <a:t>More so, no amendment is carried out in Explanation 1(a)</a:t>
            </a:r>
          </a:p>
        </p:txBody>
      </p:sp>
      <p:grpSp>
        <p:nvGrpSpPr>
          <p:cNvPr id="21508" name="Group 22"/>
          <p:cNvGrpSpPr>
            <a:grpSpLocks/>
          </p:cNvGrpSpPr>
          <p:nvPr/>
        </p:nvGrpSpPr>
        <p:grpSpPr bwMode="auto">
          <a:xfrm>
            <a:off x="215900" y="1258888"/>
            <a:ext cx="2832100" cy="3084512"/>
            <a:chOff x="626083" y="3508540"/>
            <a:chExt cx="2525530" cy="2423948"/>
          </a:xfrm>
        </p:grpSpPr>
        <p:sp>
          <p:nvSpPr>
            <p:cNvPr id="21509" name="Text Box 6"/>
            <p:cNvSpPr txBox="1">
              <a:spLocks noChangeArrowheads="1"/>
            </p:cNvSpPr>
            <p:nvPr/>
          </p:nvSpPr>
          <p:spPr bwMode="auto">
            <a:xfrm>
              <a:off x="1051810" y="3508540"/>
              <a:ext cx="1359536" cy="591672"/>
            </a:xfrm>
            <a:prstGeom prst="rect">
              <a:avLst/>
            </a:prstGeom>
            <a:solidFill>
              <a:schemeClr val="bg1"/>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en-US" sz="1400" b="1" dirty="0">
                  <a:solidFill>
                    <a:srgbClr val="333333"/>
                  </a:solidFill>
                </a:rPr>
                <a:t>Holding cum Op Co</a:t>
              </a:r>
            </a:p>
          </p:txBody>
        </p:sp>
        <p:sp>
          <p:nvSpPr>
            <p:cNvPr id="21510" name="Text Box 7"/>
            <p:cNvSpPr txBox="1">
              <a:spLocks noChangeArrowheads="1"/>
            </p:cNvSpPr>
            <p:nvPr/>
          </p:nvSpPr>
          <p:spPr bwMode="auto">
            <a:xfrm>
              <a:off x="1051810" y="5249202"/>
              <a:ext cx="1359536" cy="683286"/>
            </a:xfrm>
            <a:prstGeom prst="rect">
              <a:avLst/>
            </a:prstGeom>
            <a:solidFill>
              <a:schemeClr val="bg1"/>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en-US" sz="1400" b="1">
                  <a:solidFill>
                    <a:srgbClr val="333333"/>
                  </a:solidFill>
                </a:rPr>
                <a:t>F Co</a:t>
              </a:r>
            </a:p>
          </p:txBody>
        </p:sp>
        <p:sp>
          <p:nvSpPr>
            <p:cNvPr id="21511" name="Line 8"/>
            <p:cNvSpPr>
              <a:spLocks noChangeShapeType="1"/>
            </p:cNvSpPr>
            <p:nvPr/>
          </p:nvSpPr>
          <p:spPr bwMode="auto">
            <a:xfrm flipH="1">
              <a:off x="1676512" y="4100212"/>
              <a:ext cx="8944" cy="1148989"/>
            </a:xfrm>
            <a:prstGeom prst="line">
              <a:avLst/>
            </a:prstGeom>
            <a:noFill/>
            <a:ln w="1905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IN"/>
            </a:p>
          </p:txBody>
        </p:sp>
        <p:sp>
          <p:nvSpPr>
            <p:cNvPr id="21512" name="Line 12"/>
            <p:cNvSpPr>
              <a:spLocks noChangeShapeType="1"/>
            </p:cNvSpPr>
            <p:nvPr/>
          </p:nvSpPr>
          <p:spPr bwMode="auto">
            <a:xfrm flipV="1">
              <a:off x="746304" y="4530001"/>
              <a:ext cx="2405309" cy="2828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1513" name="Text Box 13"/>
            <p:cNvSpPr txBox="1">
              <a:spLocks noChangeArrowheads="1"/>
            </p:cNvSpPr>
            <p:nvPr/>
          </p:nvSpPr>
          <p:spPr bwMode="auto">
            <a:xfrm>
              <a:off x="626083" y="4208420"/>
              <a:ext cx="945117" cy="218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n-US" altLang="en-US" sz="1200" i="1">
                  <a:solidFill>
                    <a:srgbClr val="FFFFFF"/>
                  </a:solidFill>
                </a:rPr>
                <a:t>India</a:t>
              </a:r>
            </a:p>
          </p:txBody>
        </p:sp>
        <p:sp>
          <p:nvSpPr>
            <p:cNvPr id="21514" name="Text Box 14"/>
            <p:cNvSpPr txBox="1">
              <a:spLocks noChangeArrowheads="1"/>
            </p:cNvSpPr>
            <p:nvPr/>
          </p:nvSpPr>
          <p:spPr bwMode="auto">
            <a:xfrm>
              <a:off x="635039" y="4601596"/>
              <a:ext cx="1029125" cy="218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n-US" altLang="en-US" sz="1200" i="1">
                  <a:solidFill>
                    <a:srgbClr val="FFFFFF"/>
                  </a:solidFill>
                </a:rPr>
                <a:t>Overseas</a:t>
              </a:r>
            </a:p>
          </p:txBody>
        </p:sp>
      </p:grpSp>
      <p:sp>
        <p:nvSpPr>
          <p:cNvPr id="11"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13317505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idx="4294967295"/>
          </p:nvPr>
        </p:nvSpPr>
        <p:spPr>
          <a:xfrm>
            <a:off x="457201" y="274638"/>
            <a:ext cx="8229600" cy="779462"/>
          </a:xfrm>
          <a:prstGeom prst="rect">
            <a:avLst/>
          </a:prstGeom>
        </p:spPr>
        <p:txBody>
          <a:bodyPr lIns="90960" tIns="45496" rIns="90960" bIns="45496"/>
          <a:lstStyle/>
          <a:p>
            <a:pPr eaLnBrk="1" hangingPunct="1"/>
            <a:r>
              <a:rPr lang="en-US" altLang="en-US" sz="4000" dirty="0">
                <a:solidFill>
                  <a:srgbClr val="111111"/>
                </a:solidFill>
                <a:latin typeface="+mj-lt"/>
              </a:rPr>
              <a:t>Deemed location of asset in India: Explanation 5 [</a:t>
            </a:r>
            <a:r>
              <a:rPr lang="en-US" altLang="en-US" sz="4000" dirty="0" err="1">
                <a:solidFill>
                  <a:srgbClr val="111111"/>
                </a:solidFill>
                <a:latin typeface="+mj-lt"/>
              </a:rPr>
              <a:t>w.r.e.f</a:t>
            </a:r>
            <a:r>
              <a:rPr lang="en-US" altLang="en-US" sz="4000" dirty="0">
                <a:solidFill>
                  <a:srgbClr val="111111"/>
                </a:solidFill>
                <a:latin typeface="+mj-lt"/>
              </a:rPr>
              <a:t>. </a:t>
            </a:r>
            <a:br>
              <a:rPr lang="en-US" altLang="en-US" sz="4000" dirty="0">
                <a:solidFill>
                  <a:srgbClr val="111111"/>
                </a:solidFill>
                <a:latin typeface="+mj-lt"/>
              </a:rPr>
            </a:br>
            <a:r>
              <a:rPr lang="en-US" altLang="en-US" sz="4000" dirty="0">
                <a:solidFill>
                  <a:srgbClr val="111111"/>
                </a:solidFill>
                <a:latin typeface="+mj-lt"/>
              </a:rPr>
              <a:t>1 April 1962]</a:t>
            </a:r>
          </a:p>
        </p:txBody>
      </p:sp>
      <p:sp>
        <p:nvSpPr>
          <p:cNvPr id="22531" name="Content Placeholder 2"/>
          <p:cNvSpPr>
            <a:spLocks noGrp="1"/>
          </p:cNvSpPr>
          <p:nvPr>
            <p:ph idx="4294967295"/>
          </p:nvPr>
        </p:nvSpPr>
        <p:spPr>
          <a:xfrm>
            <a:off x="455613" y="1847800"/>
            <a:ext cx="8234362" cy="5181600"/>
          </a:xfrm>
          <a:prstGeom prst="rect">
            <a:avLst/>
          </a:prstGeom>
        </p:spPr>
        <p:txBody>
          <a:bodyPr lIns="90960" tIns="45496" rIns="90960" bIns="45496"/>
          <a:lstStyle/>
          <a:p>
            <a:pPr>
              <a:lnSpc>
                <a:spcPct val="150000"/>
              </a:lnSpc>
              <a:spcAft>
                <a:spcPts val="1000"/>
              </a:spcAft>
              <a:buClr>
                <a:srgbClr val="111111"/>
              </a:buClr>
              <a:buSzPct val="100000"/>
              <a:buFont typeface="Arial" panose="020B0604020202020204" pitchFamily="34" charset="0"/>
              <a:buChar char="•"/>
            </a:pPr>
            <a:r>
              <a:rPr lang="en-US" altLang="en-US" sz="1800" dirty="0">
                <a:solidFill>
                  <a:srgbClr val="111111"/>
                </a:solidFill>
                <a:latin typeface="+mj-lt"/>
              </a:rPr>
              <a:t>Share or interest in a company or entity registered or incorporated outside India deemed to be situated in India if share or interest derives, directly or indirectly, its value substantially from the assets located in India</a:t>
            </a:r>
          </a:p>
          <a:p>
            <a:pPr lvl="1">
              <a:lnSpc>
                <a:spcPct val="150000"/>
              </a:lnSpc>
              <a:spcAft>
                <a:spcPts val="1000"/>
              </a:spcAft>
              <a:buClr>
                <a:srgbClr val="111111"/>
              </a:buClr>
              <a:buSzPct val="100000"/>
              <a:buFont typeface="Arial" panose="020B0604020202020204" pitchFamily="34" charset="0"/>
              <a:buChar char="•"/>
            </a:pPr>
            <a:r>
              <a:rPr lang="en-US" altLang="en-US" sz="1800" dirty="0">
                <a:solidFill>
                  <a:srgbClr val="111111"/>
                </a:solidFill>
                <a:latin typeface="+mj-lt"/>
              </a:rPr>
              <a:t>The asset in India could be shares held in an Indian Company, convertible instrument;  interest in an Indian LLP, assets held as part of PE, etc. </a:t>
            </a:r>
          </a:p>
          <a:p>
            <a:pPr lvl="1">
              <a:lnSpc>
                <a:spcPct val="150000"/>
              </a:lnSpc>
              <a:spcAft>
                <a:spcPts val="1000"/>
              </a:spcAft>
              <a:buClr>
                <a:srgbClr val="111111"/>
              </a:buClr>
              <a:buSzPct val="100000"/>
              <a:buFont typeface="Arial" panose="020B0604020202020204" pitchFamily="34" charset="0"/>
              <a:buChar char="•"/>
            </a:pPr>
            <a:r>
              <a:rPr lang="en-US" altLang="en-US" sz="1800" dirty="0">
                <a:solidFill>
                  <a:srgbClr val="111111"/>
                </a:solidFill>
                <a:latin typeface="+mj-lt"/>
              </a:rPr>
              <a:t>Interest in an </a:t>
            </a:r>
            <a:r>
              <a:rPr lang="en-US" altLang="en-US" sz="1800" dirty="0" smtClean="0">
                <a:solidFill>
                  <a:srgbClr val="111111"/>
                </a:solidFill>
                <a:latin typeface="+mj-lt"/>
              </a:rPr>
              <a:t>entity: </a:t>
            </a:r>
            <a:r>
              <a:rPr lang="en-US" altLang="en-US" sz="1800" dirty="0">
                <a:solidFill>
                  <a:srgbClr val="111111"/>
                </a:solidFill>
                <a:latin typeface="+mj-lt"/>
              </a:rPr>
              <a:t>convertible debentures; P </a:t>
            </a:r>
            <a:r>
              <a:rPr lang="en-US" altLang="en-US" sz="1800" dirty="0" smtClean="0">
                <a:solidFill>
                  <a:srgbClr val="111111"/>
                </a:solidFill>
                <a:latin typeface="+mj-lt"/>
              </a:rPr>
              <a:t>Notes?</a:t>
            </a:r>
            <a:endParaRPr lang="en-US" altLang="en-US" sz="1800" dirty="0">
              <a:solidFill>
                <a:srgbClr val="111111"/>
              </a:solidFill>
              <a:latin typeface="+mj-lt"/>
            </a:endParaRPr>
          </a:p>
          <a:p>
            <a:pPr>
              <a:lnSpc>
                <a:spcPct val="150000"/>
              </a:lnSpc>
              <a:spcAft>
                <a:spcPts val="1000"/>
              </a:spcAft>
              <a:buClr>
                <a:srgbClr val="111111"/>
              </a:buClr>
              <a:buSzPct val="100000"/>
              <a:buFont typeface="Arial" panose="020B0604020202020204" pitchFamily="34" charset="0"/>
              <a:buChar char="•"/>
            </a:pPr>
            <a:r>
              <a:rPr lang="en-US" altLang="en-US" sz="1800" dirty="0">
                <a:solidFill>
                  <a:srgbClr val="111111"/>
                </a:solidFill>
                <a:latin typeface="+mj-lt"/>
              </a:rPr>
              <a:t>Transfer of an asset located </a:t>
            </a:r>
            <a:r>
              <a:rPr lang="en-US" altLang="en-US" sz="1800" dirty="0" smtClean="0">
                <a:solidFill>
                  <a:srgbClr val="111111"/>
                </a:solidFill>
                <a:latin typeface="+mj-lt"/>
              </a:rPr>
              <a:t>outside </a:t>
            </a:r>
            <a:r>
              <a:rPr lang="en-US" altLang="en-US" sz="1800" dirty="0">
                <a:solidFill>
                  <a:srgbClr val="111111"/>
                </a:solidFill>
                <a:latin typeface="+mj-lt"/>
              </a:rPr>
              <a:t>India results </a:t>
            </a:r>
            <a:r>
              <a:rPr lang="en-US" altLang="en-US" sz="1800" dirty="0" smtClean="0">
                <a:solidFill>
                  <a:srgbClr val="111111"/>
                </a:solidFill>
                <a:latin typeface="+mj-lt"/>
              </a:rPr>
              <a:t>in deemed accrual of income arising </a:t>
            </a:r>
            <a:r>
              <a:rPr lang="en-US" altLang="en-US" sz="1800" dirty="0">
                <a:solidFill>
                  <a:srgbClr val="111111"/>
                </a:solidFill>
                <a:latin typeface="+mj-lt"/>
              </a:rPr>
              <a:t>in India </a:t>
            </a:r>
            <a:r>
              <a:rPr lang="en-US" altLang="en-US" sz="1800" dirty="0" smtClean="0">
                <a:solidFill>
                  <a:srgbClr val="111111"/>
                </a:solidFill>
                <a:latin typeface="+mj-lt"/>
              </a:rPr>
              <a:t>u/s </a:t>
            </a:r>
            <a:r>
              <a:rPr lang="en-US" altLang="en-US" sz="1800" dirty="0">
                <a:solidFill>
                  <a:srgbClr val="111111"/>
                </a:solidFill>
                <a:latin typeface="+mj-lt"/>
              </a:rPr>
              <a:t>9(1) </a:t>
            </a:r>
          </a:p>
        </p:txBody>
      </p:sp>
      <p:sp>
        <p:nvSpPr>
          <p:cNvPr id="4"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21680834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idx="4294967295"/>
          </p:nvPr>
        </p:nvSpPr>
        <p:spPr>
          <a:xfrm>
            <a:off x="457201" y="274638"/>
            <a:ext cx="8229600" cy="779462"/>
          </a:xfrm>
          <a:prstGeom prst="rect">
            <a:avLst/>
          </a:prstGeom>
        </p:spPr>
        <p:txBody>
          <a:bodyPr lIns="90960" tIns="45496" rIns="90960" bIns="45496"/>
          <a:lstStyle/>
          <a:p>
            <a:pPr eaLnBrk="1" hangingPunct="1"/>
            <a:r>
              <a:rPr lang="en-US" altLang="en-US" sz="4400" dirty="0">
                <a:solidFill>
                  <a:srgbClr val="111111"/>
                </a:solidFill>
                <a:latin typeface="+mj-lt"/>
              </a:rPr>
              <a:t>Amendments to Section 9 : Impact Analysis</a:t>
            </a:r>
          </a:p>
        </p:txBody>
      </p:sp>
      <p:sp>
        <p:nvSpPr>
          <p:cNvPr id="23555" name="Content Placeholder 2"/>
          <p:cNvSpPr>
            <a:spLocks noGrp="1"/>
          </p:cNvSpPr>
          <p:nvPr>
            <p:ph idx="4294967295"/>
          </p:nvPr>
        </p:nvSpPr>
        <p:spPr>
          <a:xfrm>
            <a:off x="3733832" y="1412780"/>
            <a:ext cx="4956175" cy="5168900"/>
          </a:xfrm>
          <a:prstGeom prst="rect">
            <a:avLst/>
          </a:prstGeom>
        </p:spPr>
        <p:txBody>
          <a:bodyPr lIns="90960" tIns="45496" rIns="90960" bIns="45496"/>
          <a:lstStyle/>
          <a:p>
            <a:pPr>
              <a:lnSpc>
                <a:spcPct val="150000"/>
              </a:lnSpc>
              <a:spcBef>
                <a:spcPts val="600"/>
              </a:spcBef>
              <a:spcAft>
                <a:spcPts val="1200"/>
              </a:spcAft>
              <a:buClr>
                <a:srgbClr val="111111"/>
              </a:buClr>
              <a:buSzPct val="100000"/>
              <a:buFont typeface="Arial" panose="020B0604020202020204" pitchFamily="34" charset="0"/>
              <a:buChar char="•"/>
            </a:pPr>
            <a:r>
              <a:rPr lang="en-US" altLang="en-US" sz="2000" dirty="0">
                <a:solidFill>
                  <a:srgbClr val="111111"/>
                </a:solidFill>
              </a:rPr>
              <a:t>Transfer of shares of Mau Co by US Co will be  transfer of asset located in India</a:t>
            </a:r>
          </a:p>
          <a:p>
            <a:pPr>
              <a:lnSpc>
                <a:spcPct val="150000"/>
              </a:lnSpc>
              <a:spcBef>
                <a:spcPts val="600"/>
              </a:spcBef>
              <a:spcAft>
                <a:spcPts val="1200"/>
              </a:spcAft>
              <a:buClr>
                <a:srgbClr val="111111"/>
              </a:buClr>
              <a:buSzPct val="100000"/>
              <a:buFont typeface="Arial" panose="020B0604020202020204" pitchFamily="34" charset="0"/>
              <a:buChar char="•"/>
            </a:pPr>
            <a:r>
              <a:rPr lang="en-US" altLang="en-US" sz="2000" dirty="0">
                <a:solidFill>
                  <a:srgbClr val="111111"/>
                </a:solidFill>
              </a:rPr>
              <a:t>No specific relief in DTAA with USA</a:t>
            </a:r>
          </a:p>
          <a:p>
            <a:pPr>
              <a:lnSpc>
                <a:spcPct val="150000"/>
              </a:lnSpc>
              <a:spcBef>
                <a:spcPts val="600"/>
              </a:spcBef>
              <a:spcAft>
                <a:spcPts val="1200"/>
              </a:spcAft>
              <a:buClr>
                <a:srgbClr val="111111"/>
              </a:buClr>
              <a:buSzPct val="100000"/>
              <a:buFont typeface="Arial" panose="020B0604020202020204" pitchFamily="34" charset="0"/>
              <a:buChar char="•"/>
            </a:pPr>
            <a:r>
              <a:rPr lang="en-US" altLang="en-US" sz="2000" dirty="0">
                <a:solidFill>
                  <a:srgbClr val="111111"/>
                </a:solidFill>
              </a:rPr>
              <a:t>Direct transfer by Mau Co may have treaty entitlement – subject to TRC / </a:t>
            </a:r>
            <a:r>
              <a:rPr lang="en-US" altLang="en-US" sz="2000" dirty="0" smtClean="0">
                <a:solidFill>
                  <a:srgbClr val="111111"/>
                </a:solidFill>
              </a:rPr>
              <a:t>GAAR</a:t>
            </a:r>
          </a:p>
        </p:txBody>
      </p:sp>
      <p:graphicFrame>
        <p:nvGraphicFramePr>
          <p:cNvPr id="4" name="Table 3"/>
          <p:cNvGraphicFramePr>
            <a:graphicFrameLocks noGrp="1"/>
          </p:cNvGraphicFramePr>
          <p:nvPr>
            <p:extLst>
              <p:ext uri="{D42A27DB-BD31-4B8C-83A1-F6EECF244321}">
                <p14:modId xmlns:p14="http://schemas.microsoft.com/office/powerpoint/2010/main" val="1245631446"/>
              </p:ext>
            </p:extLst>
          </p:nvPr>
        </p:nvGraphicFramePr>
        <p:xfrm>
          <a:off x="838200" y="1711424"/>
          <a:ext cx="1447800" cy="3733800"/>
        </p:xfrm>
        <a:graphic>
          <a:graphicData uri="http://schemas.openxmlformats.org/drawingml/2006/table">
            <a:tbl>
              <a:tblPr firstRow="1" bandRow="1">
                <a:tableStyleId>{5C22544A-7EE6-4342-B048-85BDC9FD1C3A}</a:tableStyleId>
              </a:tblPr>
              <a:tblGrid>
                <a:gridCol w="1447800"/>
              </a:tblGrid>
              <a:tr h="746760">
                <a:tc>
                  <a:txBody>
                    <a:bodyPr/>
                    <a:lstStyle/>
                    <a:p>
                      <a:pPr algn="ctr"/>
                      <a:r>
                        <a:rPr lang="en-US" sz="1600" b="0" dirty="0" smtClean="0">
                          <a:solidFill>
                            <a:sysClr val="windowText" lastClr="000000"/>
                          </a:solidFill>
                        </a:rPr>
                        <a:t>US Co</a:t>
                      </a:r>
                      <a:endParaRPr lang="en-US" sz="1600" b="0" dirty="0">
                        <a:solidFill>
                          <a:sysClr val="windowText" lastClr="000000"/>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46760">
                <a:tc>
                  <a:txBody>
                    <a:bodyPr/>
                    <a:lstStyle/>
                    <a:p>
                      <a:pPr algn="ctr"/>
                      <a:endParaRPr lang="en-US" sz="1600" dirty="0">
                        <a:solidFill>
                          <a:sysClr val="windowText" lastClr="000000"/>
                        </a:solidFill>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746760">
                <a:tc>
                  <a:txBody>
                    <a:bodyPr/>
                    <a:lstStyle/>
                    <a:p>
                      <a:pPr algn="ctr"/>
                      <a:r>
                        <a:rPr lang="en-US" sz="1600" dirty="0" smtClean="0">
                          <a:solidFill>
                            <a:sysClr val="windowText" lastClr="000000"/>
                          </a:solidFill>
                        </a:rPr>
                        <a:t>Mau Co</a:t>
                      </a:r>
                      <a:endParaRPr lang="en-US" sz="1600" dirty="0">
                        <a:solidFill>
                          <a:sysClr val="windowText" lastClr="000000"/>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46760">
                <a:tc>
                  <a:txBody>
                    <a:bodyPr/>
                    <a:lstStyle/>
                    <a:p>
                      <a:pPr algn="ctr"/>
                      <a:endParaRPr lang="en-US" sz="1600" dirty="0">
                        <a:solidFill>
                          <a:sysClr val="windowText" lastClr="000000"/>
                        </a:solidFill>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746760">
                <a:tc>
                  <a:txBody>
                    <a:bodyPr/>
                    <a:lstStyle/>
                    <a:p>
                      <a:pPr algn="ctr"/>
                      <a:r>
                        <a:rPr lang="en-US" sz="1600" dirty="0">
                          <a:solidFill>
                            <a:sysClr val="windowText" lastClr="000000"/>
                          </a:solidFill>
                        </a:rPr>
                        <a:t>ICo</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cxnSp>
        <p:nvCxnSpPr>
          <p:cNvPr id="6" name="Straight Arrow Connector 5"/>
          <p:cNvCxnSpPr/>
          <p:nvPr/>
        </p:nvCxnSpPr>
        <p:spPr>
          <a:xfrm>
            <a:off x="1524000" y="2260603"/>
            <a:ext cx="0" cy="762000"/>
          </a:xfrm>
          <a:prstGeom prst="straightConnector1">
            <a:avLst/>
          </a:prstGeom>
          <a:ln w="31750">
            <a:solidFill>
              <a:schemeClr val="bg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276600" y="1484787"/>
            <a:ext cx="0" cy="4536501"/>
          </a:xfrm>
          <a:prstGeom prst="line">
            <a:avLst/>
          </a:prstGeom>
          <a:ln w="31750">
            <a:solidFill>
              <a:srgbClr val="111111"/>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524000" y="3733800"/>
            <a:ext cx="0" cy="762000"/>
          </a:xfrm>
          <a:prstGeom prst="straightConnector1">
            <a:avLst/>
          </a:prstGeom>
          <a:ln w="31750">
            <a:solidFill>
              <a:schemeClr val="bg1"/>
            </a:solidFill>
            <a:tailEnd type="triangle" w="lg" len="lg"/>
          </a:ln>
        </p:spPr>
        <p:style>
          <a:lnRef idx="1">
            <a:schemeClr val="accent1"/>
          </a:lnRef>
          <a:fillRef idx="0">
            <a:schemeClr val="accent1"/>
          </a:fillRef>
          <a:effectRef idx="0">
            <a:schemeClr val="accent1"/>
          </a:effectRef>
          <a:fontRef idx="minor">
            <a:schemeClr val="tx1"/>
          </a:fontRef>
        </p:style>
      </p:cxnSp>
      <p:sp>
        <p:nvSpPr>
          <p:cNvPr id="8"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41540148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idx="4294967295"/>
          </p:nvPr>
        </p:nvSpPr>
        <p:spPr>
          <a:xfrm>
            <a:off x="457201" y="274638"/>
            <a:ext cx="8291263" cy="779462"/>
          </a:xfrm>
          <a:prstGeom prst="rect">
            <a:avLst/>
          </a:prstGeom>
        </p:spPr>
        <p:txBody>
          <a:bodyPr lIns="90960" tIns="45496" rIns="90960" bIns="45496"/>
          <a:lstStyle/>
          <a:p>
            <a:pPr eaLnBrk="1" hangingPunct="1"/>
            <a:r>
              <a:rPr lang="en-US" altLang="en-US" sz="4000" dirty="0">
                <a:solidFill>
                  <a:srgbClr val="111111"/>
                </a:solidFill>
              </a:rPr>
              <a:t>Deemed location of asset in India : Explanation 5 [</a:t>
            </a:r>
            <a:r>
              <a:rPr lang="en-US" altLang="en-US" sz="4000" dirty="0" err="1">
                <a:solidFill>
                  <a:srgbClr val="111111"/>
                </a:solidFill>
              </a:rPr>
              <a:t>w.r.e.f</a:t>
            </a:r>
            <a:r>
              <a:rPr lang="en-US" altLang="en-US" sz="4000" dirty="0">
                <a:solidFill>
                  <a:srgbClr val="111111"/>
                </a:solidFill>
              </a:rPr>
              <a:t>. 1 April 1962]</a:t>
            </a:r>
          </a:p>
        </p:txBody>
      </p:sp>
      <p:sp>
        <p:nvSpPr>
          <p:cNvPr id="24579" name="Content Placeholder 2"/>
          <p:cNvSpPr>
            <a:spLocks noGrp="1"/>
          </p:cNvSpPr>
          <p:nvPr>
            <p:ph idx="4294967295"/>
          </p:nvPr>
        </p:nvSpPr>
        <p:spPr>
          <a:xfrm>
            <a:off x="379415" y="1703784"/>
            <a:ext cx="8383587" cy="5181600"/>
          </a:xfrm>
          <a:prstGeom prst="rect">
            <a:avLst/>
          </a:prstGeom>
        </p:spPr>
        <p:txBody>
          <a:bodyPr lIns="90960" tIns="45496" rIns="90960" bIns="45496"/>
          <a:lstStyle/>
          <a:p>
            <a:pPr>
              <a:lnSpc>
                <a:spcPct val="150000"/>
              </a:lnSpc>
              <a:spcAft>
                <a:spcPts val="1000"/>
              </a:spcAft>
              <a:buClr>
                <a:srgbClr val="111111"/>
              </a:buClr>
              <a:buSzPct val="100000"/>
              <a:buFont typeface="Arial" panose="020B0604020202020204" pitchFamily="34" charset="0"/>
              <a:buChar char="•"/>
            </a:pPr>
            <a:r>
              <a:rPr lang="en-US" altLang="en-US" sz="1600" dirty="0">
                <a:solidFill>
                  <a:srgbClr val="111111"/>
                </a:solidFill>
                <a:latin typeface="+mj-lt"/>
              </a:rPr>
              <a:t>Amended provision, apart from being retrospective, has wider coverage than DTC</a:t>
            </a:r>
          </a:p>
          <a:p>
            <a:pPr>
              <a:lnSpc>
                <a:spcPct val="150000"/>
              </a:lnSpc>
              <a:spcAft>
                <a:spcPts val="1000"/>
              </a:spcAft>
              <a:buClr>
                <a:srgbClr val="111111"/>
              </a:buClr>
              <a:buSzPct val="100000"/>
              <a:buFont typeface="Arial" panose="020B0604020202020204" pitchFamily="34" charset="0"/>
              <a:buChar char="•"/>
            </a:pPr>
            <a:endParaRPr lang="en-US" altLang="en-US" sz="1600" dirty="0">
              <a:solidFill>
                <a:srgbClr val="111111"/>
              </a:solidFill>
              <a:latin typeface="+mj-lt"/>
            </a:endParaRPr>
          </a:p>
          <a:p>
            <a:pPr>
              <a:lnSpc>
                <a:spcPct val="150000"/>
              </a:lnSpc>
              <a:spcAft>
                <a:spcPts val="1000"/>
              </a:spcAft>
              <a:buClr>
                <a:srgbClr val="111111"/>
              </a:buClr>
              <a:buSzPct val="100000"/>
              <a:buFont typeface="Arial" panose="020B0604020202020204" pitchFamily="34" charset="0"/>
              <a:buChar char="•"/>
            </a:pPr>
            <a:endParaRPr lang="en-US" altLang="en-US" sz="1600" dirty="0">
              <a:solidFill>
                <a:srgbClr val="111111"/>
              </a:solidFill>
              <a:latin typeface="+mj-lt"/>
            </a:endParaRPr>
          </a:p>
          <a:p>
            <a:pPr>
              <a:lnSpc>
                <a:spcPct val="150000"/>
              </a:lnSpc>
              <a:spcAft>
                <a:spcPts val="1000"/>
              </a:spcAft>
              <a:buClr>
                <a:srgbClr val="111111"/>
              </a:buClr>
              <a:buSzPct val="100000"/>
              <a:buFont typeface="Arial" panose="020B0604020202020204" pitchFamily="34" charset="0"/>
              <a:buChar char="•"/>
            </a:pPr>
            <a:endParaRPr lang="en-US" altLang="en-US" sz="1300" dirty="0">
              <a:solidFill>
                <a:srgbClr val="111111"/>
              </a:solidFill>
              <a:latin typeface="+mj-lt"/>
            </a:endParaRPr>
          </a:p>
          <a:p>
            <a:pPr>
              <a:lnSpc>
                <a:spcPct val="150000"/>
              </a:lnSpc>
              <a:spcAft>
                <a:spcPts val="1000"/>
              </a:spcAft>
              <a:buClr>
                <a:srgbClr val="111111"/>
              </a:buClr>
              <a:buSzPct val="100000"/>
              <a:buFont typeface="Arial" panose="020B0604020202020204" pitchFamily="34" charset="0"/>
              <a:buChar char="•"/>
            </a:pPr>
            <a:r>
              <a:rPr lang="en-US" altLang="en-US" sz="1300" dirty="0">
                <a:solidFill>
                  <a:srgbClr val="111111"/>
                </a:solidFill>
                <a:latin typeface="+mj-lt"/>
              </a:rPr>
              <a:t>Meaning of word ‘substantial’ is not definite and clear</a:t>
            </a:r>
          </a:p>
          <a:p>
            <a:pPr lvl="1">
              <a:lnSpc>
                <a:spcPct val="150000"/>
              </a:lnSpc>
              <a:spcAft>
                <a:spcPts val="1000"/>
              </a:spcAft>
              <a:buClr>
                <a:srgbClr val="111111"/>
              </a:buClr>
              <a:buSzPct val="100000"/>
              <a:buFont typeface="Arial" panose="020B0604020202020204" pitchFamily="34" charset="0"/>
              <a:buChar char="•"/>
            </a:pPr>
            <a:r>
              <a:rPr lang="en-US" altLang="en-US" sz="1300" dirty="0">
                <a:solidFill>
                  <a:srgbClr val="111111"/>
                </a:solidFill>
                <a:latin typeface="+mj-lt"/>
              </a:rPr>
              <a:t>Shareholding interest of more than 20% is considered to be substantial interest in S. 2(32)</a:t>
            </a:r>
          </a:p>
          <a:p>
            <a:pPr lvl="1">
              <a:lnSpc>
                <a:spcPct val="150000"/>
              </a:lnSpc>
              <a:spcAft>
                <a:spcPts val="1000"/>
              </a:spcAft>
              <a:buClr>
                <a:srgbClr val="111111"/>
              </a:buClr>
              <a:buSzPct val="100000"/>
              <a:buFont typeface="Arial" panose="020B0604020202020204" pitchFamily="34" charset="0"/>
              <a:buChar char="•"/>
            </a:pPr>
            <a:r>
              <a:rPr lang="en-US" altLang="en-US" sz="1300" dirty="0">
                <a:solidFill>
                  <a:srgbClr val="111111"/>
                </a:solidFill>
                <a:latin typeface="+mj-lt"/>
              </a:rPr>
              <a:t>In context of s. 2(22)(e), the expression “substantial” has been interpreted widely to cover an activity which has a substance</a:t>
            </a:r>
          </a:p>
          <a:p>
            <a:pPr lvl="1">
              <a:lnSpc>
                <a:spcPct val="150000"/>
              </a:lnSpc>
              <a:spcAft>
                <a:spcPts val="1000"/>
              </a:spcAft>
              <a:buClr>
                <a:srgbClr val="111111"/>
              </a:buClr>
              <a:buSzPct val="100000"/>
              <a:buFont typeface="Arial" panose="020B0604020202020204" pitchFamily="34" charset="0"/>
              <a:buChar char="•"/>
            </a:pPr>
            <a:r>
              <a:rPr lang="en-US" altLang="en-US" sz="1300" dirty="0">
                <a:solidFill>
                  <a:srgbClr val="111111"/>
                </a:solidFill>
                <a:latin typeface="+mj-lt"/>
              </a:rPr>
              <a:t>In S. 80IC, expansion to the extent of 50% is considered as substantial expansion</a:t>
            </a:r>
          </a:p>
          <a:p>
            <a:pPr lvl="1">
              <a:lnSpc>
                <a:spcPct val="150000"/>
              </a:lnSpc>
              <a:spcAft>
                <a:spcPts val="1000"/>
              </a:spcAft>
              <a:buClr>
                <a:srgbClr val="111111"/>
              </a:buClr>
              <a:buSzPct val="100000"/>
              <a:buFont typeface="Arial" panose="020B0604020202020204" pitchFamily="34" charset="0"/>
              <a:buChar char="•"/>
            </a:pPr>
            <a:r>
              <a:rPr lang="en-US" altLang="en-US" sz="1300" dirty="0">
                <a:solidFill>
                  <a:srgbClr val="111111"/>
                </a:solidFill>
                <a:latin typeface="+mj-lt"/>
              </a:rPr>
              <a:t>GAAR provisions: “substantial commercial purpose”</a:t>
            </a:r>
          </a:p>
        </p:txBody>
      </p:sp>
      <p:graphicFrame>
        <p:nvGraphicFramePr>
          <p:cNvPr id="4" name="Table 3"/>
          <p:cNvGraphicFramePr>
            <a:graphicFrameLocks noGrp="1"/>
          </p:cNvGraphicFramePr>
          <p:nvPr>
            <p:extLst>
              <p:ext uri="{D42A27DB-BD31-4B8C-83A1-F6EECF244321}">
                <p14:modId xmlns:p14="http://schemas.microsoft.com/office/powerpoint/2010/main" val="1593160648"/>
              </p:ext>
            </p:extLst>
          </p:nvPr>
        </p:nvGraphicFramePr>
        <p:xfrm>
          <a:off x="762000" y="2197972"/>
          <a:ext cx="8001000" cy="1604961"/>
        </p:xfrm>
        <a:graphic>
          <a:graphicData uri="http://schemas.openxmlformats.org/drawingml/2006/table">
            <a:tbl>
              <a:tblPr firstRow="1" bandRow="1">
                <a:tableStyleId>{5940675A-B579-460E-94D1-54222C63F5DA}</a:tableStyleId>
              </a:tblPr>
              <a:tblGrid>
                <a:gridCol w="4000500"/>
                <a:gridCol w="4000500"/>
              </a:tblGrid>
              <a:tr h="339273">
                <a:tc>
                  <a:txBody>
                    <a:bodyPr/>
                    <a:lstStyle/>
                    <a:p>
                      <a:r>
                        <a:rPr lang="en-US" sz="1600" b="1" dirty="0" smtClean="0">
                          <a:solidFill>
                            <a:srgbClr val="111111"/>
                          </a:solidFill>
                        </a:rPr>
                        <a:t>DTC</a:t>
                      </a:r>
                      <a:endParaRPr lang="en-US" sz="1600" b="1" dirty="0">
                        <a:solidFill>
                          <a:srgbClr val="111111"/>
                        </a:solidFill>
                      </a:endParaRPr>
                    </a:p>
                  </a:txBody>
                  <a:tcPr marT="45702" marB="45702">
                    <a:solidFill>
                      <a:schemeClr val="bg2"/>
                    </a:solidFill>
                  </a:tcPr>
                </a:tc>
                <a:tc>
                  <a:txBody>
                    <a:bodyPr/>
                    <a:lstStyle/>
                    <a:p>
                      <a:r>
                        <a:rPr lang="en-US" sz="1600" b="1" dirty="0" smtClean="0">
                          <a:solidFill>
                            <a:srgbClr val="111111"/>
                          </a:solidFill>
                        </a:rPr>
                        <a:t>ITA</a:t>
                      </a:r>
                      <a:endParaRPr lang="en-US" sz="1600" b="1" dirty="0">
                        <a:solidFill>
                          <a:srgbClr val="111111"/>
                        </a:solidFill>
                      </a:endParaRPr>
                    </a:p>
                  </a:txBody>
                  <a:tcPr marT="45702" marB="45702">
                    <a:solidFill>
                      <a:schemeClr val="bg2"/>
                    </a:solidFill>
                  </a:tcPr>
                </a:tc>
              </a:tr>
              <a:tr h="339273">
                <a:tc>
                  <a:txBody>
                    <a:bodyPr/>
                    <a:lstStyle/>
                    <a:p>
                      <a:r>
                        <a:rPr lang="en-US" sz="1600" dirty="0" smtClean="0">
                          <a:solidFill>
                            <a:srgbClr val="111111"/>
                          </a:solidFill>
                        </a:rPr>
                        <a:t>FMV</a:t>
                      </a:r>
                      <a:endParaRPr lang="en-US" sz="1600" dirty="0">
                        <a:solidFill>
                          <a:srgbClr val="111111"/>
                        </a:solidFill>
                      </a:endParaRPr>
                    </a:p>
                  </a:txBody>
                  <a:tcPr marT="45702" marB="45702">
                    <a:noFill/>
                  </a:tcPr>
                </a:tc>
                <a:tc>
                  <a:txBody>
                    <a:bodyPr/>
                    <a:lstStyle/>
                    <a:p>
                      <a:r>
                        <a:rPr lang="en-US" sz="1600" dirty="0" smtClean="0">
                          <a:solidFill>
                            <a:srgbClr val="111111"/>
                          </a:solidFill>
                        </a:rPr>
                        <a:t>Value</a:t>
                      </a:r>
                      <a:endParaRPr lang="en-US" sz="1600" dirty="0">
                        <a:solidFill>
                          <a:srgbClr val="111111"/>
                        </a:solidFill>
                      </a:endParaRPr>
                    </a:p>
                  </a:txBody>
                  <a:tcPr marT="45702" marB="45702">
                    <a:noFill/>
                  </a:tcPr>
                </a:tc>
              </a:tr>
              <a:tr h="339273">
                <a:tc>
                  <a:txBody>
                    <a:bodyPr/>
                    <a:lstStyle/>
                    <a:p>
                      <a:r>
                        <a:rPr lang="en-US" sz="1600" dirty="0" smtClean="0">
                          <a:solidFill>
                            <a:srgbClr val="111111"/>
                          </a:solidFill>
                        </a:rPr>
                        <a:t>20%</a:t>
                      </a:r>
                      <a:endParaRPr lang="en-US" sz="1600" dirty="0">
                        <a:solidFill>
                          <a:srgbClr val="111111"/>
                        </a:solidFill>
                      </a:endParaRPr>
                    </a:p>
                  </a:txBody>
                  <a:tcPr marT="45702" marB="45702">
                    <a:noFill/>
                  </a:tcPr>
                </a:tc>
                <a:tc>
                  <a:txBody>
                    <a:bodyPr/>
                    <a:lstStyle/>
                    <a:p>
                      <a:r>
                        <a:rPr lang="en-US" sz="1600" dirty="0" smtClean="0">
                          <a:solidFill>
                            <a:srgbClr val="111111"/>
                          </a:solidFill>
                        </a:rPr>
                        <a:t>Substantial</a:t>
                      </a:r>
                      <a:endParaRPr lang="en-US" sz="1600" dirty="0">
                        <a:solidFill>
                          <a:srgbClr val="111111"/>
                        </a:solidFill>
                      </a:endParaRPr>
                    </a:p>
                  </a:txBody>
                  <a:tcPr marT="45702" marB="45702">
                    <a:noFill/>
                  </a:tcPr>
                </a:tc>
              </a:tr>
              <a:tr h="587142">
                <a:tc>
                  <a:txBody>
                    <a:bodyPr/>
                    <a:lstStyle/>
                    <a:p>
                      <a:r>
                        <a:rPr lang="en-US" sz="1600" dirty="0" smtClean="0">
                          <a:solidFill>
                            <a:srgbClr val="111111"/>
                          </a:solidFill>
                        </a:rPr>
                        <a:t>Anytime in 12 months preceding the transfer</a:t>
                      </a:r>
                      <a:endParaRPr lang="en-US" sz="1600" dirty="0">
                        <a:solidFill>
                          <a:srgbClr val="111111"/>
                        </a:solidFill>
                      </a:endParaRPr>
                    </a:p>
                  </a:txBody>
                  <a:tcPr marT="45702" marB="45702">
                    <a:noFill/>
                  </a:tcPr>
                </a:tc>
                <a:tc>
                  <a:txBody>
                    <a:bodyPr/>
                    <a:lstStyle/>
                    <a:p>
                      <a:r>
                        <a:rPr lang="en-US" sz="1600" dirty="0" smtClean="0">
                          <a:solidFill>
                            <a:srgbClr val="111111"/>
                          </a:solidFill>
                        </a:rPr>
                        <a:t>Absent</a:t>
                      </a:r>
                      <a:endParaRPr lang="en-US" sz="1600" dirty="0">
                        <a:solidFill>
                          <a:srgbClr val="111111"/>
                        </a:solidFill>
                      </a:endParaRPr>
                    </a:p>
                  </a:txBody>
                  <a:tcPr marT="45702" marB="45702">
                    <a:noFill/>
                  </a:tcPr>
                </a:tc>
              </a:tr>
            </a:tbl>
          </a:graphicData>
        </a:graphic>
      </p:graphicFrame>
      <p:sp>
        <p:nvSpPr>
          <p:cNvPr id="5"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10443168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idx="4294967295"/>
          </p:nvPr>
        </p:nvSpPr>
        <p:spPr>
          <a:xfrm>
            <a:off x="457201" y="274638"/>
            <a:ext cx="8229600" cy="779462"/>
          </a:xfrm>
          <a:prstGeom prst="rect">
            <a:avLst/>
          </a:prstGeom>
        </p:spPr>
        <p:txBody>
          <a:bodyPr lIns="90960" tIns="45496" rIns="90960" bIns="45496"/>
          <a:lstStyle/>
          <a:p>
            <a:pPr eaLnBrk="1" hangingPunct="1"/>
            <a:r>
              <a:rPr lang="en-US" altLang="en-US" sz="4400" dirty="0">
                <a:solidFill>
                  <a:srgbClr val="111111"/>
                </a:solidFill>
                <a:latin typeface="+mj-lt"/>
              </a:rPr>
              <a:t>Amendments to Section 9 : Impact Analysis</a:t>
            </a:r>
          </a:p>
        </p:txBody>
      </p:sp>
      <p:sp>
        <p:nvSpPr>
          <p:cNvPr id="25603" name="Content Placeholder 2"/>
          <p:cNvSpPr>
            <a:spLocks noGrp="1"/>
          </p:cNvSpPr>
          <p:nvPr>
            <p:ph idx="4294967295"/>
          </p:nvPr>
        </p:nvSpPr>
        <p:spPr>
          <a:xfrm>
            <a:off x="381000" y="1487760"/>
            <a:ext cx="8534400" cy="5181600"/>
          </a:xfrm>
          <a:prstGeom prst="rect">
            <a:avLst/>
          </a:prstGeom>
        </p:spPr>
        <p:txBody>
          <a:bodyPr lIns="90960" tIns="45496" rIns="90960" bIns="45496"/>
          <a:lstStyle/>
          <a:p>
            <a:pPr>
              <a:lnSpc>
                <a:spcPct val="150000"/>
              </a:lnSpc>
              <a:spcAft>
                <a:spcPts val="1000"/>
              </a:spcAft>
              <a:buClr>
                <a:srgbClr val="111111"/>
              </a:buClr>
              <a:buSzPct val="100000"/>
              <a:buFont typeface="Arial" panose="020B0604020202020204" pitchFamily="34" charset="0"/>
              <a:buChar char="•"/>
            </a:pPr>
            <a:r>
              <a:rPr lang="en-US" altLang="en-US" sz="1800" dirty="0">
                <a:solidFill>
                  <a:srgbClr val="111111"/>
                </a:solidFill>
                <a:latin typeface="+mj-lt"/>
              </a:rPr>
              <a:t>Once section deems </a:t>
            </a:r>
            <a:r>
              <a:rPr lang="en-US" altLang="en-US" sz="1800" dirty="0" smtClean="0">
                <a:solidFill>
                  <a:srgbClr val="111111"/>
                </a:solidFill>
                <a:latin typeface="+mj-lt"/>
              </a:rPr>
              <a:t>an asset </a:t>
            </a:r>
            <a:r>
              <a:rPr lang="en-US" altLang="en-US" sz="1800" dirty="0">
                <a:solidFill>
                  <a:srgbClr val="111111"/>
                </a:solidFill>
                <a:latin typeface="+mj-lt"/>
              </a:rPr>
              <a:t>to be an Indian asset :</a:t>
            </a:r>
          </a:p>
          <a:p>
            <a:pPr lvl="1">
              <a:lnSpc>
                <a:spcPct val="150000"/>
              </a:lnSpc>
              <a:spcAft>
                <a:spcPts val="1000"/>
              </a:spcAft>
              <a:buClr>
                <a:srgbClr val="111111"/>
              </a:buClr>
              <a:buSzPct val="100000"/>
              <a:buFont typeface="Arial" panose="020B0604020202020204" pitchFamily="34" charset="0"/>
              <a:buChar char="•"/>
            </a:pPr>
            <a:r>
              <a:rPr lang="en-US" altLang="en-US" sz="1600" dirty="0">
                <a:solidFill>
                  <a:srgbClr val="111111"/>
                </a:solidFill>
                <a:latin typeface="+mj-lt"/>
              </a:rPr>
              <a:t>No proportionality taxation vis-à-vis value from Indian element</a:t>
            </a:r>
          </a:p>
          <a:p>
            <a:pPr lvl="1">
              <a:lnSpc>
                <a:spcPct val="150000"/>
              </a:lnSpc>
              <a:spcAft>
                <a:spcPts val="1000"/>
              </a:spcAft>
              <a:buClr>
                <a:srgbClr val="111111"/>
              </a:buClr>
              <a:buSzPct val="100000"/>
              <a:buFont typeface="Arial" panose="020B0604020202020204" pitchFamily="34" charset="0"/>
              <a:buChar char="•"/>
            </a:pPr>
            <a:r>
              <a:rPr lang="en-US" altLang="en-US" sz="1600" dirty="0">
                <a:solidFill>
                  <a:srgbClr val="111111"/>
                </a:solidFill>
                <a:latin typeface="+mj-lt"/>
              </a:rPr>
              <a:t>No threshold for small investor</a:t>
            </a:r>
          </a:p>
          <a:p>
            <a:pPr lvl="1">
              <a:lnSpc>
                <a:spcPct val="150000"/>
              </a:lnSpc>
              <a:spcAft>
                <a:spcPts val="1000"/>
              </a:spcAft>
              <a:buClr>
                <a:srgbClr val="111111"/>
              </a:buClr>
              <a:buSzPct val="100000"/>
              <a:buFont typeface="Arial" panose="020B0604020202020204" pitchFamily="34" charset="0"/>
              <a:buChar char="•"/>
            </a:pPr>
            <a:r>
              <a:rPr lang="en-US" altLang="en-US" sz="1600" dirty="0">
                <a:solidFill>
                  <a:srgbClr val="111111"/>
                </a:solidFill>
                <a:latin typeface="+mj-lt"/>
              </a:rPr>
              <a:t>No exemption for listed securities</a:t>
            </a:r>
          </a:p>
          <a:p>
            <a:pPr lvl="1">
              <a:lnSpc>
                <a:spcPct val="150000"/>
              </a:lnSpc>
              <a:spcAft>
                <a:spcPts val="1000"/>
              </a:spcAft>
              <a:buClr>
                <a:srgbClr val="111111"/>
              </a:buClr>
              <a:buSzPct val="100000"/>
              <a:buFont typeface="Arial" panose="020B0604020202020204" pitchFamily="34" charset="0"/>
              <a:buChar char="•"/>
            </a:pPr>
            <a:r>
              <a:rPr lang="en-US" altLang="en-US" sz="1600" dirty="0">
                <a:solidFill>
                  <a:srgbClr val="111111"/>
                </a:solidFill>
                <a:latin typeface="+mj-lt"/>
              </a:rPr>
              <a:t>No clarity on the date to determine substantial value</a:t>
            </a:r>
          </a:p>
        </p:txBody>
      </p:sp>
      <p:sp>
        <p:nvSpPr>
          <p:cNvPr id="4"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8496382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8"/>
          <p:cNvSpPr>
            <a:spLocks noGrp="1" noChangeArrowheads="1"/>
          </p:cNvSpPr>
          <p:nvPr>
            <p:ph type="title"/>
          </p:nvPr>
        </p:nvSpPr>
        <p:spPr/>
        <p:txBody>
          <a:bodyPr/>
          <a:lstStyle/>
          <a:p>
            <a:pPr>
              <a:defRPr/>
            </a:pPr>
            <a:r>
              <a:rPr lang="en-US" sz="4000" dirty="0">
                <a:solidFill>
                  <a:schemeClr val="tx1"/>
                </a:solidFill>
                <a:latin typeface="+mj-lt"/>
              </a:rPr>
              <a:t>Residential Status - Individuals</a:t>
            </a:r>
            <a:endParaRPr lang="en-GB" sz="4000" kern="1200" dirty="0" smtClean="0">
              <a:solidFill>
                <a:schemeClr val="tx1"/>
              </a:solidFill>
              <a:latin typeface="+mj-lt"/>
            </a:endParaRPr>
          </a:p>
        </p:txBody>
      </p:sp>
      <p:sp>
        <p:nvSpPr>
          <p:cNvPr id="27651" name="Rectangle 3"/>
          <p:cNvSpPr>
            <a:spLocks noGrp="1" noChangeArrowheads="1"/>
          </p:cNvSpPr>
          <p:nvPr>
            <p:ph idx="1"/>
          </p:nvPr>
        </p:nvSpPr>
        <p:spPr>
          <a:xfrm>
            <a:off x="462940" y="1844824"/>
            <a:ext cx="8234362" cy="3600400"/>
          </a:xfrm>
        </p:spPr>
        <p:txBody>
          <a:bodyPr/>
          <a:lstStyle/>
          <a:p>
            <a:pPr marL="0" lvl="1" indent="0">
              <a:buNone/>
              <a:defRPr/>
            </a:pPr>
            <a:r>
              <a:rPr lang="en-US" sz="1600" dirty="0">
                <a:solidFill>
                  <a:srgbClr val="111111"/>
                </a:solidFill>
                <a:latin typeface="+mj-lt"/>
              </a:rPr>
              <a:t>Explanation to Section 6(1</a:t>
            </a:r>
            <a:r>
              <a:rPr lang="en-US" sz="1600" dirty="0" smtClean="0">
                <a:solidFill>
                  <a:srgbClr val="111111"/>
                </a:solidFill>
                <a:latin typeface="+mj-lt"/>
              </a:rPr>
              <a:t>) of the Act provides </a:t>
            </a:r>
            <a:r>
              <a:rPr lang="en-US" sz="1600" dirty="0">
                <a:solidFill>
                  <a:srgbClr val="111111"/>
                </a:solidFill>
                <a:latin typeface="+mj-lt"/>
              </a:rPr>
              <a:t>certain </a:t>
            </a:r>
            <a:r>
              <a:rPr lang="en-US" sz="1600" dirty="0" smtClean="0">
                <a:solidFill>
                  <a:srgbClr val="111111"/>
                </a:solidFill>
                <a:latin typeface="+mj-lt"/>
              </a:rPr>
              <a:t>exceptions </a:t>
            </a:r>
            <a:r>
              <a:rPr lang="en-US" sz="1600" dirty="0">
                <a:solidFill>
                  <a:srgbClr val="111111"/>
                </a:solidFill>
                <a:latin typeface="+mj-lt"/>
              </a:rPr>
              <a:t>to the basic conditions.  As per the Explanation, the period of 60 days is </a:t>
            </a:r>
            <a:r>
              <a:rPr lang="en-US" sz="1600" dirty="0" smtClean="0">
                <a:solidFill>
                  <a:srgbClr val="111111"/>
                </a:solidFill>
                <a:latin typeface="+mj-lt"/>
              </a:rPr>
              <a:t>substituted by 182 </a:t>
            </a:r>
            <a:r>
              <a:rPr lang="en-US" sz="1600" dirty="0">
                <a:solidFill>
                  <a:srgbClr val="111111"/>
                </a:solidFill>
                <a:latin typeface="+mj-lt"/>
              </a:rPr>
              <a:t>days under the following situations:</a:t>
            </a:r>
          </a:p>
          <a:p>
            <a:pPr marL="0" indent="0">
              <a:buNone/>
            </a:pPr>
            <a:endParaRPr lang="en-US" sz="1800" dirty="0">
              <a:solidFill>
                <a:srgbClr val="111111"/>
              </a:solidFill>
              <a:latin typeface="+mj-lt"/>
            </a:endParaRPr>
          </a:p>
          <a:p>
            <a:pPr marL="285750" lvl="1" indent="-285750" eaLnBrk="1" hangingPunct="1">
              <a:buClrTx/>
              <a:buSzPct val="100000"/>
              <a:buFont typeface="Arial" panose="020B0604020202020204" pitchFamily="34" charset="0"/>
              <a:buChar char="•"/>
            </a:pPr>
            <a:r>
              <a:rPr lang="en-US" sz="1600" dirty="0" smtClean="0">
                <a:solidFill>
                  <a:srgbClr val="111111"/>
                </a:solidFill>
                <a:latin typeface="+mj-lt"/>
              </a:rPr>
              <a:t>for an Indian citizen or a person of Indian origin who comes on a ‘visit’ to India in any FY; or</a:t>
            </a:r>
          </a:p>
          <a:p>
            <a:pPr marL="285750" lvl="1" indent="-285750">
              <a:buClrTx/>
              <a:buSzPct val="100000"/>
              <a:buFont typeface="Arial" panose="020B0604020202020204" pitchFamily="34" charset="0"/>
              <a:buChar char="•"/>
            </a:pPr>
            <a:endParaRPr lang="en-US" sz="1600" dirty="0" smtClean="0">
              <a:solidFill>
                <a:srgbClr val="111111"/>
              </a:solidFill>
              <a:latin typeface="+mj-lt"/>
            </a:endParaRPr>
          </a:p>
          <a:p>
            <a:pPr marL="285750" lvl="1" indent="-285750">
              <a:buClrTx/>
              <a:buSzPct val="100000"/>
              <a:buFont typeface="Arial" panose="020B0604020202020204" pitchFamily="34" charset="0"/>
              <a:buChar char="•"/>
            </a:pPr>
            <a:r>
              <a:rPr lang="en-US" sz="1600" dirty="0" smtClean="0">
                <a:solidFill>
                  <a:srgbClr val="111111"/>
                </a:solidFill>
                <a:latin typeface="+mj-lt"/>
              </a:rPr>
              <a:t>for an Indian citizen who being in India leaves India in any FY as crew </a:t>
            </a:r>
            <a:r>
              <a:rPr lang="en-US" sz="1600" dirty="0">
                <a:solidFill>
                  <a:srgbClr val="111111"/>
                </a:solidFill>
                <a:latin typeface="+mj-lt"/>
              </a:rPr>
              <a:t>member of an Indian ship, or </a:t>
            </a:r>
            <a:r>
              <a:rPr lang="en-US" sz="1600" u="sng" dirty="0">
                <a:solidFill>
                  <a:srgbClr val="111111"/>
                </a:solidFill>
                <a:latin typeface="+mj-lt"/>
              </a:rPr>
              <a:t>for the </a:t>
            </a:r>
            <a:r>
              <a:rPr lang="en-US" sz="1600" u="sng" dirty="0" smtClean="0">
                <a:solidFill>
                  <a:srgbClr val="111111"/>
                </a:solidFill>
                <a:latin typeface="+mj-lt"/>
              </a:rPr>
              <a:t>purpose </a:t>
            </a:r>
            <a:r>
              <a:rPr lang="en-US" sz="1600" u="sng" dirty="0">
                <a:solidFill>
                  <a:srgbClr val="111111"/>
                </a:solidFill>
                <a:latin typeface="+mj-lt"/>
              </a:rPr>
              <a:t>of employment outside India</a:t>
            </a:r>
            <a:r>
              <a:rPr lang="en-US" sz="1600" dirty="0">
                <a:solidFill>
                  <a:srgbClr val="111111"/>
                </a:solidFill>
                <a:latin typeface="+mj-lt"/>
              </a:rPr>
              <a:t>.</a:t>
            </a:r>
          </a:p>
        </p:txBody>
      </p:sp>
      <p:sp>
        <p:nvSpPr>
          <p:cNvPr id="2" name="TextBox 1"/>
          <p:cNvSpPr txBox="1"/>
          <p:nvPr/>
        </p:nvSpPr>
        <p:spPr>
          <a:xfrm>
            <a:off x="467544" y="1268760"/>
            <a:ext cx="6624736" cy="584775"/>
          </a:xfrm>
          <a:prstGeom prst="rect">
            <a:avLst/>
          </a:prstGeom>
          <a:noFill/>
        </p:spPr>
        <p:txBody>
          <a:bodyPr wrap="square" lIns="0" tIns="36576" rIns="0" bIns="0" rtlCol="0">
            <a:spAutoFit/>
          </a:bodyPr>
          <a:lstStyle/>
          <a:p>
            <a:pPr marL="360363" lvl="2" indent="-360363" defTabSz="914400">
              <a:lnSpc>
                <a:spcPct val="85000"/>
              </a:lnSpc>
              <a:spcBef>
                <a:spcPct val="20000"/>
              </a:spcBef>
              <a:spcAft>
                <a:spcPts val="600"/>
              </a:spcAft>
              <a:buClr>
                <a:srgbClr val="FFD200"/>
              </a:buClr>
              <a:buSzPct val="75000"/>
            </a:pPr>
            <a:r>
              <a:rPr lang="en-US" b="1" dirty="0">
                <a:solidFill>
                  <a:srgbClr val="111111"/>
                </a:solidFill>
              </a:rPr>
              <a:t>Resident – Exception to basic conditions</a:t>
            </a:r>
          </a:p>
          <a:p>
            <a:pPr defTabSz="914400">
              <a:lnSpc>
                <a:spcPct val="85000"/>
              </a:lnSpc>
              <a:spcAft>
                <a:spcPts val="600"/>
              </a:spcAft>
              <a:buClr>
                <a:srgbClr val="FFE600"/>
              </a:buClr>
              <a:buSzPct val="70000"/>
            </a:pPr>
            <a:endParaRPr lang="en-IN" dirty="0" smtClean="0">
              <a:solidFill>
                <a:srgbClr val="111111"/>
              </a:solidFill>
            </a:endParaRPr>
          </a:p>
        </p:txBody>
      </p:sp>
      <p:sp>
        <p:nvSpPr>
          <p:cNvPr id="3" name="Rectangle 2"/>
          <p:cNvSpPr/>
          <p:nvPr/>
        </p:nvSpPr>
        <p:spPr>
          <a:xfrm>
            <a:off x="611560" y="5409220"/>
            <a:ext cx="7704856" cy="324036"/>
          </a:xfrm>
          <a:prstGeom prst="rect">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600" dirty="0" smtClean="0">
                <a:solidFill>
                  <a:schemeClr val="tx1"/>
                </a:solidFill>
                <a:latin typeface="+mj-lt"/>
              </a:rPr>
              <a:t>‘For the purpose of employment outside India‘ </a:t>
            </a:r>
          </a:p>
          <a:p>
            <a:pPr algn="ctr"/>
            <a:endParaRPr lang="en-IN" sz="1600" dirty="0">
              <a:solidFill>
                <a:schemeClr val="tx1"/>
              </a:solidFill>
              <a:latin typeface="+mj-lt"/>
            </a:endParaRPr>
          </a:p>
        </p:txBody>
      </p:sp>
    </p:spTree>
    <p:extLst>
      <p:ext uri="{BB962C8B-B14F-4D97-AF65-F5344CB8AC3E}">
        <p14:creationId xmlns:p14="http://schemas.microsoft.com/office/powerpoint/2010/main" val="8355768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Content Placeholder 2"/>
          <p:cNvSpPr>
            <a:spLocks noGrp="1"/>
          </p:cNvSpPr>
          <p:nvPr>
            <p:ph idx="4294967295"/>
          </p:nvPr>
        </p:nvSpPr>
        <p:spPr>
          <a:xfrm>
            <a:off x="3733832" y="1428452"/>
            <a:ext cx="4956175" cy="5168900"/>
          </a:xfrm>
          <a:prstGeom prst="rect">
            <a:avLst/>
          </a:prstGeom>
        </p:spPr>
        <p:txBody>
          <a:bodyPr lIns="90960" tIns="45496" rIns="90960" bIns="45496"/>
          <a:lstStyle/>
          <a:p>
            <a:pPr>
              <a:lnSpc>
                <a:spcPct val="150000"/>
              </a:lnSpc>
              <a:spcBef>
                <a:spcPts val="600"/>
              </a:spcBef>
              <a:spcAft>
                <a:spcPts val="1200"/>
              </a:spcAft>
              <a:buClr>
                <a:srgbClr val="111111"/>
              </a:buClr>
              <a:buSzPct val="100000"/>
              <a:buFont typeface="Arial" panose="020B0604020202020204" pitchFamily="34" charset="0"/>
              <a:buChar char="•"/>
            </a:pPr>
            <a:r>
              <a:rPr lang="en-US" altLang="en-US" sz="1600" dirty="0">
                <a:solidFill>
                  <a:srgbClr val="111111"/>
                </a:solidFill>
                <a:latin typeface="+mj-lt"/>
              </a:rPr>
              <a:t>Transfer of shares by John on NY Stock Exchange</a:t>
            </a:r>
          </a:p>
          <a:p>
            <a:pPr>
              <a:lnSpc>
                <a:spcPct val="150000"/>
              </a:lnSpc>
              <a:spcBef>
                <a:spcPts val="600"/>
              </a:spcBef>
              <a:spcAft>
                <a:spcPts val="1200"/>
              </a:spcAft>
              <a:buClr>
                <a:srgbClr val="111111"/>
              </a:buClr>
              <a:buSzPct val="100000"/>
              <a:buFont typeface="Arial" panose="020B0604020202020204" pitchFamily="34" charset="0"/>
              <a:buChar char="•"/>
            </a:pPr>
            <a:r>
              <a:rPr lang="en-US" altLang="en-US" sz="1600" dirty="0">
                <a:solidFill>
                  <a:srgbClr val="111111"/>
                </a:solidFill>
                <a:latin typeface="+mj-lt"/>
              </a:rPr>
              <a:t>Value deemed to be derived from asset located in India</a:t>
            </a:r>
          </a:p>
          <a:p>
            <a:pPr lvl="1">
              <a:lnSpc>
                <a:spcPct val="150000"/>
              </a:lnSpc>
              <a:spcBef>
                <a:spcPts val="600"/>
              </a:spcBef>
              <a:spcAft>
                <a:spcPts val="1200"/>
              </a:spcAft>
              <a:buClr>
                <a:srgbClr val="111111"/>
              </a:buClr>
              <a:buSzPct val="100000"/>
              <a:buFont typeface="Arial" panose="020B0604020202020204" pitchFamily="34" charset="0"/>
              <a:buChar char="•"/>
            </a:pPr>
            <a:r>
              <a:rPr lang="en-US" altLang="en-US" sz="1600" dirty="0">
                <a:solidFill>
                  <a:srgbClr val="111111"/>
                </a:solidFill>
                <a:latin typeface="+mj-lt"/>
              </a:rPr>
              <a:t>Layer of holding not relevant?</a:t>
            </a:r>
          </a:p>
          <a:p>
            <a:pPr lvl="1">
              <a:lnSpc>
                <a:spcPct val="150000"/>
              </a:lnSpc>
              <a:spcBef>
                <a:spcPts val="600"/>
              </a:spcBef>
              <a:spcAft>
                <a:spcPts val="1200"/>
              </a:spcAft>
              <a:buClr>
                <a:srgbClr val="111111"/>
              </a:buClr>
              <a:buSzPct val="100000"/>
              <a:buFont typeface="Arial" panose="020B0604020202020204" pitchFamily="34" charset="0"/>
              <a:buChar char="•"/>
            </a:pPr>
            <a:r>
              <a:rPr lang="en-US" altLang="en-US" sz="1600" dirty="0">
                <a:solidFill>
                  <a:srgbClr val="111111"/>
                </a:solidFill>
                <a:latin typeface="+mj-lt"/>
              </a:rPr>
              <a:t>Is value actually “derived” from I Co?</a:t>
            </a:r>
          </a:p>
          <a:p>
            <a:pPr>
              <a:lnSpc>
                <a:spcPct val="150000"/>
              </a:lnSpc>
              <a:spcBef>
                <a:spcPts val="600"/>
              </a:spcBef>
              <a:spcAft>
                <a:spcPts val="1200"/>
              </a:spcAft>
              <a:buClr>
                <a:srgbClr val="111111"/>
              </a:buClr>
              <a:buSzPct val="100000"/>
              <a:buFont typeface="Arial" panose="020B0604020202020204" pitchFamily="34" charset="0"/>
              <a:buChar char="•"/>
            </a:pPr>
            <a:r>
              <a:rPr lang="en-US" altLang="en-US" sz="1600" dirty="0">
                <a:solidFill>
                  <a:srgbClr val="111111"/>
                </a:solidFill>
                <a:latin typeface="+mj-lt"/>
              </a:rPr>
              <a:t>Full gain deemed to accrue in India</a:t>
            </a:r>
          </a:p>
          <a:p>
            <a:pPr>
              <a:lnSpc>
                <a:spcPct val="150000"/>
              </a:lnSpc>
              <a:spcBef>
                <a:spcPts val="600"/>
              </a:spcBef>
              <a:spcAft>
                <a:spcPts val="1200"/>
              </a:spcAft>
              <a:buClr>
                <a:srgbClr val="111111"/>
              </a:buClr>
              <a:buSzPct val="100000"/>
              <a:buFont typeface="Arial" panose="020B0604020202020204" pitchFamily="34" charset="0"/>
              <a:buChar char="•"/>
            </a:pPr>
            <a:r>
              <a:rPr lang="en-US" altLang="en-US" sz="1600" dirty="0">
                <a:solidFill>
                  <a:srgbClr val="111111"/>
                </a:solidFill>
                <a:latin typeface="+mj-lt"/>
              </a:rPr>
              <a:t>TDS issues</a:t>
            </a:r>
          </a:p>
          <a:p>
            <a:pPr>
              <a:lnSpc>
                <a:spcPct val="150000"/>
              </a:lnSpc>
              <a:spcBef>
                <a:spcPts val="600"/>
              </a:spcBef>
              <a:spcAft>
                <a:spcPts val="1200"/>
              </a:spcAft>
              <a:buClr>
                <a:srgbClr val="111111"/>
              </a:buClr>
              <a:buSzPct val="100000"/>
              <a:buFont typeface="Arial" panose="020B0604020202020204" pitchFamily="34" charset="0"/>
              <a:buChar char="•"/>
            </a:pPr>
            <a:r>
              <a:rPr lang="en-US" altLang="en-US" sz="1600" dirty="0">
                <a:solidFill>
                  <a:srgbClr val="111111"/>
                </a:solidFill>
                <a:latin typeface="+mj-lt"/>
              </a:rPr>
              <a:t>Value determination : an open issue</a:t>
            </a:r>
          </a:p>
        </p:txBody>
      </p:sp>
      <p:graphicFrame>
        <p:nvGraphicFramePr>
          <p:cNvPr id="4" name="Table 3"/>
          <p:cNvGraphicFramePr>
            <a:graphicFrameLocks noGrp="1"/>
          </p:cNvGraphicFramePr>
          <p:nvPr>
            <p:extLst>
              <p:ext uri="{D42A27DB-BD31-4B8C-83A1-F6EECF244321}">
                <p14:modId xmlns:p14="http://schemas.microsoft.com/office/powerpoint/2010/main" val="2231629968"/>
              </p:ext>
            </p:extLst>
          </p:nvPr>
        </p:nvGraphicFramePr>
        <p:xfrm>
          <a:off x="457232" y="1568153"/>
          <a:ext cx="2590801" cy="4534219"/>
        </p:xfrm>
        <a:graphic>
          <a:graphicData uri="http://schemas.openxmlformats.org/drawingml/2006/table">
            <a:tbl>
              <a:tblPr firstRow="1" bandRow="1">
                <a:tableStyleId>{5C22544A-7EE6-4342-B048-85BDC9FD1C3A}</a:tableStyleId>
              </a:tblPr>
              <a:tblGrid>
                <a:gridCol w="1052513"/>
                <a:gridCol w="319087"/>
                <a:gridCol w="1219201"/>
              </a:tblGrid>
              <a:tr h="683125">
                <a:tc>
                  <a:txBody>
                    <a:bodyPr/>
                    <a:lstStyle/>
                    <a:p>
                      <a:pPr algn="ctr"/>
                      <a:endParaRPr lang="en-US" sz="1800" b="0" dirty="0">
                        <a:solidFill>
                          <a:sysClr val="windowText" lastClr="000000"/>
                        </a:solidFill>
                      </a:endParaRPr>
                    </a:p>
                  </a:txBody>
                  <a:tcPr marT="45717" marB="45717"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800" b="0" dirty="0">
                        <a:solidFill>
                          <a:sysClr val="windowText" lastClr="000000"/>
                        </a:solidFill>
                      </a:endParaRPr>
                    </a:p>
                  </a:txBody>
                  <a:tcPr marT="45717" marB="45717" anchor="ctr">
                    <a:lnL w="28575"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b="0" dirty="0" smtClean="0">
                          <a:solidFill>
                            <a:sysClr val="windowText" lastClr="000000"/>
                          </a:solidFill>
                        </a:rPr>
                        <a:t>Mr. John 0.1%</a:t>
                      </a:r>
                      <a:endParaRPr lang="en-US" sz="1800" b="0" dirty="0">
                        <a:solidFill>
                          <a:sysClr val="windowText" lastClr="000000"/>
                        </a:solidFill>
                      </a:endParaRPr>
                    </a:p>
                  </a:txBody>
                  <a:tcPr marT="45717" marB="4571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54377">
                <a:tc>
                  <a:txBody>
                    <a:bodyPr/>
                    <a:lstStyle/>
                    <a:p>
                      <a:pPr algn="ctr"/>
                      <a:endParaRPr lang="en-US" sz="1800" dirty="0">
                        <a:solidFill>
                          <a:sysClr val="windowText" lastClr="000000"/>
                        </a:solidFill>
                      </a:endParaRPr>
                    </a:p>
                  </a:txBody>
                  <a:tcPr marT="45717" marB="45717"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800" dirty="0">
                        <a:solidFill>
                          <a:sysClr val="windowText" lastClr="000000"/>
                        </a:solidFill>
                      </a:endParaRPr>
                    </a:p>
                  </a:txBody>
                  <a:tcPr marT="45717" marB="45717"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800" dirty="0">
                        <a:solidFill>
                          <a:sysClr val="windowText" lastClr="000000"/>
                        </a:solidFill>
                      </a:endParaRPr>
                    </a:p>
                  </a:txBody>
                  <a:tcPr marT="45717" marB="45717"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683125">
                <a:tc>
                  <a:txBody>
                    <a:bodyPr/>
                    <a:lstStyle/>
                    <a:p>
                      <a:pPr algn="ctr"/>
                      <a:endParaRPr lang="en-US" sz="1800" dirty="0">
                        <a:solidFill>
                          <a:sysClr val="windowText" lastClr="000000"/>
                        </a:solidFill>
                      </a:endParaRPr>
                    </a:p>
                  </a:txBody>
                  <a:tcPr marT="45717" marB="45717"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800" b="0" kern="1200" dirty="0">
                        <a:solidFill>
                          <a:sysClr val="windowText" lastClr="000000"/>
                        </a:solidFill>
                        <a:latin typeface="+mn-lt"/>
                        <a:ea typeface="+mn-ea"/>
                        <a:cs typeface="+mn-cs"/>
                      </a:endParaRPr>
                    </a:p>
                  </a:txBody>
                  <a:tcPr marT="45717" marB="45717" anchor="ctr">
                    <a:lnL w="28575"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b="0" kern="1200" dirty="0" smtClean="0">
                          <a:solidFill>
                            <a:sysClr val="windowText" lastClr="000000"/>
                          </a:solidFill>
                          <a:latin typeface="+mn-lt"/>
                          <a:ea typeface="+mn-ea"/>
                          <a:cs typeface="+mn-cs"/>
                        </a:rPr>
                        <a:t>US</a:t>
                      </a:r>
                    </a:p>
                    <a:p>
                      <a:pPr algn="ctr"/>
                      <a:r>
                        <a:rPr lang="en-US" sz="1800" b="0" kern="1200" dirty="0" err="1" smtClean="0">
                          <a:solidFill>
                            <a:sysClr val="windowText" lastClr="000000"/>
                          </a:solidFill>
                          <a:latin typeface="+mn-lt"/>
                          <a:ea typeface="+mn-ea"/>
                          <a:cs typeface="+mn-cs"/>
                        </a:rPr>
                        <a:t>Listco</a:t>
                      </a:r>
                      <a:endParaRPr lang="en-US" sz="1800" b="0" kern="1200" dirty="0">
                        <a:solidFill>
                          <a:sysClr val="windowText" lastClr="000000"/>
                        </a:solidFill>
                        <a:latin typeface="+mn-lt"/>
                        <a:ea typeface="+mn-ea"/>
                        <a:cs typeface="+mn-cs"/>
                      </a:endParaRPr>
                    </a:p>
                  </a:txBody>
                  <a:tcPr marT="45717" marB="4571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54377">
                <a:tc>
                  <a:txBody>
                    <a:bodyPr/>
                    <a:lstStyle/>
                    <a:p>
                      <a:pPr algn="ctr"/>
                      <a:endParaRPr lang="en-US" sz="1800" dirty="0">
                        <a:solidFill>
                          <a:sysClr val="windowText" lastClr="000000"/>
                        </a:solidFill>
                      </a:endParaRPr>
                    </a:p>
                  </a:txBody>
                  <a:tcPr marT="45717" marB="45717"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800" dirty="0">
                        <a:solidFill>
                          <a:sysClr val="windowText" lastClr="000000"/>
                        </a:solidFill>
                      </a:endParaRPr>
                    </a:p>
                  </a:txBody>
                  <a:tcPr marT="45717" marB="45717"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800" dirty="0">
                        <a:solidFill>
                          <a:sysClr val="windowText" lastClr="000000"/>
                        </a:solidFill>
                      </a:endParaRPr>
                    </a:p>
                  </a:txBody>
                  <a:tcPr marT="45717" marB="45717"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587173">
                <a:tc>
                  <a:txBody>
                    <a:bodyPr/>
                    <a:lstStyle/>
                    <a:p>
                      <a:pPr algn="ctr"/>
                      <a:endParaRPr lang="en-US" sz="1800" dirty="0">
                        <a:solidFill>
                          <a:sysClr val="windowText" lastClr="000000"/>
                        </a:solidFill>
                      </a:endParaRPr>
                    </a:p>
                  </a:txBody>
                  <a:tcPr marT="45717" marB="45717"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800" dirty="0">
                        <a:solidFill>
                          <a:sysClr val="windowText" lastClr="000000"/>
                        </a:solidFill>
                      </a:endParaRPr>
                    </a:p>
                  </a:txBody>
                  <a:tcPr marT="45717" marB="45717" anchor="ctr">
                    <a:lnL w="28575"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dirty="0" smtClean="0">
                          <a:solidFill>
                            <a:sysClr val="windowText" lastClr="000000"/>
                          </a:solidFill>
                        </a:rPr>
                        <a:t>Holding cum </a:t>
                      </a:r>
                      <a:r>
                        <a:rPr lang="en-US" sz="1600" dirty="0" err="1" smtClean="0">
                          <a:solidFill>
                            <a:sysClr val="windowText" lastClr="000000"/>
                          </a:solidFill>
                        </a:rPr>
                        <a:t>OpCo</a:t>
                      </a:r>
                      <a:endParaRPr lang="en-US" sz="1600" dirty="0">
                        <a:solidFill>
                          <a:sysClr val="windowText" lastClr="000000"/>
                        </a:solidFill>
                      </a:endParaRPr>
                    </a:p>
                  </a:txBody>
                  <a:tcPr marT="45717" marB="4571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54377">
                <a:tc>
                  <a:txBody>
                    <a:bodyPr/>
                    <a:lstStyle/>
                    <a:p>
                      <a:pPr algn="ctr"/>
                      <a:endParaRPr lang="en-US" sz="1800" dirty="0">
                        <a:solidFill>
                          <a:sysClr val="windowText" lastClr="000000"/>
                        </a:solidFill>
                      </a:endParaRPr>
                    </a:p>
                  </a:txBody>
                  <a:tcPr marT="45717" marB="45717"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800" dirty="0">
                        <a:solidFill>
                          <a:sysClr val="windowText" lastClr="000000"/>
                        </a:solidFill>
                      </a:endParaRPr>
                    </a:p>
                  </a:txBody>
                  <a:tcPr marT="45717" marB="45717"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800" dirty="0">
                        <a:solidFill>
                          <a:sysClr val="windowText" lastClr="000000"/>
                        </a:solidFill>
                      </a:endParaRPr>
                    </a:p>
                  </a:txBody>
                  <a:tcPr marT="45717" marB="45717"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917665">
                <a:tc>
                  <a:txBody>
                    <a:bodyPr/>
                    <a:lstStyle/>
                    <a:p>
                      <a:pPr algn="ctr"/>
                      <a:r>
                        <a:rPr lang="en-US" sz="1800" dirty="0" smtClean="0">
                          <a:solidFill>
                            <a:sysClr val="windowText" lastClr="000000"/>
                          </a:solidFill>
                        </a:rPr>
                        <a:t>China</a:t>
                      </a:r>
                    </a:p>
                    <a:p>
                      <a:pPr algn="ctr"/>
                      <a:r>
                        <a:rPr lang="en-US" sz="1800" dirty="0" smtClean="0">
                          <a:solidFill>
                            <a:sysClr val="windowText" lastClr="000000"/>
                          </a:solidFill>
                        </a:rPr>
                        <a:t>20%</a:t>
                      </a:r>
                      <a:r>
                        <a:rPr lang="en-US" sz="1800" baseline="0" dirty="0" smtClean="0">
                          <a:solidFill>
                            <a:sysClr val="windowText" lastClr="000000"/>
                          </a:solidFill>
                        </a:rPr>
                        <a:t> of value</a:t>
                      </a:r>
                      <a:endParaRPr lang="en-US" sz="1800" dirty="0">
                        <a:solidFill>
                          <a:sysClr val="windowText" lastClr="000000"/>
                        </a:solidFill>
                      </a:endParaRPr>
                    </a:p>
                  </a:txBody>
                  <a:tcPr marT="45717" marB="4571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800" dirty="0">
                        <a:solidFill>
                          <a:sysClr val="windowText" lastClr="000000"/>
                        </a:solidFill>
                      </a:endParaRPr>
                    </a:p>
                  </a:txBody>
                  <a:tcPr marT="45717" marB="4571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800" dirty="0" smtClean="0">
                          <a:solidFill>
                            <a:sysClr val="windowText" lastClr="000000"/>
                          </a:solidFill>
                        </a:rPr>
                        <a:t>I Co</a:t>
                      </a:r>
                    </a:p>
                    <a:p>
                      <a:pPr algn="ctr"/>
                      <a:r>
                        <a:rPr lang="en-US" sz="1800" dirty="0" smtClean="0">
                          <a:solidFill>
                            <a:sysClr val="windowText" lastClr="000000"/>
                          </a:solidFill>
                        </a:rPr>
                        <a:t>51% of value</a:t>
                      </a:r>
                      <a:endParaRPr lang="en-US" sz="1800" dirty="0">
                        <a:solidFill>
                          <a:sysClr val="windowText" lastClr="000000"/>
                        </a:solidFill>
                      </a:endParaRPr>
                    </a:p>
                  </a:txBody>
                  <a:tcPr marT="45717" marB="4571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cxnSp>
        <p:nvCxnSpPr>
          <p:cNvPr id="14" name="Straight Connector 13"/>
          <p:cNvCxnSpPr/>
          <p:nvPr/>
        </p:nvCxnSpPr>
        <p:spPr>
          <a:xfrm>
            <a:off x="3276600" y="1415752"/>
            <a:ext cx="0" cy="5029200"/>
          </a:xfrm>
          <a:prstGeom prst="line">
            <a:avLst/>
          </a:prstGeom>
          <a:ln w="31750">
            <a:solidFill>
              <a:srgbClr val="111111"/>
            </a:solidFill>
          </a:ln>
        </p:spPr>
        <p:style>
          <a:lnRef idx="1">
            <a:schemeClr val="accent1"/>
          </a:lnRef>
          <a:fillRef idx="0">
            <a:schemeClr val="accent1"/>
          </a:fillRef>
          <a:effectRef idx="0">
            <a:schemeClr val="accent1"/>
          </a:effectRef>
          <a:fontRef idx="minor">
            <a:schemeClr val="tx1"/>
          </a:fontRef>
        </p:style>
      </p:cxnSp>
      <p:sp>
        <p:nvSpPr>
          <p:cNvPr id="9" name="Freeform 8"/>
          <p:cNvSpPr/>
          <p:nvPr/>
        </p:nvSpPr>
        <p:spPr>
          <a:xfrm>
            <a:off x="1017588" y="4613009"/>
            <a:ext cx="1119187" cy="536575"/>
          </a:xfrm>
          <a:custGeom>
            <a:avLst/>
            <a:gdLst>
              <a:gd name="connsiteX0" fmla="*/ 1120140 w 1120140"/>
              <a:gd name="connsiteY0" fmla="*/ 0 h 537210"/>
              <a:gd name="connsiteX1" fmla="*/ 1120140 w 1120140"/>
              <a:gd name="connsiteY1" fmla="*/ 182880 h 537210"/>
              <a:gd name="connsiteX2" fmla="*/ 0 w 1120140"/>
              <a:gd name="connsiteY2" fmla="*/ 171450 h 537210"/>
              <a:gd name="connsiteX3" fmla="*/ 0 w 1120140"/>
              <a:gd name="connsiteY3" fmla="*/ 537210 h 537210"/>
            </a:gdLst>
            <a:ahLst/>
            <a:cxnLst>
              <a:cxn ang="0">
                <a:pos x="connsiteX0" y="connsiteY0"/>
              </a:cxn>
              <a:cxn ang="0">
                <a:pos x="connsiteX1" y="connsiteY1"/>
              </a:cxn>
              <a:cxn ang="0">
                <a:pos x="connsiteX2" y="connsiteY2"/>
              </a:cxn>
              <a:cxn ang="0">
                <a:pos x="connsiteX3" y="connsiteY3"/>
              </a:cxn>
            </a:cxnLst>
            <a:rect l="l" t="t" r="r" b="b"/>
            <a:pathLst>
              <a:path w="1120140" h="537210">
                <a:moveTo>
                  <a:pt x="1120140" y="0"/>
                </a:moveTo>
                <a:lnTo>
                  <a:pt x="1120140" y="182880"/>
                </a:lnTo>
                <a:lnTo>
                  <a:pt x="0" y="171450"/>
                </a:lnTo>
                <a:lnTo>
                  <a:pt x="0" y="537210"/>
                </a:lnTo>
              </a:path>
            </a:pathLst>
          </a:custGeom>
          <a:ln w="38100">
            <a:solidFill>
              <a:schemeClr val="bg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lIns="90960" tIns="45496" rIns="90960" bIns="45496" anchor="ctr"/>
          <a:lstStyle/>
          <a:p>
            <a:pPr algn="ctr">
              <a:defRPr/>
            </a:pPr>
            <a:endParaRPr lang="en-US"/>
          </a:p>
        </p:txBody>
      </p:sp>
      <p:cxnSp>
        <p:nvCxnSpPr>
          <p:cNvPr id="11" name="Straight Arrow Connector 10"/>
          <p:cNvCxnSpPr/>
          <p:nvPr/>
        </p:nvCxnSpPr>
        <p:spPr>
          <a:xfrm>
            <a:off x="2438400" y="2253953"/>
            <a:ext cx="0" cy="533400"/>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438400" y="4616152"/>
            <a:ext cx="0" cy="533400"/>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438400" y="3473152"/>
            <a:ext cx="0" cy="533400"/>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3352800" y="5987752"/>
            <a:ext cx="5486400" cy="457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0960" tIns="45496" rIns="90960" bIns="45496" anchor="ctr"/>
          <a:lstStyle/>
          <a:p>
            <a:pPr>
              <a:defRPr/>
            </a:pPr>
            <a:r>
              <a:rPr lang="en-US" sz="1400" b="1" dirty="0">
                <a:solidFill>
                  <a:schemeClr val="tx1">
                    <a:lumMod val="50000"/>
                  </a:schemeClr>
                </a:solidFill>
              </a:rPr>
              <a:t>Can one say that US Co shares deemed to be and always deemed to be situated in India?!</a:t>
            </a:r>
          </a:p>
        </p:txBody>
      </p:sp>
      <p:sp>
        <p:nvSpPr>
          <p:cNvPr id="15" name="Title 1"/>
          <p:cNvSpPr txBox="1">
            <a:spLocks/>
          </p:cNvSpPr>
          <p:nvPr/>
        </p:nvSpPr>
        <p:spPr>
          <a:xfrm>
            <a:off x="457201" y="274638"/>
            <a:ext cx="8229600" cy="779462"/>
          </a:xfrm>
          <a:prstGeom prst="rect">
            <a:avLst/>
          </a:prstGeom>
        </p:spPr>
        <p:txBody>
          <a:bodyPr lIns="90960" tIns="45496" rIns="90960" bIns="45496"/>
          <a:lstStyle>
            <a:lvl1pPr algn="l" defTabSz="797231"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a:lstStyle>
          <a:p>
            <a:r>
              <a:rPr lang="en-US" altLang="en-US" sz="4400" dirty="0">
                <a:solidFill>
                  <a:srgbClr val="111111"/>
                </a:solidFill>
                <a:latin typeface="+mj-lt"/>
              </a:rPr>
              <a:t>Amendments to Section 9 : Impact Analysis</a:t>
            </a:r>
          </a:p>
        </p:txBody>
      </p:sp>
    </p:spTree>
    <p:extLst>
      <p:ext uri="{BB962C8B-B14F-4D97-AF65-F5344CB8AC3E}">
        <p14:creationId xmlns:p14="http://schemas.microsoft.com/office/powerpoint/2010/main" val="34032150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Content Placeholder 2"/>
          <p:cNvSpPr>
            <a:spLocks noGrp="1"/>
          </p:cNvSpPr>
          <p:nvPr>
            <p:ph idx="4294967295"/>
          </p:nvPr>
        </p:nvSpPr>
        <p:spPr>
          <a:xfrm>
            <a:off x="3733832" y="1500460"/>
            <a:ext cx="4956175" cy="5168900"/>
          </a:xfrm>
          <a:prstGeom prst="rect">
            <a:avLst/>
          </a:prstGeom>
        </p:spPr>
        <p:txBody>
          <a:bodyPr lIns="90960" tIns="45496" rIns="90960" bIns="45496"/>
          <a:lstStyle/>
          <a:p>
            <a:pPr>
              <a:lnSpc>
                <a:spcPct val="150000"/>
              </a:lnSpc>
              <a:spcBef>
                <a:spcPts val="600"/>
              </a:spcBef>
              <a:buClr>
                <a:srgbClr val="111111"/>
              </a:buClr>
              <a:buSzPct val="100000"/>
              <a:buFont typeface="Arial" panose="020B0604020202020204" pitchFamily="34" charset="0"/>
              <a:buChar char="•"/>
            </a:pPr>
            <a:r>
              <a:rPr lang="en-US" altLang="en-US" sz="1400" dirty="0">
                <a:solidFill>
                  <a:srgbClr val="111111"/>
                </a:solidFill>
              </a:rPr>
              <a:t>Transfer of shares of Mau Co by </a:t>
            </a:r>
            <a:r>
              <a:rPr lang="en-US" altLang="en-US" sz="1400" dirty="0" err="1">
                <a:solidFill>
                  <a:srgbClr val="111111"/>
                </a:solidFill>
              </a:rPr>
              <a:t>GermanCo</a:t>
            </a:r>
            <a:r>
              <a:rPr lang="en-US" altLang="en-US" sz="1400" dirty="0">
                <a:solidFill>
                  <a:srgbClr val="111111"/>
                </a:solidFill>
              </a:rPr>
              <a:t> may be regarded as transfer of an asset located in India</a:t>
            </a:r>
          </a:p>
          <a:p>
            <a:pPr>
              <a:lnSpc>
                <a:spcPct val="150000"/>
              </a:lnSpc>
              <a:spcBef>
                <a:spcPts val="600"/>
              </a:spcBef>
              <a:buClr>
                <a:srgbClr val="111111"/>
              </a:buClr>
              <a:buSzPct val="100000"/>
              <a:buFont typeface="Arial" panose="020B0604020202020204" pitchFamily="34" charset="0"/>
              <a:buChar char="•"/>
            </a:pPr>
            <a:r>
              <a:rPr lang="en-US" altLang="en-US" sz="1400" dirty="0">
                <a:solidFill>
                  <a:srgbClr val="111111"/>
                </a:solidFill>
              </a:rPr>
              <a:t>Treaty protects </a:t>
            </a:r>
            <a:r>
              <a:rPr lang="en-US" altLang="en-US" sz="1400" dirty="0" err="1" smtClean="0">
                <a:solidFill>
                  <a:srgbClr val="111111"/>
                </a:solidFill>
              </a:rPr>
              <a:t>GermanCo</a:t>
            </a:r>
            <a:r>
              <a:rPr lang="en-US" altLang="en-US" sz="1400" dirty="0" smtClean="0">
                <a:solidFill>
                  <a:srgbClr val="111111"/>
                </a:solidFill>
              </a:rPr>
              <a:t> </a:t>
            </a:r>
            <a:r>
              <a:rPr lang="en-US" altLang="en-US" sz="1400" dirty="0">
                <a:solidFill>
                  <a:srgbClr val="111111"/>
                </a:solidFill>
              </a:rPr>
              <a:t>if the transfer is of shares  of a company which is not a resident of India</a:t>
            </a:r>
          </a:p>
          <a:p>
            <a:pPr lvl="1">
              <a:lnSpc>
                <a:spcPct val="150000"/>
              </a:lnSpc>
              <a:spcBef>
                <a:spcPts val="600"/>
              </a:spcBef>
              <a:buClr>
                <a:srgbClr val="111111"/>
              </a:buClr>
              <a:buSzPct val="100000"/>
              <a:buFont typeface="Arial" panose="020B0604020202020204" pitchFamily="34" charset="0"/>
              <a:buChar char="•"/>
            </a:pPr>
            <a:r>
              <a:rPr lang="en-US" altLang="en-US" sz="1400" dirty="0">
                <a:solidFill>
                  <a:srgbClr val="111111"/>
                </a:solidFill>
              </a:rPr>
              <a:t>Even after amendment, </a:t>
            </a:r>
            <a:r>
              <a:rPr lang="en-US" altLang="en-US" sz="1400" dirty="0" err="1">
                <a:solidFill>
                  <a:srgbClr val="111111"/>
                </a:solidFill>
              </a:rPr>
              <a:t>Mauco</a:t>
            </a:r>
            <a:r>
              <a:rPr lang="en-US" altLang="en-US" sz="1400" dirty="0">
                <a:solidFill>
                  <a:srgbClr val="111111"/>
                </a:solidFill>
              </a:rPr>
              <a:t> neither considered to be a company incorporated in India nor considered a resident of India</a:t>
            </a:r>
          </a:p>
          <a:p>
            <a:pPr lvl="1">
              <a:lnSpc>
                <a:spcPct val="150000"/>
              </a:lnSpc>
              <a:spcBef>
                <a:spcPts val="600"/>
              </a:spcBef>
              <a:buClr>
                <a:srgbClr val="111111"/>
              </a:buClr>
              <a:buSzPct val="100000"/>
              <a:buFont typeface="Arial" panose="020B0604020202020204" pitchFamily="34" charset="0"/>
              <a:buChar char="•"/>
            </a:pPr>
            <a:r>
              <a:rPr lang="en-US" altLang="en-US" sz="1400" dirty="0">
                <a:solidFill>
                  <a:srgbClr val="111111"/>
                </a:solidFill>
              </a:rPr>
              <a:t>Many treaties along this line</a:t>
            </a:r>
          </a:p>
        </p:txBody>
      </p:sp>
      <p:graphicFrame>
        <p:nvGraphicFramePr>
          <p:cNvPr id="4" name="Table 3"/>
          <p:cNvGraphicFramePr>
            <a:graphicFrameLocks noGrp="1"/>
          </p:cNvGraphicFramePr>
          <p:nvPr>
            <p:extLst>
              <p:ext uri="{D42A27DB-BD31-4B8C-83A1-F6EECF244321}">
                <p14:modId xmlns:p14="http://schemas.microsoft.com/office/powerpoint/2010/main" val="2534787781"/>
              </p:ext>
            </p:extLst>
          </p:nvPr>
        </p:nvGraphicFramePr>
        <p:xfrm>
          <a:off x="838200" y="1999456"/>
          <a:ext cx="1447800" cy="3733800"/>
        </p:xfrm>
        <a:graphic>
          <a:graphicData uri="http://schemas.openxmlformats.org/drawingml/2006/table">
            <a:tbl>
              <a:tblPr firstRow="1" bandRow="1">
                <a:tableStyleId>{5C22544A-7EE6-4342-B048-85BDC9FD1C3A}</a:tableStyleId>
              </a:tblPr>
              <a:tblGrid>
                <a:gridCol w="1447800"/>
              </a:tblGrid>
              <a:tr h="746760">
                <a:tc>
                  <a:txBody>
                    <a:bodyPr/>
                    <a:lstStyle/>
                    <a:p>
                      <a:pPr algn="ctr"/>
                      <a:r>
                        <a:rPr lang="en-US" sz="1600" b="0" dirty="0" err="1" smtClean="0">
                          <a:solidFill>
                            <a:sysClr val="windowText" lastClr="000000"/>
                          </a:solidFill>
                        </a:rPr>
                        <a:t>GermanCo</a:t>
                      </a:r>
                      <a:endParaRPr lang="en-US" sz="1600" b="0" dirty="0">
                        <a:solidFill>
                          <a:sysClr val="windowText" lastClr="000000"/>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46760">
                <a:tc>
                  <a:txBody>
                    <a:bodyPr/>
                    <a:lstStyle/>
                    <a:p>
                      <a:pPr algn="ctr"/>
                      <a:endParaRPr lang="en-US" sz="1600" dirty="0">
                        <a:solidFill>
                          <a:sysClr val="windowText" lastClr="000000"/>
                        </a:solidFill>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746760">
                <a:tc>
                  <a:txBody>
                    <a:bodyPr/>
                    <a:lstStyle/>
                    <a:p>
                      <a:pPr algn="ctr"/>
                      <a:r>
                        <a:rPr lang="en-US" sz="1600" dirty="0">
                          <a:solidFill>
                            <a:sysClr val="windowText" lastClr="000000"/>
                          </a:solidFill>
                        </a:rPr>
                        <a:t>MauCo</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46760">
                <a:tc>
                  <a:txBody>
                    <a:bodyPr/>
                    <a:lstStyle/>
                    <a:p>
                      <a:pPr algn="ctr"/>
                      <a:endParaRPr lang="en-US" sz="1600" dirty="0">
                        <a:solidFill>
                          <a:sysClr val="windowText" lastClr="000000"/>
                        </a:solidFill>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746760">
                <a:tc>
                  <a:txBody>
                    <a:bodyPr/>
                    <a:lstStyle/>
                    <a:p>
                      <a:pPr algn="ctr"/>
                      <a:r>
                        <a:rPr lang="en-US" sz="1600" dirty="0">
                          <a:solidFill>
                            <a:sysClr val="windowText" lastClr="000000"/>
                          </a:solidFill>
                        </a:rPr>
                        <a:t>ICo</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cxnSp>
        <p:nvCxnSpPr>
          <p:cNvPr id="6" name="Straight Arrow Connector 5"/>
          <p:cNvCxnSpPr/>
          <p:nvPr/>
        </p:nvCxnSpPr>
        <p:spPr>
          <a:xfrm>
            <a:off x="1524000" y="2736056"/>
            <a:ext cx="0" cy="762000"/>
          </a:xfrm>
          <a:prstGeom prst="straightConnector1">
            <a:avLst/>
          </a:prstGeom>
          <a:ln w="31750">
            <a:solidFill>
              <a:schemeClr val="bg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276600" y="1484785"/>
            <a:ext cx="0" cy="502920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524000" y="4209259"/>
            <a:ext cx="0" cy="762000"/>
          </a:xfrm>
          <a:prstGeom prst="straightConnector1">
            <a:avLst/>
          </a:prstGeom>
          <a:ln w="31750">
            <a:solidFill>
              <a:schemeClr val="bg1"/>
            </a:solidFill>
            <a:tailEnd type="triangle" w="lg" len="lg"/>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4436170" y="4365104"/>
            <a:ext cx="3124200" cy="6858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0960" tIns="45496" rIns="90960" bIns="45496" anchor="ctr"/>
          <a:lstStyle/>
          <a:p>
            <a:pPr>
              <a:defRPr/>
            </a:pPr>
            <a:r>
              <a:rPr lang="en-US" sz="1400" b="1" dirty="0">
                <a:solidFill>
                  <a:schemeClr val="tx1">
                    <a:lumMod val="50000"/>
                  </a:schemeClr>
                </a:solidFill>
              </a:rPr>
              <a:t>Indirect transfer gets protected!!</a:t>
            </a:r>
          </a:p>
        </p:txBody>
      </p:sp>
      <p:sp>
        <p:nvSpPr>
          <p:cNvPr id="9" name="Title 1"/>
          <p:cNvSpPr txBox="1">
            <a:spLocks/>
          </p:cNvSpPr>
          <p:nvPr/>
        </p:nvSpPr>
        <p:spPr>
          <a:xfrm>
            <a:off x="457201" y="274638"/>
            <a:ext cx="8229600" cy="779462"/>
          </a:xfrm>
          <a:prstGeom prst="rect">
            <a:avLst/>
          </a:prstGeom>
        </p:spPr>
        <p:txBody>
          <a:bodyPr lIns="90960" tIns="45496" rIns="90960" bIns="45496"/>
          <a:lstStyle>
            <a:lvl1pPr algn="l" defTabSz="797231"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a:lstStyle>
          <a:p>
            <a:r>
              <a:rPr lang="en-US" altLang="en-US" sz="4400" dirty="0">
                <a:solidFill>
                  <a:srgbClr val="111111"/>
                </a:solidFill>
                <a:latin typeface="+mj-lt"/>
              </a:rPr>
              <a:t>Amendments to Section 9 : Impact Analysis</a:t>
            </a:r>
          </a:p>
        </p:txBody>
      </p:sp>
      <p:sp>
        <p:nvSpPr>
          <p:cNvPr id="10" name="Rounded Rectangle 9"/>
          <p:cNvSpPr/>
          <p:nvPr/>
        </p:nvSpPr>
        <p:spPr>
          <a:xfrm>
            <a:off x="3491880" y="5229200"/>
            <a:ext cx="5472608" cy="42042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0960" tIns="45496" rIns="90960" bIns="45496" anchor="ctr"/>
          <a:lstStyle/>
          <a:p>
            <a:pPr>
              <a:defRPr/>
            </a:pPr>
            <a:r>
              <a:rPr lang="en-US" sz="1400" b="1" dirty="0" smtClean="0">
                <a:solidFill>
                  <a:schemeClr val="tx1">
                    <a:lumMod val="50000"/>
                  </a:schemeClr>
                </a:solidFill>
              </a:rPr>
              <a:t>AAR confirmed the above treaty protection principle in case of Moody’s Analytics </a:t>
            </a:r>
            <a:r>
              <a:rPr lang="en-US" sz="1400" b="1" dirty="0" err="1" smtClean="0">
                <a:solidFill>
                  <a:schemeClr val="tx1">
                    <a:lumMod val="50000"/>
                  </a:schemeClr>
                </a:solidFill>
              </a:rPr>
              <a:t>Inc</a:t>
            </a:r>
            <a:r>
              <a:rPr lang="en-US" sz="1400" b="1" dirty="0" smtClean="0">
                <a:solidFill>
                  <a:schemeClr val="tx1">
                    <a:lumMod val="50000"/>
                  </a:schemeClr>
                </a:solidFill>
              </a:rPr>
              <a:t> USA</a:t>
            </a:r>
            <a:endParaRPr lang="en-US" sz="1400" b="1" dirty="0">
              <a:solidFill>
                <a:schemeClr val="tx1">
                  <a:lumMod val="50000"/>
                </a:schemeClr>
              </a:solidFill>
            </a:endParaRPr>
          </a:p>
        </p:txBody>
      </p:sp>
    </p:spTree>
    <p:extLst>
      <p:ext uri="{BB962C8B-B14F-4D97-AF65-F5344CB8AC3E}">
        <p14:creationId xmlns:p14="http://schemas.microsoft.com/office/powerpoint/2010/main" val="29504940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Content Placeholder 2"/>
          <p:cNvSpPr>
            <a:spLocks noGrp="1"/>
          </p:cNvSpPr>
          <p:nvPr>
            <p:ph idx="4294967295"/>
          </p:nvPr>
        </p:nvSpPr>
        <p:spPr>
          <a:xfrm>
            <a:off x="4572002" y="1572470"/>
            <a:ext cx="4114800" cy="5168900"/>
          </a:xfrm>
          <a:prstGeom prst="rect">
            <a:avLst/>
          </a:prstGeom>
        </p:spPr>
        <p:txBody>
          <a:bodyPr lIns="90960" tIns="45496" rIns="90960" bIns="45496"/>
          <a:lstStyle/>
          <a:p>
            <a:pPr eaLnBrk="1" hangingPunct="1">
              <a:lnSpc>
                <a:spcPct val="160000"/>
              </a:lnSpc>
              <a:buClr>
                <a:srgbClr val="111111"/>
              </a:buClr>
              <a:buSzPct val="100000"/>
              <a:buFont typeface="Arial" panose="020B0604020202020204" pitchFamily="34" charset="0"/>
              <a:buChar char="•"/>
            </a:pPr>
            <a:r>
              <a:rPr lang="en-US" altLang="en-US" sz="1800" dirty="0">
                <a:solidFill>
                  <a:srgbClr val="111111"/>
                </a:solidFill>
                <a:latin typeface="+mj-lt"/>
              </a:rPr>
              <a:t>F Co derives its value substantially from assets located in India</a:t>
            </a:r>
          </a:p>
          <a:p>
            <a:pPr eaLnBrk="1" hangingPunct="1">
              <a:lnSpc>
                <a:spcPct val="160000"/>
              </a:lnSpc>
              <a:buClr>
                <a:srgbClr val="111111"/>
              </a:buClr>
              <a:buSzPct val="100000"/>
              <a:buFont typeface="Arial" panose="020B0604020202020204" pitchFamily="34" charset="0"/>
              <a:buChar char="•"/>
            </a:pPr>
            <a:r>
              <a:rPr lang="en-US" altLang="en-US" sz="1800" dirty="0">
                <a:solidFill>
                  <a:srgbClr val="111111"/>
                </a:solidFill>
                <a:latin typeface="+mj-lt"/>
              </a:rPr>
              <a:t>Whether dividend paid by F Co to its shareholders is taxable in India on account of it being regarded as income accruing from an asset in India or from an source of income in India?</a:t>
            </a:r>
          </a:p>
        </p:txBody>
      </p:sp>
      <p:cxnSp>
        <p:nvCxnSpPr>
          <p:cNvPr id="14" name="Straight Connector 13"/>
          <p:cNvCxnSpPr/>
          <p:nvPr/>
        </p:nvCxnSpPr>
        <p:spPr>
          <a:xfrm>
            <a:off x="4267200" y="1559771"/>
            <a:ext cx="0" cy="4560885"/>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8677" name="Group 22"/>
          <p:cNvGrpSpPr>
            <a:grpSpLocks/>
          </p:cNvGrpSpPr>
          <p:nvPr/>
        </p:nvGrpSpPr>
        <p:grpSpPr bwMode="auto">
          <a:xfrm>
            <a:off x="-228600" y="1864568"/>
            <a:ext cx="4114800" cy="4256088"/>
            <a:chOff x="74614" y="1676400"/>
            <a:chExt cx="4115250" cy="4256088"/>
          </a:xfrm>
        </p:grpSpPr>
        <p:sp>
          <p:nvSpPr>
            <p:cNvPr id="28684" name="Text Box 6"/>
            <p:cNvSpPr txBox="1">
              <a:spLocks noChangeArrowheads="1"/>
            </p:cNvSpPr>
            <p:nvPr/>
          </p:nvSpPr>
          <p:spPr bwMode="auto">
            <a:xfrm>
              <a:off x="1051810" y="3508540"/>
              <a:ext cx="1359536" cy="591672"/>
            </a:xfrm>
            <a:prstGeom prst="rect">
              <a:avLst/>
            </a:prstGeom>
            <a:solidFill>
              <a:schemeClr val="bg1"/>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en-US" sz="1400" b="1">
                  <a:solidFill>
                    <a:srgbClr val="333333"/>
                  </a:solidFill>
                  <a:latin typeface="+mj-lt"/>
                </a:rPr>
                <a:t>F Co</a:t>
              </a:r>
            </a:p>
          </p:txBody>
        </p:sp>
        <p:sp>
          <p:nvSpPr>
            <p:cNvPr id="28685" name="Text Box 7"/>
            <p:cNvSpPr txBox="1">
              <a:spLocks noChangeArrowheads="1"/>
            </p:cNvSpPr>
            <p:nvPr/>
          </p:nvSpPr>
          <p:spPr bwMode="auto">
            <a:xfrm>
              <a:off x="1051810" y="5249202"/>
              <a:ext cx="1359536" cy="683286"/>
            </a:xfrm>
            <a:prstGeom prst="rect">
              <a:avLst/>
            </a:prstGeom>
            <a:solidFill>
              <a:schemeClr val="bg1"/>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en-US" sz="1400" b="1" dirty="0" err="1">
                  <a:solidFill>
                    <a:srgbClr val="333333"/>
                  </a:solidFill>
                  <a:latin typeface="+mj-lt"/>
                </a:rPr>
                <a:t>Ind</a:t>
              </a:r>
              <a:r>
                <a:rPr lang="en-US" altLang="en-US" sz="1400" b="1" dirty="0">
                  <a:solidFill>
                    <a:srgbClr val="333333"/>
                  </a:solidFill>
                  <a:latin typeface="+mj-lt"/>
                </a:rPr>
                <a:t> Co</a:t>
              </a:r>
            </a:p>
          </p:txBody>
        </p:sp>
        <p:sp>
          <p:nvSpPr>
            <p:cNvPr id="28686" name="Line 8"/>
            <p:cNvSpPr>
              <a:spLocks noChangeShapeType="1"/>
            </p:cNvSpPr>
            <p:nvPr/>
          </p:nvSpPr>
          <p:spPr bwMode="auto">
            <a:xfrm flipH="1">
              <a:off x="1676512" y="4100212"/>
              <a:ext cx="8944" cy="1148989"/>
            </a:xfrm>
            <a:prstGeom prst="line">
              <a:avLst/>
            </a:prstGeom>
            <a:noFill/>
            <a:ln w="1905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IN">
                <a:latin typeface="+mj-lt"/>
              </a:endParaRPr>
            </a:p>
          </p:txBody>
        </p:sp>
        <p:sp>
          <p:nvSpPr>
            <p:cNvPr id="28687" name="Line 12"/>
            <p:cNvSpPr>
              <a:spLocks noChangeShapeType="1"/>
            </p:cNvSpPr>
            <p:nvPr/>
          </p:nvSpPr>
          <p:spPr bwMode="auto">
            <a:xfrm flipV="1">
              <a:off x="455614" y="4558280"/>
              <a:ext cx="3734250" cy="13719"/>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IN">
                <a:latin typeface="+mj-lt"/>
              </a:endParaRPr>
            </a:p>
          </p:txBody>
        </p:sp>
        <p:sp>
          <p:nvSpPr>
            <p:cNvPr id="28688" name="Text Box 13"/>
            <p:cNvSpPr txBox="1">
              <a:spLocks noChangeArrowheads="1"/>
            </p:cNvSpPr>
            <p:nvPr/>
          </p:nvSpPr>
          <p:spPr bwMode="auto">
            <a:xfrm>
              <a:off x="74614" y="4558281"/>
              <a:ext cx="94511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n-US" altLang="en-US" sz="1200" i="1">
                  <a:solidFill>
                    <a:srgbClr val="FFFFFF"/>
                  </a:solidFill>
                  <a:latin typeface="+mj-lt"/>
                </a:rPr>
                <a:t>India</a:t>
              </a:r>
            </a:p>
          </p:txBody>
        </p:sp>
        <p:sp>
          <p:nvSpPr>
            <p:cNvPr id="28689" name="Text Box 14"/>
            <p:cNvSpPr txBox="1">
              <a:spLocks noChangeArrowheads="1"/>
            </p:cNvSpPr>
            <p:nvPr/>
          </p:nvSpPr>
          <p:spPr bwMode="auto">
            <a:xfrm>
              <a:off x="379414" y="4267200"/>
              <a:ext cx="9451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n-US" altLang="en-US" sz="1200" i="1">
                  <a:solidFill>
                    <a:srgbClr val="FFFFFF"/>
                  </a:solidFill>
                  <a:latin typeface="+mj-lt"/>
                </a:rPr>
                <a:t>Overseas</a:t>
              </a:r>
            </a:p>
          </p:txBody>
        </p:sp>
        <p:sp>
          <p:nvSpPr>
            <p:cNvPr id="28690" name="Text Box 6"/>
            <p:cNvSpPr txBox="1">
              <a:spLocks noChangeArrowheads="1"/>
            </p:cNvSpPr>
            <p:nvPr/>
          </p:nvSpPr>
          <p:spPr bwMode="auto">
            <a:xfrm>
              <a:off x="442211" y="1676400"/>
              <a:ext cx="1232602" cy="533400"/>
            </a:xfrm>
            <a:prstGeom prst="rect">
              <a:avLst/>
            </a:prstGeom>
            <a:solidFill>
              <a:schemeClr val="bg1"/>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en-US" sz="1200" b="1" dirty="0">
                  <a:solidFill>
                    <a:srgbClr val="333333"/>
                  </a:solidFill>
                  <a:latin typeface="+mj-lt"/>
                </a:rPr>
                <a:t>Shareholders</a:t>
              </a:r>
            </a:p>
          </p:txBody>
        </p:sp>
      </p:grpSp>
      <p:sp>
        <p:nvSpPr>
          <p:cNvPr id="28678" name="Text Box 6"/>
          <p:cNvSpPr txBox="1">
            <a:spLocks noChangeArrowheads="1"/>
          </p:cNvSpPr>
          <p:nvPr/>
        </p:nvSpPr>
        <p:spPr bwMode="auto">
          <a:xfrm>
            <a:off x="1524000" y="1864572"/>
            <a:ext cx="1231900" cy="533400"/>
          </a:xfrm>
          <a:prstGeom prst="rect">
            <a:avLst/>
          </a:prstGeom>
          <a:solidFill>
            <a:schemeClr val="bg1"/>
          </a:solidFill>
          <a:ln>
            <a:noFill/>
          </a:ln>
          <a:extLst/>
        </p:spPr>
        <p:txBody>
          <a:bodyPr lIns="90960" tIns="45496" rIns="90960" bIns="4549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en-US" sz="1200" b="1" dirty="0">
                <a:solidFill>
                  <a:srgbClr val="333333"/>
                </a:solidFill>
                <a:latin typeface="+mj-lt"/>
              </a:rPr>
              <a:t>Shareholders</a:t>
            </a:r>
          </a:p>
        </p:txBody>
      </p:sp>
      <p:sp>
        <p:nvSpPr>
          <p:cNvPr id="28679" name="Text Box 6"/>
          <p:cNvSpPr txBox="1">
            <a:spLocks noChangeArrowheads="1"/>
          </p:cNvSpPr>
          <p:nvPr/>
        </p:nvSpPr>
        <p:spPr bwMode="auto">
          <a:xfrm>
            <a:off x="2895600" y="1864572"/>
            <a:ext cx="1231900" cy="533400"/>
          </a:xfrm>
          <a:prstGeom prst="rect">
            <a:avLst/>
          </a:prstGeom>
          <a:solidFill>
            <a:schemeClr val="bg1"/>
          </a:solidFill>
          <a:ln>
            <a:noFill/>
          </a:ln>
          <a:extLst/>
        </p:spPr>
        <p:txBody>
          <a:bodyPr lIns="90960" tIns="45496" rIns="90960" bIns="4549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en-US" sz="1200" b="1" dirty="0">
                <a:solidFill>
                  <a:srgbClr val="333333"/>
                </a:solidFill>
                <a:latin typeface="+mj-lt"/>
              </a:rPr>
              <a:t>Shareholders</a:t>
            </a:r>
          </a:p>
        </p:txBody>
      </p:sp>
      <p:cxnSp>
        <p:nvCxnSpPr>
          <p:cNvPr id="39" name="Straight Arrow Connector 38"/>
          <p:cNvCxnSpPr/>
          <p:nvPr/>
        </p:nvCxnSpPr>
        <p:spPr>
          <a:xfrm flipV="1">
            <a:off x="1670050" y="2397968"/>
            <a:ext cx="158750" cy="129540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flipV="1">
            <a:off x="527050" y="2474170"/>
            <a:ext cx="1143000" cy="121920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1670052" y="2397968"/>
            <a:ext cx="1682750" cy="129540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28683" name="Text Box 14"/>
          <p:cNvSpPr txBox="1">
            <a:spLocks noChangeArrowheads="1"/>
          </p:cNvSpPr>
          <p:nvPr/>
        </p:nvSpPr>
        <p:spPr bwMode="auto">
          <a:xfrm>
            <a:off x="2203452" y="3083783"/>
            <a:ext cx="944563" cy="27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0960" tIns="45496" rIns="90960" bIns="45496">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n-US" altLang="en-US" sz="1200">
                <a:solidFill>
                  <a:srgbClr val="FFFFFF"/>
                </a:solidFill>
                <a:latin typeface="+mj-lt"/>
              </a:rPr>
              <a:t>Dividend</a:t>
            </a:r>
          </a:p>
        </p:txBody>
      </p:sp>
      <p:sp>
        <p:nvSpPr>
          <p:cNvPr id="19" name="Title 1"/>
          <p:cNvSpPr txBox="1">
            <a:spLocks/>
          </p:cNvSpPr>
          <p:nvPr/>
        </p:nvSpPr>
        <p:spPr>
          <a:xfrm>
            <a:off x="457201" y="274638"/>
            <a:ext cx="8229600" cy="779462"/>
          </a:xfrm>
          <a:prstGeom prst="rect">
            <a:avLst/>
          </a:prstGeom>
        </p:spPr>
        <p:txBody>
          <a:bodyPr lIns="90960" tIns="45496" rIns="90960" bIns="45496"/>
          <a:lstStyle>
            <a:lvl1pPr algn="l" defTabSz="797231"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a:lstStyle>
          <a:p>
            <a:r>
              <a:rPr lang="en-US" altLang="en-US" sz="4400" dirty="0">
                <a:solidFill>
                  <a:srgbClr val="111111"/>
                </a:solidFill>
                <a:latin typeface="+mj-lt"/>
              </a:rPr>
              <a:t>Amendments to Section 9 : Impact Analysis</a:t>
            </a:r>
          </a:p>
        </p:txBody>
      </p:sp>
      <p:sp>
        <p:nvSpPr>
          <p:cNvPr id="20"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1864277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Content Placeholder 2"/>
          <p:cNvSpPr>
            <a:spLocks noGrp="1"/>
          </p:cNvSpPr>
          <p:nvPr>
            <p:ph idx="4294967295"/>
          </p:nvPr>
        </p:nvSpPr>
        <p:spPr>
          <a:xfrm>
            <a:off x="358080" y="1484784"/>
            <a:ext cx="8534400" cy="5181600"/>
          </a:xfrm>
          <a:prstGeom prst="rect">
            <a:avLst/>
          </a:prstGeom>
        </p:spPr>
        <p:txBody>
          <a:bodyPr lIns="90960" tIns="45496" rIns="90960" bIns="45496"/>
          <a:lstStyle/>
          <a:p>
            <a:pPr marL="0" indent="0">
              <a:lnSpc>
                <a:spcPct val="150000"/>
              </a:lnSpc>
              <a:spcAft>
                <a:spcPts val="1000"/>
              </a:spcAft>
              <a:buClr>
                <a:srgbClr val="111111"/>
              </a:buClr>
              <a:buSzPct val="100000"/>
              <a:buNone/>
            </a:pPr>
            <a:r>
              <a:rPr lang="en-US" altLang="en-US" sz="1800" b="1" dirty="0">
                <a:solidFill>
                  <a:srgbClr val="111111"/>
                </a:solidFill>
                <a:latin typeface="+mj-lt"/>
              </a:rPr>
              <a:t>View 1: Dividends would not be taxable in India</a:t>
            </a:r>
          </a:p>
          <a:p>
            <a:pPr>
              <a:lnSpc>
                <a:spcPct val="150000"/>
              </a:lnSpc>
              <a:spcAft>
                <a:spcPts val="1000"/>
              </a:spcAft>
              <a:buClr>
                <a:srgbClr val="111111"/>
              </a:buClr>
              <a:buSzPct val="100000"/>
              <a:buFont typeface="Arial" panose="020B0604020202020204" pitchFamily="34" charset="0"/>
              <a:buChar char="•"/>
            </a:pPr>
            <a:r>
              <a:rPr lang="en-US" altLang="en-US" sz="1800" dirty="0">
                <a:solidFill>
                  <a:srgbClr val="111111"/>
                </a:solidFill>
                <a:latin typeface="+mj-lt"/>
              </a:rPr>
              <a:t>Dividends are specifically covered u/s 9(1)(iv); hence 9(1)(</a:t>
            </a:r>
            <a:r>
              <a:rPr lang="en-US" altLang="en-US" sz="1800" dirty="0" err="1">
                <a:solidFill>
                  <a:srgbClr val="111111"/>
                </a:solidFill>
                <a:latin typeface="+mj-lt"/>
              </a:rPr>
              <a:t>i</a:t>
            </a:r>
            <a:r>
              <a:rPr lang="en-US" altLang="en-US" sz="1800" dirty="0">
                <a:solidFill>
                  <a:srgbClr val="111111"/>
                </a:solidFill>
                <a:latin typeface="+mj-lt"/>
              </a:rPr>
              <a:t>) should not apply</a:t>
            </a:r>
          </a:p>
          <a:p>
            <a:pPr>
              <a:lnSpc>
                <a:spcPct val="150000"/>
              </a:lnSpc>
              <a:spcAft>
                <a:spcPts val="1000"/>
              </a:spcAft>
              <a:buClr>
                <a:srgbClr val="111111"/>
              </a:buClr>
              <a:buSzPct val="100000"/>
              <a:buFont typeface="Arial" panose="020B0604020202020204" pitchFamily="34" charset="0"/>
              <a:buChar char="•"/>
            </a:pPr>
            <a:r>
              <a:rPr lang="en-US" altLang="en-US" sz="1800" dirty="0">
                <a:solidFill>
                  <a:srgbClr val="111111"/>
                </a:solidFill>
                <a:latin typeface="+mj-lt"/>
              </a:rPr>
              <a:t>If intent was to widen scope of dividend taxation, section 9(1)(iv) itself should have been amended</a:t>
            </a:r>
            <a:endParaRPr lang="en-US" altLang="en-US" sz="1600" dirty="0">
              <a:solidFill>
                <a:srgbClr val="111111"/>
              </a:solidFill>
              <a:latin typeface="+mj-lt"/>
            </a:endParaRPr>
          </a:p>
          <a:p>
            <a:pPr>
              <a:lnSpc>
                <a:spcPct val="150000"/>
              </a:lnSpc>
              <a:spcAft>
                <a:spcPts val="1000"/>
              </a:spcAft>
              <a:buClr>
                <a:srgbClr val="111111"/>
              </a:buClr>
              <a:buSzPct val="100000"/>
              <a:buFont typeface="Arial" panose="020B0604020202020204" pitchFamily="34" charset="0"/>
              <a:buChar char="•"/>
            </a:pPr>
            <a:r>
              <a:rPr lang="en-US" altLang="en-US" sz="1800" dirty="0">
                <a:solidFill>
                  <a:srgbClr val="111111"/>
                </a:solidFill>
                <a:latin typeface="+mj-lt"/>
              </a:rPr>
              <a:t>Would lead to double taxation in a multi layered structure</a:t>
            </a:r>
          </a:p>
          <a:p>
            <a:pPr>
              <a:lnSpc>
                <a:spcPct val="150000"/>
              </a:lnSpc>
              <a:spcAft>
                <a:spcPts val="1000"/>
              </a:spcAft>
              <a:buClr>
                <a:srgbClr val="111111"/>
              </a:buClr>
              <a:buSzPct val="100000"/>
              <a:buFont typeface="Arial" panose="020B0604020202020204" pitchFamily="34" charset="0"/>
              <a:buChar char="•"/>
            </a:pPr>
            <a:r>
              <a:rPr lang="en-US" altLang="en-US" sz="1800" dirty="0">
                <a:solidFill>
                  <a:srgbClr val="111111"/>
                </a:solidFill>
                <a:latin typeface="+mj-lt"/>
              </a:rPr>
              <a:t>Legislative intent is to tax capital gains which arise from sale of offshore assets which derive value from India</a:t>
            </a:r>
          </a:p>
        </p:txBody>
      </p:sp>
      <p:sp>
        <p:nvSpPr>
          <p:cNvPr id="4" name="Title 1"/>
          <p:cNvSpPr txBox="1">
            <a:spLocks/>
          </p:cNvSpPr>
          <p:nvPr/>
        </p:nvSpPr>
        <p:spPr>
          <a:xfrm>
            <a:off x="457201" y="274638"/>
            <a:ext cx="8229600" cy="779462"/>
          </a:xfrm>
          <a:prstGeom prst="rect">
            <a:avLst/>
          </a:prstGeom>
        </p:spPr>
        <p:txBody>
          <a:bodyPr lIns="90960" tIns="45496" rIns="90960" bIns="45496"/>
          <a:lstStyle>
            <a:lvl1pPr algn="l" defTabSz="797231"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a:lstStyle>
          <a:p>
            <a:r>
              <a:rPr lang="en-US" altLang="en-US" sz="4400" dirty="0">
                <a:solidFill>
                  <a:srgbClr val="111111"/>
                </a:solidFill>
                <a:latin typeface="+mj-lt"/>
              </a:rPr>
              <a:t>Amendments to Section 9 : Impact Analysis</a:t>
            </a:r>
          </a:p>
        </p:txBody>
      </p:sp>
      <p:sp>
        <p:nvSpPr>
          <p:cNvPr id="5"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4612414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Content Placeholder 2"/>
          <p:cNvSpPr>
            <a:spLocks noGrp="1"/>
          </p:cNvSpPr>
          <p:nvPr>
            <p:ph idx="4294967295"/>
          </p:nvPr>
        </p:nvSpPr>
        <p:spPr>
          <a:xfrm>
            <a:off x="381000" y="1487760"/>
            <a:ext cx="8534400" cy="5181600"/>
          </a:xfrm>
          <a:prstGeom prst="rect">
            <a:avLst/>
          </a:prstGeom>
        </p:spPr>
        <p:txBody>
          <a:bodyPr lIns="90960" tIns="45496" rIns="90960" bIns="45496"/>
          <a:lstStyle/>
          <a:p>
            <a:pPr marL="0" indent="0">
              <a:lnSpc>
                <a:spcPct val="150000"/>
              </a:lnSpc>
              <a:spcAft>
                <a:spcPts val="1000"/>
              </a:spcAft>
              <a:buClr>
                <a:srgbClr val="111111"/>
              </a:buClr>
              <a:buSzPct val="100000"/>
              <a:buNone/>
            </a:pPr>
            <a:r>
              <a:rPr lang="en-US" altLang="en-US" sz="1800" b="1" dirty="0">
                <a:solidFill>
                  <a:srgbClr val="111111"/>
                </a:solidFill>
                <a:latin typeface="+mj-lt"/>
              </a:rPr>
              <a:t>View 2: Dividends would be taxable in India</a:t>
            </a:r>
          </a:p>
          <a:p>
            <a:pPr>
              <a:lnSpc>
                <a:spcPct val="150000"/>
              </a:lnSpc>
              <a:spcAft>
                <a:spcPts val="1000"/>
              </a:spcAft>
              <a:buClr>
                <a:srgbClr val="111111"/>
              </a:buClr>
              <a:buSzPct val="100000"/>
              <a:buFont typeface="Arial" panose="020B0604020202020204" pitchFamily="34" charset="0"/>
              <a:buChar char="•"/>
            </a:pPr>
            <a:r>
              <a:rPr lang="en-US" altLang="en-US" sz="1800" dirty="0">
                <a:solidFill>
                  <a:srgbClr val="111111"/>
                </a:solidFill>
                <a:latin typeface="+mj-lt"/>
              </a:rPr>
              <a:t>Dividends from F Co shares which are deemed to be situated in India should be regarded as income which arises through or from an asset or source of income India</a:t>
            </a:r>
          </a:p>
          <a:p>
            <a:pPr>
              <a:lnSpc>
                <a:spcPct val="150000"/>
              </a:lnSpc>
              <a:spcAft>
                <a:spcPts val="1000"/>
              </a:spcAft>
              <a:buClr>
                <a:srgbClr val="111111"/>
              </a:buClr>
              <a:buSzPct val="100000"/>
              <a:buFont typeface="Arial" panose="020B0604020202020204" pitchFamily="34" charset="0"/>
              <a:buChar char="•"/>
            </a:pPr>
            <a:r>
              <a:rPr lang="en-US" altLang="en-US" sz="1800" dirty="0">
                <a:solidFill>
                  <a:srgbClr val="111111"/>
                </a:solidFill>
                <a:latin typeface="+mj-lt"/>
              </a:rPr>
              <a:t>Explanation 4 applies to all the 4 limbs</a:t>
            </a:r>
          </a:p>
          <a:p>
            <a:pPr>
              <a:lnSpc>
                <a:spcPct val="150000"/>
              </a:lnSpc>
              <a:spcAft>
                <a:spcPts val="1000"/>
              </a:spcAft>
              <a:buClr>
                <a:srgbClr val="111111"/>
              </a:buClr>
              <a:buSzPct val="100000"/>
              <a:buFont typeface="Arial" panose="020B0604020202020204" pitchFamily="34" charset="0"/>
              <a:buChar char="•"/>
            </a:pPr>
            <a:r>
              <a:rPr lang="en-US" altLang="en-US" sz="1800" dirty="0">
                <a:solidFill>
                  <a:srgbClr val="111111"/>
                </a:solidFill>
                <a:latin typeface="+mj-lt"/>
              </a:rPr>
              <a:t>As “source” of dividend is shares of F Co, the same can be regarded as arising from a source located in India</a:t>
            </a:r>
          </a:p>
          <a:p>
            <a:pPr>
              <a:lnSpc>
                <a:spcPct val="150000"/>
              </a:lnSpc>
              <a:spcAft>
                <a:spcPts val="1000"/>
              </a:spcAft>
              <a:buClr>
                <a:srgbClr val="111111"/>
              </a:buClr>
              <a:buSzPct val="100000"/>
              <a:buFont typeface="Arial" panose="020B0604020202020204" pitchFamily="34" charset="0"/>
              <a:buChar char="•"/>
            </a:pPr>
            <a:r>
              <a:rPr lang="en-US" altLang="en-US" sz="1800" dirty="0">
                <a:solidFill>
                  <a:srgbClr val="111111"/>
                </a:solidFill>
                <a:latin typeface="+mj-lt"/>
              </a:rPr>
              <a:t>Also, dividends are paid from profits generated in India and thereby source is in India</a:t>
            </a:r>
          </a:p>
        </p:txBody>
      </p:sp>
      <p:sp>
        <p:nvSpPr>
          <p:cNvPr id="4" name="Title 1"/>
          <p:cNvSpPr txBox="1">
            <a:spLocks/>
          </p:cNvSpPr>
          <p:nvPr/>
        </p:nvSpPr>
        <p:spPr>
          <a:xfrm>
            <a:off x="457201" y="274638"/>
            <a:ext cx="8229600" cy="779462"/>
          </a:xfrm>
          <a:prstGeom prst="rect">
            <a:avLst/>
          </a:prstGeom>
        </p:spPr>
        <p:txBody>
          <a:bodyPr lIns="90960" tIns="45496" rIns="90960" bIns="45496"/>
          <a:lstStyle>
            <a:lvl1pPr algn="l" defTabSz="797231"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a:lstStyle>
          <a:p>
            <a:r>
              <a:rPr lang="en-US" altLang="en-US" sz="4400" dirty="0">
                <a:solidFill>
                  <a:srgbClr val="111111"/>
                </a:solidFill>
                <a:latin typeface="+mj-lt"/>
              </a:rPr>
              <a:t>Amendments to Section 9 : Impact Analysis</a:t>
            </a:r>
          </a:p>
        </p:txBody>
      </p:sp>
      <p:sp>
        <p:nvSpPr>
          <p:cNvPr id="5"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36529324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idx="4294967295"/>
          </p:nvPr>
        </p:nvSpPr>
        <p:spPr>
          <a:xfrm>
            <a:off x="457201" y="274638"/>
            <a:ext cx="8229600" cy="779462"/>
          </a:xfrm>
          <a:prstGeom prst="rect">
            <a:avLst/>
          </a:prstGeom>
        </p:spPr>
        <p:txBody>
          <a:bodyPr lIns="90960" tIns="45496" rIns="90960" bIns="45496"/>
          <a:lstStyle/>
          <a:p>
            <a:r>
              <a:rPr lang="en-US" altLang="en-US" sz="4400" dirty="0">
                <a:solidFill>
                  <a:srgbClr val="111111"/>
                </a:solidFill>
                <a:latin typeface="+mj-lt"/>
              </a:rPr>
              <a:t>“Capital asset”</a:t>
            </a:r>
          </a:p>
        </p:txBody>
      </p:sp>
      <p:sp>
        <p:nvSpPr>
          <p:cNvPr id="33795" name="Content Placeholder 4"/>
          <p:cNvSpPr>
            <a:spLocks noGrp="1"/>
          </p:cNvSpPr>
          <p:nvPr>
            <p:ph idx="4294967295"/>
          </p:nvPr>
        </p:nvSpPr>
        <p:spPr>
          <a:xfrm>
            <a:off x="428657" y="1031875"/>
            <a:ext cx="8232775" cy="4911725"/>
          </a:xfrm>
          <a:prstGeom prst="rect">
            <a:avLst/>
          </a:prstGeom>
        </p:spPr>
        <p:txBody>
          <a:bodyPr lIns="90960" tIns="45496" rIns="90960" bIns="45496"/>
          <a:lstStyle/>
          <a:p>
            <a:pPr>
              <a:lnSpc>
                <a:spcPct val="150000"/>
              </a:lnSpc>
              <a:spcBef>
                <a:spcPts val="600"/>
              </a:spcBef>
              <a:spcAft>
                <a:spcPts val="600"/>
              </a:spcAft>
              <a:buClr>
                <a:srgbClr val="111111"/>
              </a:buClr>
              <a:buSzPct val="100000"/>
              <a:buFont typeface="Arial" panose="020B0604020202020204" pitchFamily="34" charset="0"/>
              <a:buChar char="•"/>
            </a:pPr>
            <a:r>
              <a:rPr lang="en-US" altLang="en-US" sz="1800" dirty="0">
                <a:solidFill>
                  <a:srgbClr val="111111"/>
                </a:solidFill>
                <a:latin typeface="+mj-lt"/>
              </a:rPr>
              <a:t>Exhaustive definition of “capital asset” u/s 2(14)</a:t>
            </a:r>
          </a:p>
          <a:p>
            <a:pPr lvl="1">
              <a:lnSpc>
                <a:spcPct val="150000"/>
              </a:lnSpc>
              <a:spcBef>
                <a:spcPts val="600"/>
              </a:spcBef>
              <a:spcAft>
                <a:spcPts val="600"/>
              </a:spcAft>
              <a:buClr>
                <a:srgbClr val="111111"/>
              </a:buClr>
              <a:buSzPct val="100000"/>
              <a:buFont typeface="Arial" panose="020B0604020202020204" pitchFamily="34" charset="0"/>
              <a:buChar char="•"/>
            </a:pPr>
            <a:r>
              <a:rPr lang="en-US" altLang="en-US" sz="1600" i="1" dirty="0">
                <a:solidFill>
                  <a:srgbClr val="111111"/>
                </a:solidFill>
                <a:latin typeface="+mj-lt"/>
              </a:rPr>
              <a:t>“Capital asset" means property of any kind held by an assessee, whether or not connected with his business or profession, but does not include…………”</a:t>
            </a:r>
          </a:p>
          <a:p>
            <a:pPr lvl="1">
              <a:lnSpc>
                <a:spcPct val="150000"/>
              </a:lnSpc>
              <a:spcBef>
                <a:spcPts val="600"/>
              </a:spcBef>
              <a:spcAft>
                <a:spcPts val="600"/>
              </a:spcAft>
              <a:buClr>
                <a:srgbClr val="111111"/>
              </a:buClr>
              <a:buSzPct val="100000"/>
              <a:buFont typeface="Arial" panose="020B0604020202020204" pitchFamily="34" charset="0"/>
              <a:buChar char="•"/>
            </a:pPr>
            <a:r>
              <a:rPr lang="en-US" altLang="en-US" sz="1600" dirty="0">
                <a:solidFill>
                  <a:srgbClr val="111111"/>
                </a:solidFill>
                <a:latin typeface="+mj-lt"/>
              </a:rPr>
              <a:t>“Property” is a term of widest import and signifies every possible interest which a person can clearly hold and enjoy – Ahmed </a:t>
            </a:r>
            <a:r>
              <a:rPr lang="en-US" altLang="en-US" sz="1600" dirty="0" err="1">
                <a:solidFill>
                  <a:srgbClr val="111111"/>
                </a:solidFill>
                <a:latin typeface="+mj-lt"/>
              </a:rPr>
              <a:t>Ariff</a:t>
            </a:r>
            <a:r>
              <a:rPr lang="en-US" altLang="en-US" sz="1600" dirty="0">
                <a:solidFill>
                  <a:srgbClr val="111111"/>
                </a:solidFill>
                <a:latin typeface="+mj-lt"/>
              </a:rPr>
              <a:t> </a:t>
            </a:r>
            <a:r>
              <a:rPr lang="en-US" altLang="en-US" sz="1600" dirty="0" err="1">
                <a:solidFill>
                  <a:srgbClr val="111111"/>
                </a:solidFill>
                <a:latin typeface="+mj-lt"/>
              </a:rPr>
              <a:t>vs</a:t>
            </a:r>
            <a:r>
              <a:rPr lang="en-US" altLang="en-US" sz="1600" dirty="0">
                <a:solidFill>
                  <a:srgbClr val="111111"/>
                </a:solidFill>
                <a:latin typeface="+mj-lt"/>
              </a:rPr>
              <a:t> CWT (76 ITR 471)(SC)</a:t>
            </a:r>
          </a:p>
          <a:p>
            <a:pPr>
              <a:lnSpc>
                <a:spcPct val="150000"/>
              </a:lnSpc>
              <a:spcBef>
                <a:spcPts val="600"/>
              </a:spcBef>
              <a:spcAft>
                <a:spcPts val="600"/>
              </a:spcAft>
              <a:buClr>
                <a:srgbClr val="111111"/>
              </a:buClr>
              <a:buSzPct val="100000"/>
              <a:buFont typeface="Arial" panose="020B0604020202020204" pitchFamily="34" charset="0"/>
              <a:buChar char="•"/>
            </a:pPr>
            <a:r>
              <a:rPr lang="en-US" altLang="en-US" sz="1800" dirty="0">
                <a:solidFill>
                  <a:srgbClr val="111111"/>
                </a:solidFill>
                <a:latin typeface="+mj-lt"/>
              </a:rPr>
              <a:t>Explanation to section 2(14) converts the definition from an exhaustive one to an inclusive one</a:t>
            </a:r>
          </a:p>
          <a:p>
            <a:pPr lvl="1">
              <a:lnSpc>
                <a:spcPct val="150000"/>
              </a:lnSpc>
              <a:spcBef>
                <a:spcPts val="600"/>
              </a:spcBef>
              <a:spcAft>
                <a:spcPts val="600"/>
              </a:spcAft>
              <a:buClr>
                <a:srgbClr val="111111"/>
              </a:buClr>
              <a:buSzPct val="100000"/>
              <a:buFont typeface="Arial" panose="020B0604020202020204" pitchFamily="34" charset="0"/>
              <a:buChar char="•"/>
            </a:pPr>
            <a:r>
              <a:rPr lang="en-US" altLang="en-US" sz="1600" i="1" dirty="0">
                <a:solidFill>
                  <a:srgbClr val="111111"/>
                </a:solidFill>
                <a:latin typeface="+mj-lt"/>
              </a:rPr>
              <a:t>For the removal of doubts, it is hereby clarified that "property" includes and shall be deemed to have always included </a:t>
            </a:r>
            <a:r>
              <a:rPr lang="en-US" altLang="en-US" sz="1600" b="1" i="1" dirty="0">
                <a:solidFill>
                  <a:srgbClr val="111111"/>
                </a:solidFill>
                <a:latin typeface="+mj-lt"/>
              </a:rPr>
              <a:t>any rights in or in relation to an Indian company, </a:t>
            </a:r>
            <a:r>
              <a:rPr lang="en-US" altLang="en-US" sz="1600" i="1" dirty="0">
                <a:solidFill>
                  <a:srgbClr val="111111"/>
                </a:solidFill>
                <a:latin typeface="+mj-lt"/>
              </a:rPr>
              <a:t>including rights of management or control or any other rights whatsoever</a:t>
            </a:r>
            <a:endParaRPr lang="en-US" altLang="en-US" sz="1600" dirty="0">
              <a:solidFill>
                <a:srgbClr val="111111"/>
              </a:solidFill>
              <a:latin typeface="+mj-lt"/>
            </a:endParaRPr>
          </a:p>
          <a:p>
            <a:pPr>
              <a:lnSpc>
                <a:spcPct val="150000"/>
              </a:lnSpc>
              <a:spcBef>
                <a:spcPts val="600"/>
              </a:spcBef>
              <a:spcAft>
                <a:spcPts val="600"/>
              </a:spcAft>
              <a:buClr>
                <a:srgbClr val="111111"/>
              </a:buClr>
              <a:buSzPct val="100000"/>
              <a:buFont typeface="Arial" panose="020B0604020202020204" pitchFamily="34" charset="0"/>
              <a:buChar char="•"/>
            </a:pPr>
            <a:endParaRPr lang="en-US" altLang="en-US" sz="1800" dirty="0">
              <a:solidFill>
                <a:srgbClr val="111111"/>
              </a:solidFill>
              <a:latin typeface="+mj-lt"/>
            </a:endParaRPr>
          </a:p>
        </p:txBody>
      </p:sp>
      <p:sp>
        <p:nvSpPr>
          <p:cNvPr id="4"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13318495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3"/>
          <p:cNvSpPr>
            <a:spLocks noGrp="1"/>
          </p:cNvSpPr>
          <p:nvPr>
            <p:ph idx="4294967295"/>
          </p:nvPr>
        </p:nvSpPr>
        <p:spPr>
          <a:xfrm>
            <a:off x="4114800" y="3081338"/>
            <a:ext cx="4575175" cy="3319462"/>
          </a:xfrm>
          <a:prstGeom prst="rect">
            <a:avLst/>
          </a:prstGeom>
        </p:spPr>
        <p:txBody>
          <a:bodyPr lIns="90960" tIns="45496" rIns="90960" bIns="45496"/>
          <a:lstStyle/>
          <a:p>
            <a:pPr>
              <a:lnSpc>
                <a:spcPct val="150000"/>
              </a:lnSpc>
              <a:spcBef>
                <a:spcPts val="600"/>
              </a:spcBef>
              <a:buClr>
                <a:srgbClr val="111111"/>
              </a:buClr>
              <a:buSzPct val="100000"/>
              <a:buFont typeface="Arial" panose="020B0604020202020204" pitchFamily="34" charset="0"/>
              <a:buChar char="•"/>
            </a:pPr>
            <a:r>
              <a:rPr lang="en-US" altLang="en-US" sz="1600" dirty="0">
                <a:solidFill>
                  <a:srgbClr val="111111"/>
                </a:solidFill>
                <a:latin typeface="+mj-lt"/>
              </a:rPr>
              <a:t>B Co and D Co enter into an agreement by which the 30% shareholder (B Co) gets rights to manage C Co</a:t>
            </a:r>
          </a:p>
          <a:p>
            <a:pPr>
              <a:lnSpc>
                <a:spcPct val="150000"/>
              </a:lnSpc>
              <a:spcBef>
                <a:spcPts val="600"/>
              </a:spcBef>
              <a:buClr>
                <a:srgbClr val="111111"/>
              </a:buClr>
              <a:buSzPct val="100000"/>
              <a:buFont typeface="Arial" panose="020B0604020202020204" pitchFamily="34" charset="0"/>
              <a:buChar char="•"/>
            </a:pPr>
            <a:r>
              <a:rPr lang="en-US" altLang="en-US" sz="1600" dirty="0">
                <a:solidFill>
                  <a:srgbClr val="111111"/>
                </a:solidFill>
                <a:latin typeface="+mj-lt"/>
              </a:rPr>
              <a:t>Such rights cannot come naturally to B Co</a:t>
            </a:r>
          </a:p>
          <a:p>
            <a:pPr>
              <a:lnSpc>
                <a:spcPct val="150000"/>
              </a:lnSpc>
              <a:spcBef>
                <a:spcPts val="600"/>
              </a:spcBef>
              <a:buClr>
                <a:srgbClr val="111111"/>
              </a:buClr>
              <a:buSzPct val="100000"/>
              <a:buFont typeface="Arial" panose="020B0604020202020204" pitchFamily="34" charset="0"/>
              <a:buChar char="•"/>
            </a:pPr>
            <a:r>
              <a:rPr lang="en-US" altLang="en-US" sz="1600" dirty="0">
                <a:solidFill>
                  <a:srgbClr val="111111"/>
                </a:solidFill>
                <a:latin typeface="+mj-lt"/>
              </a:rPr>
              <a:t>Such rights are subject matter of amendment</a:t>
            </a:r>
          </a:p>
          <a:p>
            <a:pPr>
              <a:lnSpc>
                <a:spcPct val="150000"/>
              </a:lnSpc>
              <a:spcBef>
                <a:spcPts val="600"/>
              </a:spcBef>
              <a:buClr>
                <a:srgbClr val="111111"/>
              </a:buClr>
              <a:buSzPct val="100000"/>
              <a:buFont typeface="Arial" panose="020B0604020202020204" pitchFamily="34" charset="0"/>
              <a:buChar char="•"/>
            </a:pPr>
            <a:r>
              <a:rPr lang="en-US" altLang="en-US" sz="1600" dirty="0">
                <a:solidFill>
                  <a:srgbClr val="111111"/>
                </a:solidFill>
                <a:latin typeface="+mj-lt"/>
              </a:rPr>
              <a:t>Need to draw distinction between rights which come naturally versus those which are created artificially</a:t>
            </a:r>
          </a:p>
          <a:p>
            <a:pPr>
              <a:lnSpc>
                <a:spcPct val="150000"/>
              </a:lnSpc>
              <a:spcBef>
                <a:spcPts val="600"/>
              </a:spcBef>
              <a:buClr>
                <a:srgbClr val="111111"/>
              </a:buClr>
              <a:buSzPct val="100000"/>
              <a:buFont typeface="Arial" panose="020B0604020202020204" pitchFamily="34" charset="0"/>
              <a:buChar char="•"/>
            </a:pPr>
            <a:endParaRPr lang="en-US" altLang="en-US" sz="1600" dirty="0">
              <a:solidFill>
                <a:srgbClr val="111111"/>
              </a:solidFill>
              <a:latin typeface="+mj-lt"/>
            </a:endParaRPr>
          </a:p>
        </p:txBody>
      </p:sp>
      <p:grpSp>
        <p:nvGrpSpPr>
          <p:cNvPr id="34820" name="Group 22"/>
          <p:cNvGrpSpPr>
            <a:grpSpLocks/>
          </p:cNvGrpSpPr>
          <p:nvPr/>
        </p:nvGrpSpPr>
        <p:grpSpPr bwMode="auto">
          <a:xfrm>
            <a:off x="381000" y="3140968"/>
            <a:ext cx="2527300" cy="3036888"/>
            <a:chOff x="1051810" y="1676400"/>
            <a:chExt cx="3215390" cy="4256088"/>
          </a:xfrm>
        </p:grpSpPr>
        <p:sp>
          <p:nvSpPr>
            <p:cNvPr id="34834" name="Text Box 6"/>
            <p:cNvSpPr txBox="1">
              <a:spLocks noChangeArrowheads="1"/>
            </p:cNvSpPr>
            <p:nvPr/>
          </p:nvSpPr>
          <p:spPr bwMode="auto">
            <a:xfrm>
              <a:off x="1051810" y="3508540"/>
              <a:ext cx="1359536" cy="591672"/>
            </a:xfrm>
            <a:prstGeom prst="rect">
              <a:avLst/>
            </a:prstGeom>
            <a:solidFill>
              <a:schemeClr val="bg1"/>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en-US" sz="1400" b="1">
                  <a:solidFill>
                    <a:srgbClr val="333333"/>
                  </a:solidFill>
                </a:rPr>
                <a:t>B Co</a:t>
              </a:r>
            </a:p>
          </p:txBody>
        </p:sp>
        <p:sp>
          <p:nvSpPr>
            <p:cNvPr id="34835" name="Text Box 7"/>
            <p:cNvSpPr txBox="1">
              <a:spLocks noChangeArrowheads="1"/>
            </p:cNvSpPr>
            <p:nvPr/>
          </p:nvSpPr>
          <p:spPr bwMode="auto">
            <a:xfrm>
              <a:off x="1051810" y="5249202"/>
              <a:ext cx="1359536" cy="683286"/>
            </a:xfrm>
            <a:prstGeom prst="rect">
              <a:avLst/>
            </a:prstGeom>
            <a:solidFill>
              <a:schemeClr val="bg1"/>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en-US" sz="1400" b="1" dirty="0">
                  <a:solidFill>
                    <a:srgbClr val="333333"/>
                  </a:solidFill>
                </a:rPr>
                <a:t>C Co</a:t>
              </a:r>
            </a:p>
          </p:txBody>
        </p:sp>
        <p:sp>
          <p:nvSpPr>
            <p:cNvPr id="34836" name="Line 8"/>
            <p:cNvSpPr>
              <a:spLocks noChangeShapeType="1"/>
            </p:cNvSpPr>
            <p:nvPr/>
          </p:nvSpPr>
          <p:spPr bwMode="auto">
            <a:xfrm flipH="1">
              <a:off x="1676512" y="4100212"/>
              <a:ext cx="8944" cy="1148989"/>
            </a:xfrm>
            <a:prstGeom prst="line">
              <a:avLst/>
            </a:prstGeom>
            <a:noFill/>
            <a:ln w="1905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IN"/>
            </a:p>
          </p:txBody>
        </p:sp>
        <p:sp>
          <p:nvSpPr>
            <p:cNvPr id="34837" name="Line 9"/>
            <p:cNvSpPr>
              <a:spLocks noChangeShapeType="1"/>
            </p:cNvSpPr>
            <p:nvPr/>
          </p:nvSpPr>
          <p:spPr bwMode="auto">
            <a:xfrm flipH="1">
              <a:off x="1670549" y="2240280"/>
              <a:ext cx="0" cy="1188720"/>
            </a:xfrm>
            <a:prstGeom prst="line">
              <a:avLst/>
            </a:prstGeom>
            <a:noFill/>
            <a:ln w="1905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IN"/>
            </a:p>
          </p:txBody>
        </p:sp>
        <p:sp>
          <p:nvSpPr>
            <p:cNvPr id="34838" name="Text Box 6"/>
            <p:cNvSpPr txBox="1">
              <a:spLocks noChangeArrowheads="1"/>
            </p:cNvSpPr>
            <p:nvPr/>
          </p:nvSpPr>
          <p:spPr bwMode="auto">
            <a:xfrm>
              <a:off x="1051810" y="1676400"/>
              <a:ext cx="1359536" cy="591672"/>
            </a:xfrm>
            <a:prstGeom prst="rect">
              <a:avLst/>
            </a:prstGeom>
            <a:solidFill>
              <a:schemeClr val="bg1"/>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en-US" sz="1400" b="1">
                  <a:solidFill>
                    <a:srgbClr val="333333"/>
                  </a:solidFill>
                </a:rPr>
                <a:t>A Co</a:t>
              </a:r>
            </a:p>
          </p:txBody>
        </p:sp>
        <p:sp>
          <p:nvSpPr>
            <p:cNvPr id="34839" name="Text Box 6"/>
            <p:cNvSpPr txBox="1">
              <a:spLocks noChangeArrowheads="1"/>
            </p:cNvSpPr>
            <p:nvPr/>
          </p:nvSpPr>
          <p:spPr bwMode="auto">
            <a:xfrm>
              <a:off x="2907664" y="3523128"/>
              <a:ext cx="1359536" cy="591672"/>
            </a:xfrm>
            <a:prstGeom prst="rect">
              <a:avLst/>
            </a:prstGeom>
            <a:solidFill>
              <a:schemeClr val="bg1"/>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en-US" sz="1400" b="1">
                  <a:solidFill>
                    <a:srgbClr val="333333"/>
                  </a:solidFill>
                </a:rPr>
                <a:t>D Co</a:t>
              </a:r>
            </a:p>
          </p:txBody>
        </p:sp>
      </p:grpSp>
      <p:sp>
        <p:nvSpPr>
          <p:cNvPr id="34821" name="Line 9"/>
          <p:cNvSpPr>
            <a:spLocks noChangeShapeType="1"/>
          </p:cNvSpPr>
          <p:nvPr/>
        </p:nvSpPr>
        <p:spPr bwMode="auto">
          <a:xfrm flipH="1">
            <a:off x="2590800" y="4893571"/>
            <a:ext cx="0" cy="1143000"/>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lIns="90960" tIns="45496" rIns="90960" bIns="45496"/>
          <a:lstStyle/>
          <a:p>
            <a:endParaRPr lang="en-IN"/>
          </a:p>
        </p:txBody>
      </p:sp>
      <p:cxnSp>
        <p:nvCxnSpPr>
          <p:cNvPr id="23" name="Straight Arrow Connector 22"/>
          <p:cNvCxnSpPr/>
          <p:nvPr/>
        </p:nvCxnSpPr>
        <p:spPr>
          <a:xfrm flipH="1">
            <a:off x="1447800" y="6036568"/>
            <a:ext cx="1143000" cy="0"/>
          </a:xfrm>
          <a:prstGeom prst="straightConnector1">
            <a:avLst/>
          </a:prstGeom>
          <a:ln w="25400">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34823" name="Text Box 14"/>
          <p:cNvSpPr txBox="1">
            <a:spLocks noChangeArrowheads="1"/>
          </p:cNvSpPr>
          <p:nvPr/>
        </p:nvSpPr>
        <p:spPr bwMode="auto">
          <a:xfrm>
            <a:off x="503239" y="5198385"/>
            <a:ext cx="944562" cy="27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0960" tIns="45496" rIns="90960" bIns="45496">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n-US" altLang="en-US" sz="1200">
                <a:solidFill>
                  <a:srgbClr val="FFFFFF"/>
                </a:solidFill>
              </a:rPr>
              <a:t>100%</a:t>
            </a:r>
          </a:p>
        </p:txBody>
      </p:sp>
      <p:sp>
        <p:nvSpPr>
          <p:cNvPr id="34824" name="Text Box 14"/>
          <p:cNvSpPr txBox="1">
            <a:spLocks noChangeArrowheads="1"/>
          </p:cNvSpPr>
          <p:nvPr/>
        </p:nvSpPr>
        <p:spPr bwMode="auto">
          <a:xfrm>
            <a:off x="457202" y="4083965"/>
            <a:ext cx="944563" cy="27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0960" tIns="45496" rIns="90960" bIns="45496">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n-US" altLang="en-US" sz="1200">
                <a:solidFill>
                  <a:srgbClr val="FFFFFF"/>
                </a:solidFill>
              </a:rPr>
              <a:t>30%</a:t>
            </a:r>
          </a:p>
        </p:txBody>
      </p:sp>
      <p:sp>
        <p:nvSpPr>
          <p:cNvPr id="34825" name="Text Box 14"/>
          <p:cNvSpPr txBox="1">
            <a:spLocks noChangeArrowheads="1"/>
          </p:cNvSpPr>
          <p:nvPr/>
        </p:nvSpPr>
        <p:spPr bwMode="auto">
          <a:xfrm>
            <a:off x="1676400" y="5274588"/>
            <a:ext cx="944563" cy="27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0960" tIns="45496" rIns="90960" bIns="45496">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n-US" altLang="en-US" sz="1200">
                <a:solidFill>
                  <a:srgbClr val="FFFFFF"/>
                </a:solidFill>
              </a:rPr>
              <a:t>70%</a:t>
            </a:r>
          </a:p>
        </p:txBody>
      </p:sp>
      <p:sp>
        <p:nvSpPr>
          <p:cNvPr id="16" name="Rounded Rectangle 15"/>
          <p:cNvSpPr/>
          <p:nvPr/>
        </p:nvSpPr>
        <p:spPr>
          <a:xfrm>
            <a:off x="381000" y="1219200"/>
            <a:ext cx="2590800" cy="3048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0960" tIns="45496" rIns="90960" bIns="45496" anchor="ctr"/>
          <a:lstStyle/>
          <a:p>
            <a:pPr algn="ctr">
              <a:defRPr/>
            </a:pPr>
            <a:r>
              <a:rPr lang="en-US" sz="1400" b="1" dirty="0">
                <a:solidFill>
                  <a:schemeClr val="tx1">
                    <a:lumMod val="50000"/>
                  </a:schemeClr>
                </a:solidFill>
              </a:rPr>
              <a:t>Rights in a company</a:t>
            </a:r>
          </a:p>
        </p:txBody>
      </p:sp>
      <p:sp>
        <p:nvSpPr>
          <p:cNvPr id="17" name="Rounded Rectangle 16"/>
          <p:cNvSpPr/>
          <p:nvPr/>
        </p:nvSpPr>
        <p:spPr>
          <a:xfrm>
            <a:off x="4953000" y="1219200"/>
            <a:ext cx="3810000" cy="3048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0960" tIns="45496" rIns="90960" bIns="45496" anchor="ctr"/>
          <a:lstStyle/>
          <a:p>
            <a:pPr algn="ctr">
              <a:defRPr/>
            </a:pPr>
            <a:r>
              <a:rPr lang="en-US" sz="1400" b="1" dirty="0">
                <a:solidFill>
                  <a:schemeClr val="tx1">
                    <a:lumMod val="50000"/>
                  </a:schemeClr>
                </a:solidFill>
              </a:rPr>
              <a:t>Rights in relation to a company</a:t>
            </a:r>
          </a:p>
        </p:txBody>
      </p:sp>
      <p:sp>
        <p:nvSpPr>
          <p:cNvPr id="34828" name="TextBox 5"/>
          <p:cNvSpPr txBox="1">
            <a:spLocks noChangeArrowheads="1"/>
          </p:cNvSpPr>
          <p:nvPr/>
        </p:nvSpPr>
        <p:spPr bwMode="auto">
          <a:xfrm>
            <a:off x="3733800" y="1230328"/>
            <a:ext cx="685800" cy="36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960" tIns="45496" rIns="90960" bIns="45496">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dirty="0">
                <a:solidFill>
                  <a:srgbClr val="111111"/>
                </a:solidFill>
              </a:rPr>
              <a:t>V/s </a:t>
            </a:r>
          </a:p>
        </p:txBody>
      </p:sp>
      <p:sp>
        <p:nvSpPr>
          <p:cNvPr id="19" name="Down Arrow 18"/>
          <p:cNvSpPr/>
          <p:nvPr/>
        </p:nvSpPr>
        <p:spPr>
          <a:xfrm>
            <a:off x="1524000" y="1600200"/>
            <a:ext cx="228600" cy="381000"/>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lIns="90960" tIns="45496" rIns="90960" bIns="45496" anchor="ctr"/>
          <a:lstStyle/>
          <a:p>
            <a:pPr algn="ctr">
              <a:defRPr/>
            </a:pPr>
            <a:endParaRPr lang="en-US"/>
          </a:p>
        </p:txBody>
      </p:sp>
      <p:sp>
        <p:nvSpPr>
          <p:cNvPr id="20" name="Down Arrow 19"/>
          <p:cNvSpPr/>
          <p:nvPr/>
        </p:nvSpPr>
        <p:spPr>
          <a:xfrm>
            <a:off x="6400800" y="1600200"/>
            <a:ext cx="228600" cy="381000"/>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lIns="90960" tIns="45496" rIns="90960" bIns="45496" anchor="ctr"/>
          <a:lstStyle/>
          <a:p>
            <a:pPr algn="ctr">
              <a:defRPr/>
            </a:pPr>
            <a:endParaRPr lang="en-US"/>
          </a:p>
        </p:txBody>
      </p:sp>
      <p:sp>
        <p:nvSpPr>
          <p:cNvPr id="21" name="Rounded Rectangle 20"/>
          <p:cNvSpPr/>
          <p:nvPr/>
        </p:nvSpPr>
        <p:spPr>
          <a:xfrm>
            <a:off x="381001" y="1981202"/>
            <a:ext cx="2971800" cy="533400"/>
          </a:xfrm>
          <a:prstGeom prst="roundRect">
            <a:avLst/>
          </a:prstGeom>
          <a:solidFill>
            <a:schemeClr val="accent3">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lIns="90960" tIns="45496" rIns="90960" bIns="45496" anchor="ctr"/>
          <a:lstStyle/>
          <a:p>
            <a:pPr>
              <a:defRPr/>
            </a:pPr>
            <a:r>
              <a:rPr lang="en-US" sz="1200" dirty="0">
                <a:solidFill>
                  <a:schemeClr val="tx1">
                    <a:lumMod val="50000"/>
                  </a:schemeClr>
                </a:solidFill>
              </a:rPr>
              <a:t>Exercise of share warrants, rights issue, etc where company itself is a party</a:t>
            </a:r>
          </a:p>
        </p:txBody>
      </p:sp>
      <p:sp>
        <p:nvSpPr>
          <p:cNvPr id="22" name="Rounded Rectangle 21"/>
          <p:cNvSpPr/>
          <p:nvPr/>
        </p:nvSpPr>
        <p:spPr>
          <a:xfrm>
            <a:off x="4876801" y="1981200"/>
            <a:ext cx="3962400" cy="762000"/>
          </a:xfrm>
          <a:prstGeom prst="roundRect">
            <a:avLst/>
          </a:prstGeom>
          <a:solidFill>
            <a:schemeClr val="accent3">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lIns="90960" tIns="45496" rIns="90960" bIns="45496" anchor="ctr"/>
          <a:lstStyle/>
          <a:p>
            <a:pPr>
              <a:defRPr/>
            </a:pPr>
            <a:r>
              <a:rPr lang="en-US" sz="1400" dirty="0">
                <a:solidFill>
                  <a:schemeClr val="tx1">
                    <a:lumMod val="50000"/>
                  </a:schemeClr>
                </a:solidFill>
              </a:rPr>
              <a:t>Private agreement between shareholders </a:t>
            </a:r>
            <a:r>
              <a:rPr lang="en-US" sz="1400" dirty="0" err="1">
                <a:solidFill>
                  <a:schemeClr val="tx1">
                    <a:lumMod val="50000"/>
                  </a:schemeClr>
                </a:solidFill>
              </a:rPr>
              <a:t>w.r.t</a:t>
            </a:r>
            <a:r>
              <a:rPr lang="en-US" sz="1400" dirty="0">
                <a:solidFill>
                  <a:schemeClr val="tx1">
                    <a:lumMod val="50000"/>
                  </a:schemeClr>
                </a:solidFill>
              </a:rPr>
              <a:t>. matters relating to the company. E.g. Management rights, etc</a:t>
            </a:r>
          </a:p>
        </p:txBody>
      </p:sp>
      <p:cxnSp>
        <p:nvCxnSpPr>
          <p:cNvPr id="26" name="Straight Connector 25"/>
          <p:cNvCxnSpPr/>
          <p:nvPr/>
        </p:nvCxnSpPr>
        <p:spPr>
          <a:xfrm>
            <a:off x="0" y="2895600"/>
            <a:ext cx="9144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4" name="Title 1"/>
          <p:cNvSpPr txBox="1">
            <a:spLocks/>
          </p:cNvSpPr>
          <p:nvPr/>
        </p:nvSpPr>
        <p:spPr>
          <a:xfrm>
            <a:off x="457201" y="274638"/>
            <a:ext cx="8229600" cy="779462"/>
          </a:xfrm>
          <a:prstGeom prst="rect">
            <a:avLst/>
          </a:prstGeom>
        </p:spPr>
        <p:txBody>
          <a:bodyPr lIns="90960" tIns="45496" rIns="90960" bIns="45496"/>
          <a:lstStyle>
            <a:lvl1pPr algn="l" defTabSz="797231"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a:lstStyle>
          <a:p>
            <a:r>
              <a:rPr lang="en-US" altLang="en-US" sz="4400">
                <a:solidFill>
                  <a:srgbClr val="111111"/>
                </a:solidFill>
                <a:latin typeface="+mj-lt"/>
              </a:rPr>
              <a:t>“Capital asset”</a:t>
            </a:r>
            <a:endParaRPr lang="en-US" altLang="en-US" sz="4400" dirty="0">
              <a:solidFill>
                <a:srgbClr val="111111"/>
              </a:solidFill>
              <a:latin typeface="+mj-lt"/>
            </a:endParaRPr>
          </a:p>
        </p:txBody>
      </p:sp>
      <p:sp>
        <p:nvSpPr>
          <p:cNvPr id="25"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14421192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idx="4294967295"/>
          </p:nvPr>
        </p:nvSpPr>
        <p:spPr>
          <a:xfrm>
            <a:off x="457232" y="279402"/>
            <a:ext cx="8232775" cy="863600"/>
          </a:xfrm>
          <a:prstGeom prst="rect">
            <a:avLst/>
          </a:prstGeom>
        </p:spPr>
        <p:txBody>
          <a:bodyPr lIns="90960" tIns="45496" rIns="90960" bIns="45496"/>
          <a:lstStyle/>
          <a:p>
            <a:pPr eaLnBrk="1" hangingPunct="1"/>
            <a:r>
              <a:rPr lang="en-US" altLang="en-US" sz="4000" dirty="0">
                <a:solidFill>
                  <a:srgbClr val="111111"/>
                </a:solidFill>
                <a:latin typeface="+mj-lt"/>
              </a:rPr>
              <a:t>Case study – Abstinence from subscribing to rights shares – whether “transfer”?</a:t>
            </a:r>
          </a:p>
        </p:txBody>
      </p:sp>
      <p:sp>
        <p:nvSpPr>
          <p:cNvPr id="36867" name="Content Placeholder 3"/>
          <p:cNvSpPr>
            <a:spLocks noGrp="1"/>
          </p:cNvSpPr>
          <p:nvPr>
            <p:ph idx="4294967295"/>
          </p:nvPr>
        </p:nvSpPr>
        <p:spPr>
          <a:xfrm>
            <a:off x="3048000" y="1868761"/>
            <a:ext cx="5943600" cy="4800600"/>
          </a:xfrm>
          <a:prstGeom prst="rect">
            <a:avLst/>
          </a:prstGeom>
        </p:spPr>
        <p:txBody>
          <a:bodyPr lIns="90960" tIns="45496" rIns="90960" bIns="45496"/>
          <a:lstStyle/>
          <a:p>
            <a:pPr>
              <a:lnSpc>
                <a:spcPct val="150000"/>
              </a:lnSpc>
              <a:spcBef>
                <a:spcPts val="600"/>
              </a:spcBef>
              <a:buNone/>
            </a:pPr>
            <a:r>
              <a:rPr lang="en-US" altLang="en-US" sz="1600" b="1" dirty="0">
                <a:solidFill>
                  <a:srgbClr val="111111"/>
                </a:solidFill>
              </a:rPr>
              <a:t>View 1 : It is “transfer”</a:t>
            </a:r>
          </a:p>
          <a:p>
            <a:pPr>
              <a:lnSpc>
                <a:spcPct val="150000"/>
              </a:lnSpc>
              <a:spcBef>
                <a:spcPts val="600"/>
              </a:spcBef>
              <a:buClr>
                <a:srgbClr val="111111"/>
              </a:buClr>
              <a:buSzPct val="100000"/>
              <a:buFont typeface="Arial" panose="020B0604020202020204" pitchFamily="34" charset="0"/>
              <a:buChar char="•"/>
            </a:pPr>
            <a:r>
              <a:rPr lang="en-US" altLang="en-US" sz="1600" dirty="0">
                <a:solidFill>
                  <a:srgbClr val="111111"/>
                </a:solidFill>
              </a:rPr>
              <a:t>If renunciation of rights is a “transfer”, non-subscription of shares which has the same legal and economic consequences should also be regarded as a transfer</a:t>
            </a:r>
          </a:p>
          <a:p>
            <a:pPr>
              <a:lnSpc>
                <a:spcPct val="150000"/>
              </a:lnSpc>
              <a:spcBef>
                <a:spcPts val="600"/>
              </a:spcBef>
              <a:buClr>
                <a:srgbClr val="111111"/>
              </a:buClr>
              <a:buSzPct val="100000"/>
              <a:buFont typeface="Arial" panose="020B0604020202020204" pitchFamily="34" charset="0"/>
              <a:buChar char="•"/>
            </a:pPr>
            <a:r>
              <a:rPr lang="en-US" altLang="en-US" sz="1600" dirty="0">
                <a:solidFill>
                  <a:srgbClr val="111111"/>
                </a:solidFill>
              </a:rPr>
              <a:t>Non-subscription may lead to transfer of management or control rights in </a:t>
            </a:r>
            <a:r>
              <a:rPr lang="en-US" altLang="en-US" sz="1600" dirty="0" err="1">
                <a:solidFill>
                  <a:srgbClr val="111111"/>
                </a:solidFill>
              </a:rPr>
              <a:t>favour</a:t>
            </a:r>
            <a:r>
              <a:rPr lang="en-US" altLang="en-US" sz="1600" dirty="0">
                <a:solidFill>
                  <a:srgbClr val="111111"/>
                </a:solidFill>
              </a:rPr>
              <a:t> of another shareholder</a:t>
            </a:r>
          </a:p>
          <a:p>
            <a:pPr>
              <a:lnSpc>
                <a:spcPct val="150000"/>
              </a:lnSpc>
              <a:spcBef>
                <a:spcPts val="600"/>
              </a:spcBef>
              <a:buClr>
                <a:srgbClr val="111111"/>
              </a:buClr>
              <a:buSzPct val="100000"/>
              <a:buFont typeface="Arial" panose="020B0604020202020204" pitchFamily="34" charset="0"/>
              <a:buChar char="•"/>
            </a:pPr>
            <a:r>
              <a:rPr lang="en-US" altLang="en-US" sz="1600" dirty="0">
                <a:solidFill>
                  <a:srgbClr val="111111"/>
                </a:solidFill>
              </a:rPr>
              <a:t>Wide wordings of the Explanation also support this view</a:t>
            </a:r>
          </a:p>
          <a:p>
            <a:pPr>
              <a:lnSpc>
                <a:spcPct val="150000"/>
              </a:lnSpc>
              <a:spcBef>
                <a:spcPts val="600"/>
              </a:spcBef>
              <a:buClr>
                <a:srgbClr val="111111"/>
              </a:buClr>
              <a:buSzPct val="100000"/>
              <a:buFont typeface="Arial" panose="020B0604020202020204" pitchFamily="34" charset="0"/>
              <a:buChar char="•"/>
            </a:pPr>
            <a:r>
              <a:rPr lang="en-US" altLang="en-US" sz="1600" dirty="0">
                <a:solidFill>
                  <a:srgbClr val="111111"/>
                </a:solidFill>
              </a:rPr>
              <a:t>Could be taxed under section 50D</a:t>
            </a:r>
          </a:p>
        </p:txBody>
      </p:sp>
      <p:grpSp>
        <p:nvGrpSpPr>
          <p:cNvPr id="36868" name="Group 22"/>
          <p:cNvGrpSpPr>
            <a:grpSpLocks/>
          </p:cNvGrpSpPr>
          <p:nvPr/>
        </p:nvGrpSpPr>
        <p:grpSpPr bwMode="auto">
          <a:xfrm>
            <a:off x="519115" y="1916832"/>
            <a:ext cx="2300287" cy="2590800"/>
            <a:chOff x="1051810" y="3508540"/>
            <a:chExt cx="3215390" cy="2423948"/>
          </a:xfrm>
        </p:grpSpPr>
        <p:sp>
          <p:nvSpPr>
            <p:cNvPr id="36874" name="Text Box 6"/>
            <p:cNvSpPr txBox="1">
              <a:spLocks noChangeArrowheads="1"/>
            </p:cNvSpPr>
            <p:nvPr/>
          </p:nvSpPr>
          <p:spPr bwMode="auto">
            <a:xfrm>
              <a:off x="1051810" y="3508540"/>
              <a:ext cx="1359536" cy="591672"/>
            </a:xfrm>
            <a:prstGeom prst="rect">
              <a:avLst/>
            </a:prstGeom>
            <a:solidFill>
              <a:schemeClr val="bg1"/>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en-US" sz="1400" b="1" dirty="0">
                  <a:solidFill>
                    <a:srgbClr val="333333"/>
                  </a:solidFill>
                </a:rPr>
                <a:t>Mau Co</a:t>
              </a:r>
            </a:p>
          </p:txBody>
        </p:sp>
        <p:sp>
          <p:nvSpPr>
            <p:cNvPr id="36875" name="Text Box 7"/>
            <p:cNvSpPr txBox="1">
              <a:spLocks noChangeArrowheads="1"/>
            </p:cNvSpPr>
            <p:nvPr/>
          </p:nvSpPr>
          <p:spPr bwMode="auto">
            <a:xfrm>
              <a:off x="1051810" y="5249202"/>
              <a:ext cx="1359536" cy="683286"/>
            </a:xfrm>
            <a:prstGeom prst="rect">
              <a:avLst/>
            </a:prstGeom>
            <a:solidFill>
              <a:schemeClr val="bg1"/>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en-US" sz="1400" b="1">
                  <a:solidFill>
                    <a:srgbClr val="333333"/>
                  </a:solidFill>
                </a:rPr>
                <a:t>I Co 1</a:t>
              </a:r>
            </a:p>
          </p:txBody>
        </p:sp>
        <p:sp>
          <p:nvSpPr>
            <p:cNvPr id="36876" name="Line 8"/>
            <p:cNvSpPr>
              <a:spLocks noChangeShapeType="1"/>
            </p:cNvSpPr>
            <p:nvPr/>
          </p:nvSpPr>
          <p:spPr bwMode="auto">
            <a:xfrm flipH="1">
              <a:off x="1676512" y="4100212"/>
              <a:ext cx="8944" cy="1148989"/>
            </a:xfrm>
            <a:prstGeom prst="line">
              <a:avLst/>
            </a:prstGeom>
            <a:noFill/>
            <a:ln w="1905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IN"/>
            </a:p>
          </p:txBody>
        </p:sp>
        <p:sp>
          <p:nvSpPr>
            <p:cNvPr id="36877" name="Text Box 6"/>
            <p:cNvSpPr txBox="1">
              <a:spLocks noChangeArrowheads="1"/>
            </p:cNvSpPr>
            <p:nvPr/>
          </p:nvSpPr>
          <p:spPr bwMode="auto">
            <a:xfrm>
              <a:off x="2907664" y="4271427"/>
              <a:ext cx="1359536" cy="591672"/>
            </a:xfrm>
            <a:prstGeom prst="rect">
              <a:avLst/>
            </a:prstGeom>
            <a:solidFill>
              <a:schemeClr val="bg1"/>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en-US" sz="1400" b="1">
                  <a:solidFill>
                    <a:srgbClr val="333333"/>
                  </a:solidFill>
                </a:rPr>
                <a:t>I Co 2</a:t>
              </a:r>
            </a:p>
          </p:txBody>
        </p:sp>
      </p:grpSp>
      <p:sp>
        <p:nvSpPr>
          <p:cNvPr id="36869" name="Line 9"/>
          <p:cNvSpPr>
            <a:spLocks noChangeShapeType="1"/>
          </p:cNvSpPr>
          <p:nvPr/>
        </p:nvSpPr>
        <p:spPr bwMode="auto">
          <a:xfrm flipH="1">
            <a:off x="2362200" y="3514328"/>
            <a:ext cx="0" cy="685800"/>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lIns="90960" tIns="45496" rIns="90960" bIns="45496"/>
          <a:lstStyle/>
          <a:p>
            <a:endParaRPr lang="en-IN"/>
          </a:p>
        </p:txBody>
      </p:sp>
      <p:cxnSp>
        <p:nvCxnSpPr>
          <p:cNvPr id="12" name="Straight Arrow Connector 11"/>
          <p:cNvCxnSpPr/>
          <p:nvPr/>
        </p:nvCxnSpPr>
        <p:spPr>
          <a:xfrm flipH="1">
            <a:off x="1490666" y="4200160"/>
            <a:ext cx="871537" cy="15875"/>
          </a:xfrm>
          <a:prstGeom prst="straightConnector1">
            <a:avLst/>
          </a:prstGeom>
          <a:ln w="25400">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36871" name="Text Box 14"/>
          <p:cNvSpPr txBox="1">
            <a:spLocks noChangeArrowheads="1"/>
          </p:cNvSpPr>
          <p:nvPr/>
        </p:nvSpPr>
        <p:spPr bwMode="auto">
          <a:xfrm>
            <a:off x="76201" y="3085720"/>
            <a:ext cx="944563" cy="27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0960" tIns="45496" rIns="90960" bIns="45496">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n-US" altLang="en-US" sz="1200">
                <a:solidFill>
                  <a:srgbClr val="FFFFFF"/>
                </a:solidFill>
              </a:rPr>
              <a:t>45%</a:t>
            </a:r>
          </a:p>
        </p:txBody>
      </p:sp>
      <p:sp>
        <p:nvSpPr>
          <p:cNvPr id="36872" name="Text Box 14"/>
          <p:cNvSpPr txBox="1">
            <a:spLocks noChangeArrowheads="1"/>
          </p:cNvSpPr>
          <p:nvPr/>
        </p:nvSpPr>
        <p:spPr bwMode="auto">
          <a:xfrm>
            <a:off x="1447800" y="3742949"/>
            <a:ext cx="944563" cy="27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0960" tIns="45496" rIns="90960" bIns="45496">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n-US" altLang="en-US" sz="1200">
                <a:solidFill>
                  <a:srgbClr val="FFFFFF"/>
                </a:solidFill>
              </a:rPr>
              <a:t>55%</a:t>
            </a:r>
          </a:p>
        </p:txBody>
      </p:sp>
      <p:sp>
        <p:nvSpPr>
          <p:cNvPr id="19" name="Horizontal Scroll 18"/>
          <p:cNvSpPr/>
          <p:nvPr/>
        </p:nvSpPr>
        <p:spPr>
          <a:xfrm>
            <a:off x="304802" y="4365104"/>
            <a:ext cx="2438400" cy="1828800"/>
          </a:xfrm>
          <a:prstGeom prst="horizontalScroll">
            <a:avLst/>
          </a:prstGeom>
          <a:solidFill>
            <a:srgbClr val="BEEEF0"/>
          </a:solidFill>
        </p:spPr>
        <p:style>
          <a:lnRef idx="2">
            <a:schemeClr val="accent1">
              <a:shade val="50000"/>
            </a:schemeClr>
          </a:lnRef>
          <a:fillRef idx="1">
            <a:schemeClr val="accent1"/>
          </a:fillRef>
          <a:effectRef idx="0">
            <a:schemeClr val="accent1"/>
          </a:effectRef>
          <a:fontRef idx="minor">
            <a:schemeClr val="lt1"/>
          </a:fontRef>
        </p:style>
        <p:txBody>
          <a:bodyPr lIns="90960" tIns="45496" rIns="90960" bIns="45496" anchor="ctr"/>
          <a:lstStyle/>
          <a:p>
            <a:pPr>
              <a:lnSpc>
                <a:spcPct val="150000"/>
              </a:lnSpc>
              <a:defRPr/>
            </a:pPr>
            <a:r>
              <a:rPr lang="en-US" sz="1400" b="1" dirty="0">
                <a:solidFill>
                  <a:schemeClr val="tx1">
                    <a:lumMod val="50000"/>
                  </a:schemeClr>
                </a:solidFill>
              </a:rPr>
              <a:t>I Co 1 makes a rights issue of shares which is subscribed for only by Mau Co</a:t>
            </a:r>
          </a:p>
        </p:txBody>
      </p:sp>
      <p:sp>
        <p:nvSpPr>
          <p:cNvPr id="14"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22371474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Content Placeholder 3"/>
          <p:cNvSpPr>
            <a:spLocks noGrp="1"/>
          </p:cNvSpPr>
          <p:nvPr>
            <p:ph idx="4294967295"/>
          </p:nvPr>
        </p:nvSpPr>
        <p:spPr>
          <a:xfrm>
            <a:off x="3048000" y="1988841"/>
            <a:ext cx="5943600" cy="4386263"/>
          </a:xfrm>
          <a:prstGeom prst="rect">
            <a:avLst/>
          </a:prstGeom>
        </p:spPr>
        <p:txBody>
          <a:bodyPr lIns="90960" tIns="45496" rIns="90960" bIns="45496">
            <a:normAutofit lnSpcReduction="10000"/>
          </a:bodyPr>
          <a:lstStyle/>
          <a:p>
            <a:pPr>
              <a:lnSpc>
                <a:spcPct val="150000"/>
              </a:lnSpc>
              <a:spcBef>
                <a:spcPts val="600"/>
              </a:spcBef>
              <a:buNone/>
              <a:defRPr/>
            </a:pPr>
            <a:r>
              <a:rPr lang="en-US" sz="1600" b="1" dirty="0">
                <a:solidFill>
                  <a:srgbClr val="111111"/>
                </a:solidFill>
                <a:latin typeface="+mj-lt"/>
              </a:rPr>
              <a:t>View 2 : It is not a “transfer”</a:t>
            </a:r>
          </a:p>
          <a:p>
            <a:pPr>
              <a:lnSpc>
                <a:spcPct val="150000"/>
              </a:lnSpc>
              <a:spcBef>
                <a:spcPts val="600"/>
              </a:spcBef>
              <a:buClr>
                <a:srgbClr val="111111"/>
              </a:buClr>
              <a:buSzPct val="100000"/>
              <a:buFont typeface="Arial" panose="020B0604020202020204" pitchFamily="34" charset="0"/>
              <a:buChar char="•"/>
              <a:defRPr/>
            </a:pPr>
            <a:r>
              <a:rPr lang="en-US" sz="1800" dirty="0">
                <a:solidFill>
                  <a:srgbClr val="111111"/>
                </a:solidFill>
                <a:latin typeface="+mj-lt"/>
              </a:rPr>
              <a:t>Explanation may need to be restricted to “bilateral” transfers</a:t>
            </a:r>
          </a:p>
          <a:p>
            <a:pPr>
              <a:lnSpc>
                <a:spcPct val="150000"/>
              </a:lnSpc>
              <a:spcBef>
                <a:spcPts val="600"/>
              </a:spcBef>
              <a:buClr>
                <a:srgbClr val="111111"/>
              </a:buClr>
              <a:buSzPct val="100000"/>
              <a:buFont typeface="Arial" panose="020B0604020202020204" pitchFamily="34" charset="0"/>
              <a:buChar char="•"/>
              <a:defRPr/>
            </a:pPr>
            <a:r>
              <a:rPr lang="en-US" sz="1800" dirty="0">
                <a:solidFill>
                  <a:srgbClr val="111111"/>
                </a:solidFill>
                <a:latin typeface="+mj-lt"/>
              </a:rPr>
              <a:t>There needs to be </a:t>
            </a:r>
            <a:r>
              <a:rPr lang="en-US" sz="1800" b="1" i="1" dirty="0">
                <a:solidFill>
                  <a:srgbClr val="111111"/>
                </a:solidFill>
                <a:latin typeface="+mj-lt"/>
              </a:rPr>
              <a:t>“creation of interest in any asset”</a:t>
            </a:r>
          </a:p>
          <a:p>
            <a:pPr lvl="1">
              <a:lnSpc>
                <a:spcPct val="150000"/>
              </a:lnSpc>
              <a:spcBef>
                <a:spcPts val="600"/>
              </a:spcBef>
              <a:buClr>
                <a:srgbClr val="111111"/>
              </a:buClr>
              <a:buSzPct val="100000"/>
              <a:buFont typeface="Arial" panose="020B0604020202020204" pitchFamily="34" charset="0"/>
              <a:buChar char="•"/>
              <a:defRPr/>
            </a:pPr>
            <a:r>
              <a:rPr lang="en-US" sz="1400" dirty="0">
                <a:solidFill>
                  <a:srgbClr val="111111"/>
                </a:solidFill>
                <a:latin typeface="+mj-lt"/>
              </a:rPr>
              <a:t>Until allotment of shares, there is no existing asset / property. </a:t>
            </a:r>
          </a:p>
          <a:p>
            <a:pPr lvl="1">
              <a:lnSpc>
                <a:spcPct val="150000"/>
              </a:lnSpc>
              <a:spcBef>
                <a:spcPts val="600"/>
              </a:spcBef>
              <a:buClr>
                <a:srgbClr val="111111"/>
              </a:buClr>
              <a:buSzPct val="100000"/>
              <a:buFont typeface="Arial" panose="020B0604020202020204" pitchFamily="34" charset="0"/>
              <a:buChar char="•"/>
              <a:defRPr/>
            </a:pPr>
            <a:r>
              <a:rPr lang="en-US" sz="1400" dirty="0">
                <a:solidFill>
                  <a:srgbClr val="111111"/>
                </a:solidFill>
                <a:latin typeface="+mj-lt"/>
              </a:rPr>
              <a:t>There has to be a capital asset in the first place before applying fiction of “deemed transfer”</a:t>
            </a:r>
          </a:p>
          <a:p>
            <a:pPr lvl="1">
              <a:lnSpc>
                <a:spcPct val="150000"/>
              </a:lnSpc>
              <a:spcBef>
                <a:spcPts val="600"/>
              </a:spcBef>
              <a:buClr>
                <a:srgbClr val="111111"/>
              </a:buClr>
              <a:buSzPct val="100000"/>
              <a:buFont typeface="Arial" panose="020B0604020202020204" pitchFamily="34" charset="0"/>
              <a:buChar char="•"/>
              <a:defRPr/>
            </a:pPr>
            <a:r>
              <a:rPr lang="en-US" sz="1400" dirty="0">
                <a:solidFill>
                  <a:srgbClr val="111111"/>
                </a:solidFill>
                <a:latin typeface="+mj-lt"/>
              </a:rPr>
              <a:t>SC decision in BSNL (145 STC 91) – There needs to be existence of “goods” before one can regard a transaction as a “deemed sale”</a:t>
            </a:r>
          </a:p>
          <a:p>
            <a:pPr>
              <a:lnSpc>
                <a:spcPct val="150000"/>
              </a:lnSpc>
              <a:spcBef>
                <a:spcPts val="600"/>
              </a:spcBef>
              <a:buClr>
                <a:srgbClr val="111111"/>
              </a:buClr>
              <a:buSzPct val="100000"/>
              <a:buFont typeface="Arial" panose="020B0604020202020204" pitchFamily="34" charset="0"/>
              <a:buChar char="•"/>
              <a:defRPr/>
            </a:pPr>
            <a:r>
              <a:rPr lang="en-US" sz="1800" dirty="0">
                <a:solidFill>
                  <a:srgbClr val="111111"/>
                </a:solidFill>
                <a:latin typeface="+mj-lt"/>
              </a:rPr>
              <a:t>No disposal or parting of an existing asset by the transferor</a:t>
            </a:r>
          </a:p>
          <a:p>
            <a:pPr>
              <a:lnSpc>
                <a:spcPct val="150000"/>
              </a:lnSpc>
              <a:spcBef>
                <a:spcPts val="600"/>
              </a:spcBef>
              <a:defRPr/>
            </a:pPr>
            <a:endParaRPr lang="en-US" sz="1800" dirty="0">
              <a:latin typeface="+mj-lt"/>
            </a:endParaRPr>
          </a:p>
        </p:txBody>
      </p:sp>
      <p:sp>
        <p:nvSpPr>
          <p:cNvPr id="19" name="Horizontal Scroll 18"/>
          <p:cNvSpPr/>
          <p:nvPr/>
        </p:nvSpPr>
        <p:spPr>
          <a:xfrm>
            <a:off x="304802" y="4365104"/>
            <a:ext cx="2438400" cy="1828800"/>
          </a:xfrm>
          <a:prstGeom prst="horizontalScroll">
            <a:avLst/>
          </a:prstGeom>
          <a:solidFill>
            <a:srgbClr val="BEEEF0"/>
          </a:solidFill>
        </p:spPr>
        <p:style>
          <a:lnRef idx="2">
            <a:schemeClr val="accent1">
              <a:shade val="50000"/>
            </a:schemeClr>
          </a:lnRef>
          <a:fillRef idx="1">
            <a:schemeClr val="accent1"/>
          </a:fillRef>
          <a:effectRef idx="0">
            <a:schemeClr val="accent1"/>
          </a:effectRef>
          <a:fontRef idx="minor">
            <a:schemeClr val="lt1"/>
          </a:fontRef>
        </p:style>
        <p:txBody>
          <a:bodyPr lIns="90960" tIns="45496" rIns="90960" bIns="45496" anchor="ctr"/>
          <a:lstStyle/>
          <a:p>
            <a:pPr>
              <a:lnSpc>
                <a:spcPct val="150000"/>
              </a:lnSpc>
              <a:defRPr/>
            </a:pPr>
            <a:r>
              <a:rPr lang="en-US" sz="1400" b="1" dirty="0">
                <a:solidFill>
                  <a:schemeClr val="tx1">
                    <a:lumMod val="50000"/>
                  </a:schemeClr>
                </a:solidFill>
              </a:rPr>
              <a:t>I Co 1 makes a rights issue of shares which is subscribed for only by Mau Co</a:t>
            </a:r>
          </a:p>
        </p:txBody>
      </p:sp>
      <p:grpSp>
        <p:nvGrpSpPr>
          <p:cNvPr id="37894" name="Group 22"/>
          <p:cNvGrpSpPr>
            <a:grpSpLocks/>
          </p:cNvGrpSpPr>
          <p:nvPr/>
        </p:nvGrpSpPr>
        <p:grpSpPr bwMode="auto">
          <a:xfrm>
            <a:off x="519115" y="1916832"/>
            <a:ext cx="2300287" cy="2590800"/>
            <a:chOff x="1051810" y="3508540"/>
            <a:chExt cx="3215390" cy="2423948"/>
          </a:xfrm>
        </p:grpSpPr>
        <p:sp>
          <p:nvSpPr>
            <p:cNvPr id="37899" name="Text Box 6"/>
            <p:cNvSpPr txBox="1">
              <a:spLocks noChangeArrowheads="1"/>
            </p:cNvSpPr>
            <p:nvPr/>
          </p:nvSpPr>
          <p:spPr bwMode="auto">
            <a:xfrm>
              <a:off x="1051810" y="3508540"/>
              <a:ext cx="1359536" cy="591672"/>
            </a:xfrm>
            <a:prstGeom prst="rect">
              <a:avLst/>
            </a:prstGeom>
            <a:solidFill>
              <a:schemeClr val="bg1"/>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en-US" sz="1400" b="1">
                  <a:solidFill>
                    <a:srgbClr val="333333"/>
                  </a:solidFill>
                </a:rPr>
                <a:t>Mau Co</a:t>
              </a:r>
            </a:p>
          </p:txBody>
        </p:sp>
        <p:sp>
          <p:nvSpPr>
            <p:cNvPr id="37900" name="Text Box 7"/>
            <p:cNvSpPr txBox="1">
              <a:spLocks noChangeArrowheads="1"/>
            </p:cNvSpPr>
            <p:nvPr/>
          </p:nvSpPr>
          <p:spPr bwMode="auto">
            <a:xfrm>
              <a:off x="1051810" y="5249202"/>
              <a:ext cx="1359536" cy="683286"/>
            </a:xfrm>
            <a:prstGeom prst="rect">
              <a:avLst/>
            </a:prstGeom>
            <a:solidFill>
              <a:schemeClr val="bg1"/>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en-US" sz="1400" b="1" dirty="0">
                  <a:solidFill>
                    <a:srgbClr val="333333"/>
                  </a:solidFill>
                </a:rPr>
                <a:t>I Co 1</a:t>
              </a:r>
            </a:p>
          </p:txBody>
        </p:sp>
        <p:sp>
          <p:nvSpPr>
            <p:cNvPr id="37901" name="Line 8"/>
            <p:cNvSpPr>
              <a:spLocks noChangeShapeType="1"/>
            </p:cNvSpPr>
            <p:nvPr/>
          </p:nvSpPr>
          <p:spPr bwMode="auto">
            <a:xfrm flipH="1">
              <a:off x="1676512" y="4100212"/>
              <a:ext cx="8944" cy="1148989"/>
            </a:xfrm>
            <a:prstGeom prst="line">
              <a:avLst/>
            </a:prstGeom>
            <a:noFill/>
            <a:ln w="1905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IN"/>
            </a:p>
          </p:txBody>
        </p:sp>
        <p:sp>
          <p:nvSpPr>
            <p:cNvPr id="37902" name="Text Box 6"/>
            <p:cNvSpPr txBox="1">
              <a:spLocks noChangeArrowheads="1"/>
            </p:cNvSpPr>
            <p:nvPr/>
          </p:nvSpPr>
          <p:spPr bwMode="auto">
            <a:xfrm>
              <a:off x="2907664" y="4271427"/>
              <a:ext cx="1359536" cy="591672"/>
            </a:xfrm>
            <a:prstGeom prst="rect">
              <a:avLst/>
            </a:prstGeom>
            <a:solidFill>
              <a:schemeClr val="bg1"/>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en-US" sz="1400" b="1">
                  <a:solidFill>
                    <a:srgbClr val="333333"/>
                  </a:solidFill>
                </a:rPr>
                <a:t>I Co 2</a:t>
              </a:r>
            </a:p>
          </p:txBody>
        </p:sp>
      </p:grpSp>
      <p:sp>
        <p:nvSpPr>
          <p:cNvPr id="37895" name="Line 9"/>
          <p:cNvSpPr>
            <a:spLocks noChangeShapeType="1"/>
          </p:cNvSpPr>
          <p:nvPr/>
        </p:nvSpPr>
        <p:spPr bwMode="auto">
          <a:xfrm flipH="1">
            <a:off x="2362200" y="3440832"/>
            <a:ext cx="0" cy="685800"/>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lIns="90960" tIns="45496" rIns="90960" bIns="45496"/>
          <a:lstStyle/>
          <a:p>
            <a:endParaRPr lang="en-IN"/>
          </a:p>
        </p:txBody>
      </p:sp>
      <p:cxnSp>
        <p:nvCxnSpPr>
          <p:cNvPr id="25" name="Straight Arrow Connector 24"/>
          <p:cNvCxnSpPr>
            <a:endCxn id="37900" idx="3"/>
          </p:cNvCxnSpPr>
          <p:nvPr/>
        </p:nvCxnSpPr>
        <p:spPr>
          <a:xfrm flipH="1">
            <a:off x="1490666" y="4126664"/>
            <a:ext cx="871537" cy="15875"/>
          </a:xfrm>
          <a:prstGeom prst="straightConnector1">
            <a:avLst/>
          </a:prstGeom>
          <a:ln w="25400">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37897" name="Text Box 14"/>
          <p:cNvSpPr txBox="1">
            <a:spLocks noChangeArrowheads="1"/>
          </p:cNvSpPr>
          <p:nvPr/>
        </p:nvSpPr>
        <p:spPr bwMode="auto">
          <a:xfrm>
            <a:off x="1447800" y="3669453"/>
            <a:ext cx="944563" cy="27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0960" tIns="45496" rIns="90960" bIns="45496">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n-US" altLang="en-US" sz="1200">
                <a:solidFill>
                  <a:srgbClr val="FFFFFF"/>
                </a:solidFill>
              </a:rPr>
              <a:t>55%</a:t>
            </a:r>
          </a:p>
        </p:txBody>
      </p:sp>
      <p:sp>
        <p:nvSpPr>
          <p:cNvPr id="37898" name="Text Box 14"/>
          <p:cNvSpPr txBox="1">
            <a:spLocks noChangeArrowheads="1"/>
          </p:cNvSpPr>
          <p:nvPr/>
        </p:nvSpPr>
        <p:spPr bwMode="auto">
          <a:xfrm>
            <a:off x="76201" y="3012225"/>
            <a:ext cx="944563" cy="27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0960" tIns="45496" rIns="90960" bIns="45496">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n-US" altLang="en-US" sz="1200">
                <a:solidFill>
                  <a:srgbClr val="FFFFFF"/>
                </a:solidFill>
              </a:rPr>
              <a:t>45%</a:t>
            </a:r>
          </a:p>
        </p:txBody>
      </p:sp>
      <p:sp>
        <p:nvSpPr>
          <p:cNvPr id="15" name="Title 1"/>
          <p:cNvSpPr txBox="1">
            <a:spLocks/>
          </p:cNvSpPr>
          <p:nvPr/>
        </p:nvSpPr>
        <p:spPr>
          <a:xfrm>
            <a:off x="457232" y="279402"/>
            <a:ext cx="8232775" cy="863600"/>
          </a:xfrm>
          <a:prstGeom prst="rect">
            <a:avLst/>
          </a:prstGeom>
        </p:spPr>
        <p:txBody>
          <a:bodyPr lIns="90960" tIns="45496" rIns="90960" bIns="45496"/>
          <a:lstStyle>
            <a:lvl1pPr algn="l" defTabSz="797231"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a:lstStyle>
          <a:p>
            <a:r>
              <a:rPr lang="en-US" altLang="en-US" sz="4000" dirty="0">
                <a:solidFill>
                  <a:srgbClr val="111111"/>
                </a:solidFill>
                <a:latin typeface="+mj-lt"/>
              </a:rPr>
              <a:t>Case study – Abstinence from subscribing to rights shares – whether “transfer”?</a:t>
            </a:r>
          </a:p>
        </p:txBody>
      </p:sp>
      <p:sp>
        <p:nvSpPr>
          <p:cNvPr id="14"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32838833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p:cNvSpPr txBox="1">
            <a:spLocks noChangeArrowheads="1"/>
          </p:cNvSpPr>
          <p:nvPr/>
        </p:nvSpPr>
        <p:spPr bwMode="auto">
          <a:xfrm>
            <a:off x="457201" y="1172169"/>
            <a:ext cx="8001000" cy="2400657"/>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marL="455813" indent="-455813" defTabSz="797707">
              <a:spcBef>
                <a:spcPts val="600"/>
              </a:spcBef>
              <a:spcAft>
                <a:spcPts val="600"/>
              </a:spcAft>
              <a:buClr>
                <a:srgbClr val="111111"/>
              </a:buClr>
              <a:buSzPct val="100000"/>
              <a:buFont typeface="Arial" panose="020B0604020202020204" pitchFamily="34" charset="0"/>
              <a:buChar char="•"/>
            </a:pPr>
            <a:r>
              <a:rPr lang="en-US" dirty="0">
                <a:solidFill>
                  <a:srgbClr val="111111"/>
                </a:solidFill>
              </a:rPr>
              <a:t>Gains derived from the alienation of property</a:t>
            </a:r>
          </a:p>
          <a:p>
            <a:pPr marL="455813" indent="-455813" defTabSz="797707">
              <a:spcBef>
                <a:spcPts val="600"/>
              </a:spcBef>
              <a:spcAft>
                <a:spcPts val="600"/>
              </a:spcAft>
              <a:buClr>
                <a:srgbClr val="111111"/>
              </a:buClr>
              <a:buSzPct val="100000"/>
              <a:buFont typeface="Arial" panose="020B0604020202020204" pitchFamily="34" charset="0"/>
              <a:buChar char="•"/>
            </a:pPr>
            <a:r>
              <a:rPr lang="en-US" dirty="0">
                <a:solidFill>
                  <a:srgbClr val="111111"/>
                </a:solidFill>
              </a:rPr>
              <a:t>“Alienation” means the sale, exchange, transfer, or relinquishment of the property or the extinguishment of any rights therein or the compulsory acquisition thereof under any law in force in the respective Contracting States</a:t>
            </a:r>
          </a:p>
          <a:p>
            <a:pPr marL="455813" indent="-455813" defTabSz="797707">
              <a:spcBef>
                <a:spcPts val="600"/>
              </a:spcBef>
              <a:spcAft>
                <a:spcPts val="600"/>
              </a:spcAft>
              <a:buClr>
                <a:srgbClr val="111111"/>
              </a:buClr>
              <a:buSzPct val="100000"/>
              <a:buFont typeface="Arial" panose="020B0604020202020204" pitchFamily="34" charset="0"/>
              <a:buChar char="•"/>
            </a:pPr>
            <a:r>
              <a:rPr lang="en-US" dirty="0">
                <a:solidFill>
                  <a:srgbClr val="111111"/>
                </a:solidFill>
              </a:rPr>
              <a:t> Subject to tax in the country in which the transferor is a resident</a:t>
            </a:r>
          </a:p>
          <a:p>
            <a:pPr marL="455813" indent="-455813" defTabSz="797707">
              <a:spcBef>
                <a:spcPts val="600"/>
              </a:spcBef>
              <a:spcAft>
                <a:spcPts val="600"/>
              </a:spcAft>
              <a:buClr>
                <a:srgbClr val="111111"/>
              </a:buClr>
              <a:buSzPct val="100000"/>
              <a:buFont typeface="Arial" panose="020B0604020202020204" pitchFamily="34" charset="0"/>
              <a:buChar char="•"/>
            </a:pPr>
            <a:endParaRPr lang="en-US" kern="0" dirty="0" smtClean="0">
              <a:solidFill>
                <a:srgbClr val="111111"/>
              </a:solidFill>
            </a:endParaRPr>
          </a:p>
        </p:txBody>
      </p:sp>
      <p:sp>
        <p:nvSpPr>
          <p:cNvPr id="4" name="Rectangle 7"/>
          <p:cNvSpPr>
            <a:spLocks noGrp="1" noChangeArrowheads="1"/>
          </p:cNvSpPr>
          <p:nvPr>
            <p:ph type="title"/>
          </p:nvPr>
        </p:nvSpPr>
        <p:spPr>
          <a:xfrm>
            <a:off x="457261" y="225425"/>
            <a:ext cx="8232775" cy="863600"/>
          </a:xfrm>
        </p:spPr>
        <p:txBody>
          <a:bodyPr/>
          <a:lstStyle/>
          <a:p>
            <a:pPr eaLnBrk="1" hangingPunct="1"/>
            <a:r>
              <a:rPr lang="en-US" sz="4400" dirty="0" smtClean="0">
                <a:solidFill>
                  <a:schemeClr val="tx1"/>
                </a:solidFill>
                <a:latin typeface="+mj-lt"/>
              </a:rPr>
              <a:t>Article 13 – Capital gains</a:t>
            </a:r>
          </a:p>
        </p:txBody>
      </p:sp>
    </p:spTree>
    <p:extLst>
      <p:ext uri="{BB962C8B-B14F-4D97-AF65-F5344CB8AC3E}">
        <p14:creationId xmlns:p14="http://schemas.microsoft.com/office/powerpoint/2010/main" val="814544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xfrm>
            <a:off x="467544" y="332656"/>
            <a:ext cx="8081963" cy="606425"/>
          </a:xfrm>
        </p:spPr>
        <p:txBody>
          <a:bodyPr/>
          <a:lstStyle/>
          <a:p>
            <a:pPr eaLnBrk="1" hangingPunct="1"/>
            <a:r>
              <a:rPr lang="en-US" altLang="en-US" sz="4000" dirty="0" smtClean="0">
                <a:solidFill>
                  <a:srgbClr val="111111"/>
                </a:solidFill>
              </a:rPr>
              <a:t>British Gas –– [(2006) </a:t>
            </a:r>
            <a:r>
              <a:rPr lang="en-IN" sz="4000" dirty="0">
                <a:solidFill>
                  <a:srgbClr val="111111"/>
                </a:solidFill>
              </a:rPr>
              <a:t>157 Taxman </a:t>
            </a:r>
            <a:r>
              <a:rPr lang="en-IN" sz="4000" dirty="0" smtClean="0">
                <a:solidFill>
                  <a:srgbClr val="111111"/>
                </a:solidFill>
              </a:rPr>
              <a:t>225 (AAR)]</a:t>
            </a:r>
            <a:r>
              <a:rPr lang="en-US" altLang="en-US" dirty="0" smtClean="0">
                <a:solidFill>
                  <a:srgbClr val="111111"/>
                </a:solidFill>
              </a:rPr>
              <a:t> </a:t>
            </a:r>
          </a:p>
        </p:txBody>
      </p:sp>
      <p:sp>
        <p:nvSpPr>
          <p:cNvPr id="19459" name="Rectangle 3"/>
          <p:cNvSpPr>
            <a:spLocks noGrp="1" noChangeArrowheads="1"/>
          </p:cNvSpPr>
          <p:nvPr>
            <p:ph type="body" idx="1"/>
          </p:nvPr>
        </p:nvSpPr>
        <p:spPr>
          <a:xfrm>
            <a:off x="467544" y="1575147"/>
            <a:ext cx="8235950" cy="4302125"/>
          </a:xfrm>
        </p:spPr>
        <p:txBody>
          <a:bodyPr/>
          <a:lstStyle/>
          <a:p>
            <a:pPr eaLnBrk="1" hangingPunct="1">
              <a:lnSpc>
                <a:spcPct val="80000"/>
              </a:lnSpc>
              <a:buFont typeface="Arial" charset="0"/>
              <a:buNone/>
            </a:pPr>
            <a:r>
              <a:rPr lang="en-US" altLang="en-US" sz="1600" u="sng" dirty="0" smtClean="0">
                <a:solidFill>
                  <a:srgbClr val="111111"/>
                </a:solidFill>
                <a:latin typeface="+mj-lt"/>
              </a:rPr>
              <a:t>Background and facts of the Case:</a:t>
            </a:r>
          </a:p>
          <a:p>
            <a:pPr eaLnBrk="1" hangingPunct="1">
              <a:lnSpc>
                <a:spcPct val="80000"/>
              </a:lnSpc>
              <a:buFont typeface="Arial" charset="0"/>
              <a:buNone/>
            </a:pPr>
            <a:endParaRPr lang="en-US" altLang="en-US" sz="1600" u="sng" dirty="0" smtClean="0">
              <a:solidFill>
                <a:srgbClr val="111111"/>
              </a:solidFill>
              <a:latin typeface="+mj-lt"/>
            </a:endParaRPr>
          </a:p>
          <a:p>
            <a:pPr eaLnBrk="1" hangingPunct="1">
              <a:lnSpc>
                <a:spcPct val="80000"/>
              </a:lnSpc>
              <a:buClrTx/>
              <a:buSzPct val="100000"/>
              <a:buFont typeface="Arial" panose="020B0604020202020204" pitchFamily="34" charset="0"/>
              <a:buChar char="•"/>
            </a:pPr>
            <a:r>
              <a:rPr lang="en-US" altLang="en-US" sz="1600" dirty="0" smtClean="0">
                <a:solidFill>
                  <a:srgbClr val="111111"/>
                </a:solidFill>
                <a:latin typeface="+mj-lt"/>
              </a:rPr>
              <a:t>British Gas sent its employee to UK on an assignment for a period of two years  </a:t>
            </a:r>
          </a:p>
          <a:p>
            <a:pPr eaLnBrk="1" hangingPunct="1">
              <a:lnSpc>
                <a:spcPct val="80000"/>
              </a:lnSpc>
              <a:buClrTx/>
              <a:buSzPct val="100000"/>
              <a:buFont typeface="Arial" panose="020B0604020202020204" pitchFamily="34" charset="0"/>
              <a:buChar char="•"/>
            </a:pPr>
            <a:r>
              <a:rPr lang="en-US" altLang="en-US" sz="1600" dirty="0" smtClean="0">
                <a:solidFill>
                  <a:srgbClr val="111111"/>
                </a:solidFill>
                <a:latin typeface="+mj-lt"/>
              </a:rPr>
              <a:t>During the relevant previous year the employee spent 88 days in India and contended to be a </a:t>
            </a:r>
            <a:br>
              <a:rPr lang="en-US" altLang="en-US" sz="1600" dirty="0" smtClean="0">
                <a:solidFill>
                  <a:srgbClr val="111111"/>
                </a:solidFill>
                <a:latin typeface="+mj-lt"/>
              </a:rPr>
            </a:br>
            <a:r>
              <a:rPr lang="en-US" altLang="en-US" sz="1600" dirty="0" smtClean="0">
                <a:solidFill>
                  <a:srgbClr val="111111"/>
                </a:solidFill>
                <a:latin typeface="+mj-lt"/>
              </a:rPr>
              <a:t>non-resident based on explanation to Section 6(1) of the Act</a:t>
            </a:r>
          </a:p>
          <a:p>
            <a:pPr eaLnBrk="1" hangingPunct="1">
              <a:lnSpc>
                <a:spcPct val="80000"/>
              </a:lnSpc>
              <a:buClrTx/>
              <a:buSzPct val="100000"/>
              <a:buFont typeface="Arial" panose="020B0604020202020204" pitchFamily="34" charset="0"/>
              <a:buChar char="•"/>
            </a:pPr>
            <a:r>
              <a:rPr lang="en-US" altLang="en-US" sz="1600" dirty="0" smtClean="0">
                <a:solidFill>
                  <a:srgbClr val="111111"/>
                </a:solidFill>
                <a:latin typeface="+mj-lt"/>
              </a:rPr>
              <a:t>The employee continued to be on the Indian payroll and received salary in India</a:t>
            </a:r>
          </a:p>
          <a:p>
            <a:pPr eaLnBrk="1" hangingPunct="1">
              <a:lnSpc>
                <a:spcPct val="80000"/>
              </a:lnSpc>
              <a:buClrTx/>
              <a:buSzPct val="100000"/>
              <a:buFont typeface="Arial" panose="020B0604020202020204" pitchFamily="34" charset="0"/>
              <a:buChar char="•"/>
            </a:pPr>
            <a:r>
              <a:rPr lang="en-US" altLang="en-US" sz="1600" dirty="0" smtClean="0">
                <a:solidFill>
                  <a:srgbClr val="111111"/>
                </a:solidFill>
                <a:latin typeface="+mj-lt"/>
              </a:rPr>
              <a:t>The employee also received allowances to meet the additional cost of living in the UK which were taxable in the UK</a:t>
            </a:r>
          </a:p>
          <a:p>
            <a:pPr eaLnBrk="1" hangingPunct="1">
              <a:lnSpc>
                <a:spcPct val="80000"/>
              </a:lnSpc>
            </a:pPr>
            <a:endParaRPr lang="en-US" altLang="en-US" sz="1600" dirty="0" smtClean="0">
              <a:solidFill>
                <a:srgbClr val="111111"/>
              </a:solidFill>
              <a:latin typeface="+mj-lt"/>
            </a:endParaRPr>
          </a:p>
          <a:p>
            <a:pPr eaLnBrk="1" hangingPunct="1">
              <a:lnSpc>
                <a:spcPct val="80000"/>
              </a:lnSpc>
              <a:buFont typeface="Arial" charset="0"/>
              <a:buNone/>
            </a:pPr>
            <a:r>
              <a:rPr lang="en-US" altLang="en-US" sz="1600" dirty="0" smtClean="0">
                <a:solidFill>
                  <a:srgbClr val="111111"/>
                </a:solidFill>
                <a:latin typeface="+mj-lt"/>
              </a:rPr>
              <a:t> </a:t>
            </a:r>
            <a:r>
              <a:rPr lang="en-US" altLang="en-US" sz="1600" u="sng" dirty="0" smtClean="0">
                <a:solidFill>
                  <a:srgbClr val="111111"/>
                </a:solidFill>
                <a:latin typeface="+mj-lt"/>
              </a:rPr>
              <a:t>Findings and Judgments:</a:t>
            </a:r>
          </a:p>
          <a:p>
            <a:pPr eaLnBrk="1" hangingPunct="1">
              <a:lnSpc>
                <a:spcPct val="80000"/>
              </a:lnSpc>
              <a:buFont typeface="Arial" charset="0"/>
              <a:buNone/>
            </a:pPr>
            <a:endParaRPr lang="en-US" altLang="en-US" sz="1600" u="sng" dirty="0" smtClean="0">
              <a:solidFill>
                <a:srgbClr val="111111"/>
              </a:solidFill>
              <a:latin typeface="+mj-lt"/>
            </a:endParaRPr>
          </a:p>
          <a:p>
            <a:pPr eaLnBrk="1" hangingPunct="1">
              <a:lnSpc>
                <a:spcPct val="80000"/>
              </a:lnSpc>
              <a:buClrTx/>
              <a:buSzPct val="100000"/>
              <a:buFont typeface="Arial" panose="020B0604020202020204" pitchFamily="34" charset="0"/>
              <a:buChar char="•"/>
            </a:pPr>
            <a:r>
              <a:rPr lang="en-US" altLang="en-US" sz="1600" dirty="0" smtClean="0">
                <a:solidFill>
                  <a:srgbClr val="111111"/>
                </a:solidFill>
                <a:latin typeface="+mj-lt"/>
              </a:rPr>
              <a:t>The test to residence should be explanation to Section 6(1) of the Act, since the employee left for the purpose of employment outside India.  </a:t>
            </a:r>
          </a:p>
          <a:p>
            <a:pPr eaLnBrk="1" hangingPunct="1">
              <a:lnSpc>
                <a:spcPct val="80000"/>
              </a:lnSpc>
              <a:buClrTx/>
              <a:buSzPct val="100000"/>
              <a:buFont typeface="Arial" panose="020B0604020202020204" pitchFamily="34" charset="0"/>
              <a:buChar char="•"/>
            </a:pPr>
            <a:r>
              <a:rPr lang="en-US" altLang="en-US" sz="1600" dirty="0" smtClean="0">
                <a:solidFill>
                  <a:srgbClr val="111111"/>
                </a:solidFill>
                <a:latin typeface="+mj-lt"/>
              </a:rPr>
              <a:t>Does not matter if he is already in employment, as the requirement is not “leaving for employment”</a:t>
            </a:r>
          </a:p>
          <a:p>
            <a:pPr eaLnBrk="1" hangingPunct="1">
              <a:lnSpc>
                <a:spcPct val="80000"/>
              </a:lnSpc>
              <a:buClrTx/>
              <a:buSzPct val="100000"/>
              <a:buFont typeface="Arial" panose="020B0604020202020204" pitchFamily="34" charset="0"/>
              <a:buChar char="•"/>
            </a:pPr>
            <a:r>
              <a:rPr lang="en-US" altLang="en-US" sz="1600" dirty="0" smtClean="0">
                <a:solidFill>
                  <a:srgbClr val="111111"/>
                </a:solidFill>
                <a:latin typeface="+mj-lt"/>
              </a:rPr>
              <a:t>Therefore, in pursuance of the DTAA, the salary drawn in respect of employment exercised in the UK shall not be taxable in India as the same has been offered to tax in the UK</a:t>
            </a:r>
          </a:p>
        </p:txBody>
      </p:sp>
    </p:spTree>
    <p:extLst>
      <p:ext uri="{BB962C8B-B14F-4D97-AF65-F5344CB8AC3E}">
        <p14:creationId xmlns:p14="http://schemas.microsoft.com/office/powerpoint/2010/main" val="8331058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title"/>
          </p:nvPr>
        </p:nvSpPr>
        <p:spPr>
          <a:xfrm>
            <a:off x="457261" y="225425"/>
            <a:ext cx="8232775" cy="863600"/>
          </a:xfrm>
        </p:spPr>
        <p:txBody>
          <a:bodyPr/>
          <a:lstStyle/>
          <a:p>
            <a:pPr eaLnBrk="1" hangingPunct="1"/>
            <a:r>
              <a:rPr lang="en-US" sz="4400" dirty="0" smtClean="0">
                <a:solidFill>
                  <a:schemeClr val="tx1"/>
                </a:solidFill>
                <a:latin typeface="+mj-lt"/>
              </a:rPr>
              <a:t>Section 9(1)(i) vs. Article 13</a:t>
            </a:r>
          </a:p>
        </p:txBody>
      </p:sp>
      <p:graphicFrame>
        <p:nvGraphicFramePr>
          <p:cNvPr id="5" name="Table 4"/>
          <p:cNvGraphicFramePr>
            <a:graphicFrameLocks noGrp="1"/>
          </p:cNvGraphicFramePr>
          <p:nvPr>
            <p:extLst>
              <p:ext uri="{D42A27DB-BD31-4B8C-83A1-F6EECF244321}">
                <p14:modId xmlns:p14="http://schemas.microsoft.com/office/powerpoint/2010/main" val="3347115136"/>
              </p:ext>
            </p:extLst>
          </p:nvPr>
        </p:nvGraphicFramePr>
        <p:xfrm>
          <a:off x="492370" y="1172162"/>
          <a:ext cx="8194432" cy="4394200"/>
        </p:xfrm>
        <a:graphic>
          <a:graphicData uri="http://schemas.openxmlformats.org/drawingml/2006/table">
            <a:tbl>
              <a:tblPr firstRow="1" bandRow="1">
                <a:tableStyleId>{5C22544A-7EE6-4342-B048-85BDC9FD1C3A}</a:tableStyleId>
              </a:tblPr>
              <a:tblGrid>
                <a:gridCol w="1969478"/>
                <a:gridCol w="2872154"/>
                <a:gridCol w="3352800"/>
              </a:tblGrid>
              <a:tr h="370840">
                <a:tc>
                  <a:txBody>
                    <a:bodyPr/>
                    <a:lstStyle/>
                    <a:p>
                      <a:pPr algn="ctr"/>
                      <a:r>
                        <a:rPr lang="en-US" sz="1600" b="1" dirty="0" smtClean="0">
                          <a:solidFill>
                            <a:schemeClr val="tx1"/>
                          </a:solidFill>
                        </a:rPr>
                        <a:t>Particulars</a:t>
                      </a:r>
                      <a:endParaRPr lang="en-US" sz="1600" b="1" dirty="0">
                        <a:solidFill>
                          <a:schemeClr val="tx1"/>
                        </a:solidFill>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600" b="1" dirty="0" smtClean="0">
                          <a:solidFill>
                            <a:schemeClr val="tx1"/>
                          </a:solidFill>
                        </a:rPr>
                        <a:t>Section 9(1)(i)</a:t>
                      </a:r>
                      <a:endParaRPr lang="en-US" sz="1600" b="1" dirty="0">
                        <a:solidFill>
                          <a:schemeClr val="tx1"/>
                        </a:solidFill>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600" b="1" dirty="0" smtClean="0">
                          <a:solidFill>
                            <a:schemeClr val="tx1"/>
                          </a:solidFill>
                        </a:rPr>
                        <a:t>Capital gains</a:t>
                      </a:r>
                      <a:r>
                        <a:rPr lang="en-US" sz="1600" b="1" baseline="0" dirty="0" smtClean="0">
                          <a:solidFill>
                            <a:schemeClr val="tx1"/>
                          </a:solidFill>
                        </a:rPr>
                        <a:t> </a:t>
                      </a:r>
                      <a:r>
                        <a:rPr lang="en-US" sz="1600" b="1" dirty="0" smtClean="0">
                          <a:solidFill>
                            <a:schemeClr val="tx1"/>
                          </a:solidFill>
                        </a:rPr>
                        <a:t>as per</a:t>
                      </a:r>
                      <a:r>
                        <a:rPr lang="en-US" sz="1600" b="1" baseline="0" dirty="0" smtClean="0">
                          <a:solidFill>
                            <a:schemeClr val="tx1"/>
                          </a:solidFill>
                        </a:rPr>
                        <a:t> </a:t>
                      </a:r>
                      <a:r>
                        <a:rPr lang="en-US" sz="1600" b="1" dirty="0" smtClean="0">
                          <a:solidFill>
                            <a:schemeClr val="tx1"/>
                          </a:solidFill>
                        </a:rPr>
                        <a:t>Article 13</a:t>
                      </a:r>
                      <a:endParaRPr lang="en-US" sz="1600" b="1" dirty="0">
                        <a:solidFill>
                          <a:schemeClr val="tx1"/>
                        </a:solidFill>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158240">
                <a:tc>
                  <a:txBody>
                    <a:bodyPr/>
                    <a:lstStyle/>
                    <a:p>
                      <a:r>
                        <a:rPr lang="en-US" sz="1400" b="0" dirty="0" smtClean="0">
                          <a:solidFill>
                            <a:schemeClr val="tx1"/>
                          </a:solidFill>
                        </a:rPr>
                        <a:t>Scope</a:t>
                      </a:r>
                      <a:endParaRPr lang="en-US" sz="1400" b="0" dirty="0">
                        <a:solidFill>
                          <a:schemeClr val="tx1"/>
                        </a:solidFill>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400" dirty="0" smtClean="0">
                          <a:solidFill>
                            <a:schemeClr val="tx1"/>
                          </a:solidFill>
                        </a:rPr>
                        <a:t>Transfer of a capital asset situated</a:t>
                      </a:r>
                      <a:r>
                        <a:rPr lang="en-US" sz="1400" baseline="0" dirty="0" smtClean="0">
                          <a:solidFill>
                            <a:schemeClr val="tx1"/>
                          </a:solidFill>
                        </a:rPr>
                        <a:t> in India</a:t>
                      </a:r>
                    </a:p>
                    <a:p>
                      <a:endParaRPr lang="en-US" sz="1400" baseline="0" dirty="0" smtClean="0">
                        <a:solidFill>
                          <a:schemeClr val="tx1"/>
                        </a:solidFill>
                      </a:endParaRPr>
                    </a:p>
                    <a:p>
                      <a:r>
                        <a:rPr lang="en-US" sz="1400" baseline="0" dirty="0" smtClean="0">
                          <a:solidFill>
                            <a:schemeClr val="tx1"/>
                          </a:solidFill>
                        </a:rPr>
                        <a:t>Includes indirect transfer thus making the scope very wide</a:t>
                      </a:r>
                      <a:endParaRPr lang="en-US" sz="1400" dirty="0">
                        <a:solidFill>
                          <a:schemeClr val="tx1"/>
                        </a:solidFill>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400" dirty="0" smtClean="0">
                          <a:solidFill>
                            <a:schemeClr val="tx1"/>
                          </a:solidFill>
                        </a:rPr>
                        <a:t>Narrow</a:t>
                      </a:r>
                      <a:endParaRPr lang="en-US" sz="1400" dirty="0">
                        <a:solidFill>
                          <a:schemeClr val="tx1"/>
                        </a:solidFill>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2865120">
                <a:tc>
                  <a:txBody>
                    <a:bodyPr/>
                    <a:lstStyle/>
                    <a:p>
                      <a:r>
                        <a:rPr lang="en-US" sz="1400" b="0" dirty="0" smtClean="0">
                          <a:solidFill>
                            <a:schemeClr val="tx1"/>
                          </a:solidFill>
                        </a:rPr>
                        <a:t>Example</a:t>
                      </a:r>
                      <a:endParaRPr lang="en-US" sz="1400" b="0" dirty="0">
                        <a:solidFill>
                          <a:schemeClr val="tx1"/>
                        </a:solidFill>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400" dirty="0" smtClean="0">
                          <a:solidFill>
                            <a:schemeClr val="tx1"/>
                          </a:solidFill>
                        </a:rPr>
                        <a:t>Shares of a Mauritius company transferred</a:t>
                      </a:r>
                      <a:r>
                        <a:rPr lang="en-US" sz="1400" baseline="0" dirty="0" smtClean="0">
                          <a:solidFill>
                            <a:schemeClr val="tx1"/>
                          </a:solidFill>
                        </a:rPr>
                        <a:t> by a resident of Mauritius could be subject to tax in India if such shares derive their value substantially from assets located in India</a:t>
                      </a:r>
                    </a:p>
                    <a:p>
                      <a:endParaRPr lang="en-US" sz="140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0" baseline="0" dirty="0" smtClean="0">
                          <a:solidFill>
                            <a:schemeClr val="tx1"/>
                          </a:solidFill>
                        </a:rPr>
                        <a:t>Retrospective amendment to section 9(1)(i) of the Act does not prevent the application of the benefits of the India – Mauritius tax treaty</a:t>
                      </a:r>
                      <a:endParaRPr lang="en-US" sz="1400" b="0" dirty="0" smtClean="0">
                        <a:solidFill>
                          <a:schemeClr val="tx1"/>
                        </a:solidFill>
                      </a:endParaRPr>
                    </a:p>
                    <a:p>
                      <a:endParaRPr lang="en-US" sz="1400" dirty="0" smtClean="0">
                        <a:solidFill>
                          <a:schemeClr val="tx1"/>
                        </a:solidFill>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1400" dirty="0" smtClean="0">
                          <a:solidFill>
                            <a:schemeClr val="tx1"/>
                          </a:solidFill>
                        </a:rPr>
                        <a:t>Shares of a</a:t>
                      </a:r>
                      <a:r>
                        <a:rPr lang="en-US" sz="1400" baseline="0" dirty="0" smtClean="0">
                          <a:solidFill>
                            <a:schemeClr val="tx1"/>
                          </a:solidFill>
                        </a:rPr>
                        <a:t> Mauritius</a:t>
                      </a:r>
                      <a:r>
                        <a:rPr lang="en-US" sz="1400" dirty="0" smtClean="0">
                          <a:solidFill>
                            <a:schemeClr val="tx1"/>
                          </a:solidFill>
                        </a:rPr>
                        <a:t> company</a:t>
                      </a:r>
                      <a:r>
                        <a:rPr lang="en-US" sz="1400" baseline="0" dirty="0" smtClean="0">
                          <a:solidFill>
                            <a:schemeClr val="tx1"/>
                          </a:solidFill>
                        </a:rPr>
                        <a:t> transferred by a resident of Mauritius would be subject to tax in Mauritius (i.e. where the property is situated)</a:t>
                      </a:r>
                    </a:p>
                    <a:p>
                      <a:endParaRPr lang="en-US" sz="1400" baseline="0" dirty="0" smtClean="0">
                        <a:solidFill>
                          <a:schemeClr val="tx1"/>
                        </a:solidFill>
                      </a:endParaRPr>
                    </a:p>
                    <a:p>
                      <a:endParaRPr lang="en-US" sz="1400" baseline="0" dirty="0" smtClean="0">
                        <a:solidFill>
                          <a:schemeClr val="tx1"/>
                        </a:solidFill>
                      </a:endParaRPr>
                    </a:p>
                    <a:p>
                      <a:endParaRPr lang="en-US" sz="1400" baseline="0" dirty="0" smtClean="0">
                        <a:solidFill>
                          <a:schemeClr val="tx1"/>
                        </a:solidFill>
                      </a:endParaRPr>
                    </a:p>
                    <a:p>
                      <a:r>
                        <a:rPr lang="en-US" sz="1400" baseline="0" dirty="0" smtClean="0">
                          <a:solidFill>
                            <a:schemeClr val="tx1"/>
                          </a:solidFill>
                        </a:rPr>
                        <a:t>Capital gains may not be liable to tax in India on account of application of section 90(2) of the Act read with Article 13 of India-Mauritius treaty</a:t>
                      </a:r>
                      <a:endParaRPr lang="en-US" sz="1400" dirty="0">
                        <a:solidFill>
                          <a:schemeClr val="tx1"/>
                        </a:solidFill>
                      </a:endParaRPr>
                    </a:p>
                  </a:txBody>
                  <a:tcPr marL="84406" marR="84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bl>
          </a:graphicData>
        </a:graphic>
      </p:graphicFrame>
    </p:spTree>
    <p:extLst>
      <p:ext uri="{BB962C8B-B14F-4D97-AF65-F5344CB8AC3E}">
        <p14:creationId xmlns:p14="http://schemas.microsoft.com/office/powerpoint/2010/main" val="2719477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23528" y="355600"/>
            <a:ext cx="8568952" cy="863600"/>
          </a:xfrm>
          <a:prstGeom prst="rect">
            <a:avLst/>
          </a:prstGeom>
        </p:spPr>
        <p:txBody>
          <a:bodyPr lIns="90960" tIns="45496" rIns="90960" bIns="45496"/>
          <a:lstStyle>
            <a:lvl1pPr algn="l" defTabSz="797231" rtl="0" eaLnBrk="1" latinLnBrk="0" hangingPunct="1">
              <a:lnSpc>
                <a:spcPct val="85000"/>
              </a:lnSpc>
              <a:spcBef>
                <a:spcPct val="0"/>
              </a:spcBef>
              <a:buNone/>
              <a:defRPr sz="2600" b="1" kern="1200">
                <a:solidFill>
                  <a:schemeClr val="bg2"/>
                </a:solidFill>
                <a:latin typeface="EYInterstate Light" pitchFamily="2" charset="0"/>
                <a:ea typeface="+mj-ea"/>
                <a:cs typeface="Arial" pitchFamily="34" charset="0"/>
              </a:defRPr>
            </a:lvl1pPr>
          </a:lstStyle>
          <a:p>
            <a:r>
              <a:rPr lang="en-US" altLang="en-US" sz="4100" dirty="0">
                <a:solidFill>
                  <a:srgbClr val="111111"/>
                </a:solidFill>
                <a:latin typeface="+mj-lt"/>
              </a:rPr>
              <a:t>Indirect transfer – Certain Rulings</a:t>
            </a:r>
          </a:p>
        </p:txBody>
      </p:sp>
      <p:sp>
        <p:nvSpPr>
          <p:cNvPr id="5" name="Content Placeholder 2"/>
          <p:cNvSpPr txBox="1">
            <a:spLocks/>
          </p:cNvSpPr>
          <p:nvPr/>
        </p:nvSpPr>
        <p:spPr>
          <a:xfrm>
            <a:off x="395536" y="1199728"/>
            <a:ext cx="8234362" cy="5181600"/>
          </a:xfrm>
          <a:prstGeom prst="rect">
            <a:avLst/>
          </a:prstGeom>
        </p:spPr>
        <p:txBody>
          <a:bodyPr lIns="90960" tIns="45496" rIns="90960" bIns="45496"/>
          <a:lstStyle>
            <a:lvl1pPr marL="149515" indent="-149515" algn="l" defTabSz="797231" rtl="0" eaLnBrk="1" latinLnBrk="0" hangingPunct="1">
              <a:spcBef>
                <a:spcPct val="20000"/>
              </a:spcBef>
              <a:buClr>
                <a:schemeClr val="accent2"/>
              </a:buClr>
              <a:buSzPct val="70000"/>
              <a:buFont typeface="Arial" pitchFamily="34" charset="0"/>
              <a:buChar char="►"/>
              <a:defRPr sz="1100" kern="1200">
                <a:solidFill>
                  <a:schemeClr val="bg1"/>
                </a:solidFill>
                <a:latin typeface="EYInterstate" pitchFamily="2" charset="0"/>
                <a:ea typeface="+mn-ea"/>
                <a:cs typeface="+mn-cs"/>
              </a:defRPr>
            </a:lvl1pPr>
            <a:lvl2pPr marL="298958" indent="-146737" algn="l" defTabSz="797231"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2pPr>
            <a:lvl3pPr marL="451222" indent="-160555" algn="l" defTabSz="797231"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3pPr>
            <a:lvl4pPr marL="597921" indent="-146737" algn="l" defTabSz="797231"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4pPr>
            <a:lvl5pPr marL="750182" indent="-152289" algn="l" defTabSz="797231"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5pPr>
            <a:lvl6pPr marL="2192374" indent="-199305" algn="l" defTabSz="797231"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590995" indent="-199305" algn="l" defTabSz="797231"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2989599" indent="-199305" algn="l" defTabSz="797231"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388212" indent="-199305" algn="l" defTabSz="797231"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a:lnSpc>
                <a:spcPct val="150000"/>
              </a:lnSpc>
              <a:spcAft>
                <a:spcPts val="1000"/>
              </a:spcAft>
              <a:buClr>
                <a:srgbClr val="111111"/>
              </a:buClr>
              <a:buSzPct val="100000"/>
              <a:buFont typeface="Arial" pitchFamily="34" charset="0"/>
              <a:buChar char="•"/>
            </a:pPr>
            <a:r>
              <a:rPr lang="en-US" altLang="en-US" sz="1400" dirty="0">
                <a:solidFill>
                  <a:srgbClr val="111111"/>
                </a:solidFill>
                <a:latin typeface="+mj-lt"/>
              </a:rPr>
              <a:t>In the case of </a:t>
            </a:r>
            <a:r>
              <a:rPr lang="en-US" altLang="en-US" sz="1400" b="1" dirty="0">
                <a:solidFill>
                  <a:srgbClr val="111111"/>
                </a:solidFill>
                <a:latin typeface="+mj-lt"/>
              </a:rPr>
              <a:t>Moody’s Analytics </a:t>
            </a:r>
            <a:r>
              <a:rPr lang="en-US" altLang="en-US" sz="1400" b="1" dirty="0" err="1">
                <a:solidFill>
                  <a:srgbClr val="111111"/>
                </a:solidFill>
                <a:latin typeface="+mj-lt"/>
              </a:rPr>
              <a:t>Inc</a:t>
            </a:r>
            <a:r>
              <a:rPr lang="en-US" altLang="en-US" sz="1400" b="1" dirty="0">
                <a:solidFill>
                  <a:srgbClr val="111111"/>
                </a:solidFill>
                <a:latin typeface="+mj-lt"/>
              </a:rPr>
              <a:t>, USA [TS-577-AAR-2012]</a:t>
            </a:r>
            <a:r>
              <a:rPr lang="en-US" altLang="en-US" sz="1400" dirty="0">
                <a:solidFill>
                  <a:srgbClr val="111111"/>
                </a:solidFill>
                <a:latin typeface="+mj-lt"/>
              </a:rPr>
              <a:t>, the AAR held that the legal ownership of the Mauritius entity and observed that the beneficial ownership is not to be looked into while deciding taxability on such transactions</a:t>
            </a:r>
            <a:r>
              <a:rPr lang="en-US" altLang="en-US" sz="1400" dirty="0" smtClean="0">
                <a:solidFill>
                  <a:srgbClr val="111111"/>
                </a:solidFill>
                <a:latin typeface="+mj-lt"/>
              </a:rPr>
              <a:t>. The AAR upheld the availability of the beneficial provisions of the DTAA to the taxpayer.</a:t>
            </a:r>
            <a:endParaRPr lang="en-US" altLang="en-US" sz="1400" dirty="0">
              <a:solidFill>
                <a:srgbClr val="111111"/>
              </a:solidFill>
              <a:latin typeface="+mj-lt"/>
            </a:endParaRPr>
          </a:p>
          <a:p>
            <a:pPr>
              <a:lnSpc>
                <a:spcPct val="150000"/>
              </a:lnSpc>
              <a:spcAft>
                <a:spcPts val="1000"/>
              </a:spcAft>
              <a:buClr>
                <a:srgbClr val="111111"/>
              </a:buClr>
              <a:buSzPct val="100000"/>
              <a:buFont typeface="Arial" pitchFamily="34" charset="0"/>
              <a:buChar char="•"/>
            </a:pPr>
            <a:r>
              <a:rPr lang="en-US" altLang="en-US" sz="1400" dirty="0">
                <a:solidFill>
                  <a:srgbClr val="111111"/>
                </a:solidFill>
                <a:latin typeface="+mj-lt"/>
              </a:rPr>
              <a:t>In the case of </a:t>
            </a:r>
            <a:r>
              <a:rPr lang="en-US" altLang="en-US" sz="1400" b="1" dirty="0" err="1">
                <a:solidFill>
                  <a:srgbClr val="111111"/>
                </a:solidFill>
                <a:latin typeface="+mj-lt"/>
              </a:rPr>
              <a:t>Merieux</a:t>
            </a:r>
            <a:r>
              <a:rPr lang="en-US" altLang="en-US" sz="1400" b="1" dirty="0">
                <a:solidFill>
                  <a:srgbClr val="111111"/>
                </a:solidFill>
                <a:latin typeface="+mj-lt"/>
              </a:rPr>
              <a:t> Alliance, France and </a:t>
            </a:r>
            <a:r>
              <a:rPr lang="en-US" altLang="en-US" sz="1400" b="1" dirty="0" err="1">
                <a:solidFill>
                  <a:srgbClr val="111111"/>
                </a:solidFill>
                <a:latin typeface="+mj-lt"/>
              </a:rPr>
              <a:t>Groupe</a:t>
            </a:r>
            <a:r>
              <a:rPr lang="en-US" altLang="en-US" sz="1400" b="1" dirty="0">
                <a:solidFill>
                  <a:srgbClr val="111111"/>
                </a:solidFill>
                <a:latin typeface="+mj-lt"/>
              </a:rPr>
              <a:t> </a:t>
            </a:r>
            <a:r>
              <a:rPr lang="en-US" altLang="en-US" sz="1400" b="1" dirty="0" err="1">
                <a:solidFill>
                  <a:srgbClr val="111111"/>
                </a:solidFill>
                <a:latin typeface="+mj-lt"/>
              </a:rPr>
              <a:t>Industriel</a:t>
            </a:r>
            <a:r>
              <a:rPr lang="en-US" altLang="en-US" sz="1400" b="1" dirty="0">
                <a:solidFill>
                  <a:srgbClr val="111111"/>
                </a:solidFill>
                <a:latin typeface="+mj-lt"/>
              </a:rPr>
              <a:t> Marcel </a:t>
            </a:r>
            <a:r>
              <a:rPr lang="en-US" altLang="en-US" sz="1400" b="1" dirty="0" err="1">
                <a:solidFill>
                  <a:srgbClr val="111111"/>
                </a:solidFill>
                <a:latin typeface="+mj-lt"/>
              </a:rPr>
              <a:t>Dassault</a:t>
            </a:r>
            <a:r>
              <a:rPr lang="en-US" altLang="en-US" sz="1400" b="1" dirty="0">
                <a:solidFill>
                  <a:srgbClr val="111111"/>
                </a:solidFill>
                <a:latin typeface="+mj-lt"/>
              </a:rPr>
              <a:t> (GIMD) [AAR No. 846 &amp; 847]</a:t>
            </a:r>
            <a:r>
              <a:rPr lang="en-US" altLang="en-US" sz="1400" dirty="0">
                <a:solidFill>
                  <a:srgbClr val="111111"/>
                </a:solidFill>
                <a:latin typeface="+mj-lt"/>
              </a:rPr>
              <a:t>, the Andhra Pradesh HC held that the corporate veil of the French holding company cannot be pierced. According to the HC, the French holding company was an independent corporate entity that had commercial substance and business purpose and was not a device for avoiding Indian tax. As the taxpayer had transferred shares of a French resident company, taxation of capital gains arising as a consequence of the transaction is allocated exclusively to France under the France DTAA and, therefore, not taxable in India. The HC also held that the retrospective amendments to the ITA would not impact the allocation of taxing rights under a DTAA.</a:t>
            </a:r>
          </a:p>
          <a:p>
            <a:pPr>
              <a:lnSpc>
                <a:spcPct val="150000"/>
              </a:lnSpc>
              <a:spcAft>
                <a:spcPts val="1000"/>
              </a:spcAft>
              <a:buClr>
                <a:srgbClr val="111111"/>
              </a:buClr>
              <a:buSzPct val="100000"/>
              <a:buFont typeface="Arial" pitchFamily="34" charset="0"/>
              <a:buChar char="•"/>
            </a:pPr>
            <a:endParaRPr lang="en-US" altLang="en-US" sz="1400" dirty="0">
              <a:solidFill>
                <a:srgbClr val="111111"/>
              </a:solidFill>
              <a:latin typeface="+mj-lt"/>
            </a:endParaRPr>
          </a:p>
        </p:txBody>
      </p:sp>
      <p:sp>
        <p:nvSpPr>
          <p:cNvPr id="6" name="Content Placeholder 2"/>
          <p:cNvSpPr txBox="1">
            <a:spLocks/>
          </p:cNvSpPr>
          <p:nvPr/>
        </p:nvSpPr>
        <p:spPr>
          <a:xfrm>
            <a:off x="455613" y="1847800"/>
            <a:ext cx="8234362" cy="5181600"/>
          </a:xfrm>
          <a:prstGeom prst="rect">
            <a:avLst/>
          </a:prstGeom>
        </p:spPr>
        <p:txBody>
          <a:bodyPr lIns="90960" tIns="45496" rIns="90960" bIns="45496"/>
          <a:lstStyle>
            <a:lvl1pPr marL="149515" indent="-149515" algn="l" defTabSz="797231" rtl="0" eaLnBrk="1" latinLnBrk="0" hangingPunct="1">
              <a:spcBef>
                <a:spcPct val="20000"/>
              </a:spcBef>
              <a:buClr>
                <a:schemeClr val="accent2"/>
              </a:buClr>
              <a:buSzPct val="70000"/>
              <a:buFont typeface="Arial" pitchFamily="34" charset="0"/>
              <a:buChar char="►"/>
              <a:defRPr sz="1100" kern="1200">
                <a:solidFill>
                  <a:schemeClr val="bg1"/>
                </a:solidFill>
                <a:latin typeface="EYInterstate" pitchFamily="2" charset="0"/>
                <a:ea typeface="+mn-ea"/>
                <a:cs typeface="+mn-cs"/>
              </a:defRPr>
            </a:lvl1pPr>
            <a:lvl2pPr marL="298958" indent="-146737" algn="l" defTabSz="797231"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2pPr>
            <a:lvl3pPr marL="451222" indent="-160555" algn="l" defTabSz="797231"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3pPr>
            <a:lvl4pPr marL="597921" indent="-146737" algn="l" defTabSz="797231"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4pPr>
            <a:lvl5pPr marL="750182" indent="-152289" algn="l" defTabSz="797231" rtl="0" eaLnBrk="1" latinLnBrk="0" hangingPunct="1">
              <a:spcBef>
                <a:spcPct val="20000"/>
              </a:spcBef>
              <a:buClr>
                <a:schemeClr val="accent2"/>
              </a:buClr>
              <a:buSzPct val="70000"/>
              <a:buFont typeface="Arial" pitchFamily="34" charset="0"/>
              <a:buChar char="►"/>
              <a:defRPr sz="1100" kern="1200">
                <a:solidFill>
                  <a:schemeClr val="bg1"/>
                </a:solidFill>
                <a:latin typeface="EYInterstate Light" pitchFamily="2" charset="0"/>
                <a:ea typeface="+mn-ea"/>
                <a:cs typeface="+mn-cs"/>
              </a:defRPr>
            </a:lvl5pPr>
            <a:lvl6pPr marL="2192374" indent="-199305" algn="l" defTabSz="797231"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590995" indent="-199305" algn="l" defTabSz="797231"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2989599" indent="-199305" algn="l" defTabSz="797231"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388212" indent="-199305" algn="l" defTabSz="797231"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a:lnSpc>
                <a:spcPct val="150000"/>
              </a:lnSpc>
              <a:spcAft>
                <a:spcPts val="1000"/>
              </a:spcAft>
              <a:buClr>
                <a:srgbClr val="111111"/>
              </a:buClr>
              <a:buSzPct val="100000"/>
              <a:buFont typeface="Arial" pitchFamily="34" charset="0"/>
              <a:buChar char="•"/>
            </a:pPr>
            <a:endParaRPr lang="en-US" altLang="en-US" sz="1600" dirty="0">
              <a:solidFill>
                <a:srgbClr val="111111"/>
              </a:solidFill>
              <a:latin typeface="+mj-lt"/>
            </a:endParaRPr>
          </a:p>
        </p:txBody>
      </p:sp>
    </p:spTree>
    <p:extLst>
      <p:ext uri="{BB962C8B-B14F-4D97-AF65-F5344CB8AC3E}">
        <p14:creationId xmlns:p14="http://schemas.microsoft.com/office/powerpoint/2010/main" val="27426465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idx="4294967295"/>
          </p:nvPr>
        </p:nvSpPr>
        <p:spPr>
          <a:xfrm>
            <a:off x="457200" y="200025"/>
            <a:ext cx="8231188" cy="863600"/>
          </a:xfrm>
          <a:prstGeom prst="rect">
            <a:avLst/>
          </a:prstGeom>
        </p:spPr>
        <p:txBody>
          <a:bodyPr lIns="90960" tIns="45496" rIns="90960" bIns="45496"/>
          <a:lstStyle/>
          <a:p>
            <a:r>
              <a:rPr lang="en-US" sz="4000" dirty="0">
                <a:solidFill>
                  <a:srgbClr val="111111"/>
                </a:solidFill>
                <a:latin typeface="+mj-lt"/>
              </a:rPr>
              <a:t>Salary deemed to accrue or arise in India – Section 9(1)(ii) and 9(1)(iii)</a:t>
            </a:r>
          </a:p>
        </p:txBody>
      </p:sp>
      <p:sp>
        <p:nvSpPr>
          <p:cNvPr id="3" name="Rectangle 3"/>
          <p:cNvSpPr>
            <a:spLocks noGrp="1" noChangeArrowheads="1"/>
          </p:cNvSpPr>
          <p:nvPr>
            <p:ph idx="1"/>
          </p:nvPr>
        </p:nvSpPr>
        <p:spPr>
          <a:xfrm>
            <a:off x="455713" y="1772848"/>
            <a:ext cx="8231187" cy="3905685"/>
          </a:xfrm>
        </p:spPr>
        <p:txBody>
          <a:bodyPr/>
          <a:lstStyle/>
          <a:p>
            <a:pPr algn="just">
              <a:lnSpc>
                <a:spcPct val="150000"/>
              </a:lnSpc>
              <a:spcBef>
                <a:spcPts val="525"/>
              </a:spcBef>
              <a:spcAft>
                <a:spcPts val="525"/>
              </a:spcAft>
              <a:buClr>
                <a:srgbClr val="111111"/>
              </a:buClr>
              <a:buSzPct val="100000"/>
              <a:buFont typeface="Arial" panose="020B0604020202020204" pitchFamily="34" charset="0"/>
              <a:buChar char="•"/>
              <a:tabLst>
                <a:tab pos="573486" algn="l"/>
                <a:tab pos="965115" algn="l"/>
              </a:tabLst>
            </a:pPr>
            <a:r>
              <a:rPr lang="en-US" sz="1800" dirty="0">
                <a:solidFill>
                  <a:srgbClr val="111111"/>
                </a:solidFill>
                <a:cs typeface="Arial" pitchFamily="34" charset="0"/>
              </a:rPr>
              <a:t>Income which falls under the head ‘Salaries’ shall be deemed to accrue or arise in India if it is earned in India</a:t>
            </a:r>
          </a:p>
          <a:p>
            <a:pPr algn="just">
              <a:lnSpc>
                <a:spcPct val="150000"/>
              </a:lnSpc>
              <a:spcBef>
                <a:spcPts val="525"/>
              </a:spcBef>
              <a:spcAft>
                <a:spcPts val="525"/>
              </a:spcAft>
              <a:buClr>
                <a:srgbClr val="111111"/>
              </a:buClr>
              <a:buSzPct val="100000"/>
              <a:buFont typeface="Arial" panose="020B0604020202020204" pitchFamily="34" charset="0"/>
              <a:buChar char="•"/>
              <a:tabLst>
                <a:tab pos="573486" algn="l"/>
                <a:tab pos="965115" algn="l"/>
              </a:tabLst>
            </a:pPr>
            <a:r>
              <a:rPr lang="en-US" sz="1800" dirty="0">
                <a:solidFill>
                  <a:srgbClr val="111111"/>
                </a:solidFill>
                <a:cs typeface="Arial" pitchFamily="34" charset="0"/>
              </a:rPr>
              <a:t>Explanation to Section 9(1)(ii) provides that income in the nature of salaries, shall be regarded as income earned in India if, </a:t>
            </a:r>
          </a:p>
          <a:p>
            <a:pPr marL="788242" lvl="1" indent="-338050" algn="just">
              <a:lnSpc>
                <a:spcPct val="150000"/>
              </a:lnSpc>
              <a:spcBef>
                <a:spcPts val="525"/>
              </a:spcBef>
              <a:spcAft>
                <a:spcPts val="525"/>
              </a:spcAft>
              <a:buClr>
                <a:srgbClr val="111111"/>
              </a:buClr>
              <a:buSzPct val="100000"/>
              <a:buFont typeface="Arial" panose="020B0604020202020204" pitchFamily="34" charset="0"/>
              <a:buChar char="•"/>
              <a:tabLst>
                <a:tab pos="573486" algn="l"/>
                <a:tab pos="965115" algn="l"/>
              </a:tabLst>
            </a:pPr>
            <a:r>
              <a:rPr lang="en-US" sz="1400" dirty="0">
                <a:solidFill>
                  <a:srgbClr val="111111"/>
                </a:solidFill>
                <a:cs typeface="Arial" pitchFamily="34" charset="0"/>
              </a:rPr>
              <a:t>It is payable for services rendered in India, and</a:t>
            </a:r>
          </a:p>
          <a:p>
            <a:pPr marL="788242" lvl="1" indent="-338050" algn="just">
              <a:lnSpc>
                <a:spcPct val="150000"/>
              </a:lnSpc>
              <a:spcBef>
                <a:spcPts val="525"/>
              </a:spcBef>
              <a:spcAft>
                <a:spcPts val="525"/>
              </a:spcAft>
              <a:buClr>
                <a:srgbClr val="111111"/>
              </a:buClr>
              <a:buSzPct val="100000"/>
              <a:buFont typeface="Arial" panose="020B0604020202020204" pitchFamily="34" charset="0"/>
              <a:buChar char="•"/>
              <a:tabLst>
                <a:tab pos="573486" algn="l"/>
                <a:tab pos="965115" algn="l"/>
              </a:tabLst>
            </a:pPr>
            <a:r>
              <a:rPr lang="en-US" sz="1400" dirty="0">
                <a:solidFill>
                  <a:srgbClr val="111111"/>
                </a:solidFill>
                <a:cs typeface="Arial" pitchFamily="34" charset="0"/>
              </a:rPr>
              <a:t>It is payable for the rest period or leave period which is preceded and succeeded by services rendered in India and forms part of service contract of employment</a:t>
            </a:r>
          </a:p>
          <a:p>
            <a:pPr marL="336474" lvl="1" indent="-336474" algn="just">
              <a:lnSpc>
                <a:spcPct val="150000"/>
              </a:lnSpc>
              <a:spcBef>
                <a:spcPts val="525"/>
              </a:spcBef>
              <a:spcAft>
                <a:spcPts val="525"/>
              </a:spcAft>
              <a:buClr>
                <a:srgbClr val="111111"/>
              </a:buClr>
              <a:buSzPct val="100000"/>
              <a:buFont typeface="Arial" panose="020B0604020202020204" pitchFamily="34" charset="0"/>
              <a:buChar char="•"/>
              <a:tabLst>
                <a:tab pos="573486" algn="l"/>
                <a:tab pos="965115" algn="l"/>
              </a:tabLst>
            </a:pPr>
            <a:r>
              <a:rPr lang="en-US" sz="1800" dirty="0">
                <a:solidFill>
                  <a:srgbClr val="111111"/>
                </a:solidFill>
                <a:cs typeface="Arial" pitchFamily="34" charset="0"/>
              </a:rPr>
              <a:t>Section 9(1)(iii) - income chargeable under the head “Salaries” payable by the Government to a citizen of India for service outside India</a:t>
            </a:r>
          </a:p>
          <a:p>
            <a:pPr marL="788242" lvl="1" indent="-338050" algn="just">
              <a:lnSpc>
                <a:spcPct val="150000"/>
              </a:lnSpc>
              <a:spcBef>
                <a:spcPts val="525"/>
              </a:spcBef>
              <a:spcAft>
                <a:spcPts val="525"/>
              </a:spcAft>
              <a:buClr>
                <a:srgbClr val="111111"/>
              </a:buClr>
              <a:buSzPct val="100000"/>
              <a:buFont typeface="Arial" panose="020B0604020202020204" pitchFamily="34" charset="0"/>
              <a:buChar char="•"/>
              <a:tabLst>
                <a:tab pos="573486" algn="l"/>
                <a:tab pos="965115" algn="l"/>
              </a:tabLst>
            </a:pPr>
            <a:endParaRPr lang="en-US" sz="1800" dirty="0">
              <a:solidFill>
                <a:srgbClr val="111111"/>
              </a:solidFill>
              <a:cs typeface="Arial" pitchFamily="34" charset="0"/>
            </a:endParaRPr>
          </a:p>
          <a:p>
            <a:pPr marL="788242" lvl="1" indent="-338050" algn="just">
              <a:lnSpc>
                <a:spcPct val="150000"/>
              </a:lnSpc>
              <a:spcBef>
                <a:spcPts val="525"/>
              </a:spcBef>
              <a:spcAft>
                <a:spcPts val="525"/>
              </a:spcAft>
              <a:buClr>
                <a:srgbClr val="111111"/>
              </a:buClr>
              <a:buSzPct val="100000"/>
              <a:buFont typeface="Arial" panose="020B0604020202020204" pitchFamily="34" charset="0"/>
              <a:buChar char="•"/>
              <a:tabLst>
                <a:tab pos="573486" algn="l"/>
                <a:tab pos="965115" algn="l"/>
              </a:tabLst>
            </a:pPr>
            <a:endParaRPr lang="en-US" sz="1800" dirty="0">
              <a:solidFill>
                <a:srgbClr val="111111"/>
              </a:solidFill>
              <a:cs typeface="Arial" pitchFamily="34" charset="0"/>
            </a:endParaRPr>
          </a:p>
        </p:txBody>
      </p:sp>
    </p:spTree>
    <p:extLst>
      <p:ext uri="{BB962C8B-B14F-4D97-AF65-F5344CB8AC3E}">
        <p14:creationId xmlns:p14="http://schemas.microsoft.com/office/powerpoint/2010/main" val="5257768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478"/>
            <a:ext cx="8229600" cy="860400"/>
          </a:xfrm>
        </p:spPr>
        <p:txBody>
          <a:bodyPr>
            <a:noAutofit/>
          </a:bodyPr>
          <a:lstStyle/>
          <a:p>
            <a:r>
              <a:rPr lang="en-US" sz="4200" dirty="0">
                <a:solidFill>
                  <a:srgbClr val="111111"/>
                </a:solidFill>
              </a:rPr>
              <a:t>Taxability of work days outside India – Section 9(1)(ii)</a:t>
            </a:r>
            <a:br>
              <a:rPr lang="en-US" sz="4200" dirty="0">
                <a:solidFill>
                  <a:srgbClr val="111111"/>
                </a:solidFill>
              </a:rPr>
            </a:br>
            <a:endParaRPr lang="en-IN" sz="4200" dirty="0">
              <a:solidFill>
                <a:srgbClr val="111111"/>
              </a:solidFill>
              <a:latin typeface="+mj-lt"/>
            </a:endParaRPr>
          </a:p>
        </p:txBody>
      </p:sp>
      <p:sp>
        <p:nvSpPr>
          <p:cNvPr id="5" name="Rectangle 3"/>
          <p:cNvSpPr txBox="1">
            <a:spLocks noChangeArrowheads="1"/>
          </p:cNvSpPr>
          <p:nvPr/>
        </p:nvSpPr>
        <p:spPr>
          <a:xfrm>
            <a:off x="467544" y="1575147"/>
            <a:ext cx="8235950" cy="4302125"/>
          </a:xfrm>
          <a:prstGeom prst="rect">
            <a:avLst/>
          </a:prstGeom>
        </p:spPr>
        <p:txBody>
          <a:bodyPr vert="horz" lIns="0" tIns="0" rIns="0" bIns="0" rtlCol="0" anchor="t" anchorCtr="0">
            <a:noAutofit/>
          </a:bodyPr>
          <a:lst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mn-lt"/>
                <a:ea typeface="+mn-ea"/>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mn-lt"/>
                <a:ea typeface="+mn-ea"/>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mn-lt"/>
                <a:ea typeface="+mn-ea"/>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0850" lvl="1" indent="-450850">
              <a:buClrTx/>
              <a:buSzPct val="100000"/>
              <a:buFont typeface="Arial" pitchFamily="34" charset="0"/>
              <a:buChar char="•"/>
              <a:defRPr/>
            </a:pPr>
            <a:r>
              <a:rPr lang="en-US" sz="1600" dirty="0" smtClean="0">
                <a:solidFill>
                  <a:srgbClr val="111111"/>
                </a:solidFill>
              </a:rPr>
              <a:t>Salary </a:t>
            </a:r>
            <a:r>
              <a:rPr lang="en-US" sz="1600" dirty="0">
                <a:solidFill>
                  <a:srgbClr val="111111"/>
                </a:solidFill>
              </a:rPr>
              <a:t>for services </a:t>
            </a:r>
            <a:r>
              <a:rPr lang="en-US" sz="1600" dirty="0" smtClean="0">
                <a:solidFill>
                  <a:srgbClr val="111111"/>
                </a:solidFill>
              </a:rPr>
              <a:t>rendered for any period </a:t>
            </a:r>
            <a:r>
              <a:rPr lang="en-US" sz="1600" dirty="0">
                <a:solidFill>
                  <a:srgbClr val="111111"/>
                </a:solidFill>
              </a:rPr>
              <a:t>outside India can be considered as non taxable in India if</a:t>
            </a:r>
            <a:r>
              <a:rPr lang="en-US" sz="1600" dirty="0" smtClean="0">
                <a:solidFill>
                  <a:srgbClr val="111111"/>
                </a:solidFill>
              </a:rPr>
              <a:t>:</a:t>
            </a:r>
          </a:p>
          <a:p>
            <a:pPr marL="450850" lvl="1" indent="-450850">
              <a:buClrTx/>
              <a:buSzPct val="100000"/>
              <a:buFont typeface="Arial" pitchFamily="34" charset="0"/>
              <a:buChar char="•"/>
              <a:defRPr/>
            </a:pPr>
            <a:endParaRPr lang="en-US" sz="1600" dirty="0">
              <a:solidFill>
                <a:srgbClr val="111111"/>
              </a:solidFill>
            </a:endParaRPr>
          </a:p>
          <a:p>
            <a:pPr marL="808038" lvl="1" indent="-363538">
              <a:buClrTx/>
              <a:buSzPct val="100000"/>
              <a:buFont typeface="Arial" pitchFamily="34" charset="0"/>
              <a:buChar char="•"/>
              <a:defRPr/>
            </a:pPr>
            <a:r>
              <a:rPr lang="en-US" sz="1500" dirty="0">
                <a:solidFill>
                  <a:srgbClr val="111111"/>
                </a:solidFill>
              </a:rPr>
              <a:t>The employee qualifies as Non-Resident or Not Ordinarily Resident in India, and</a:t>
            </a:r>
          </a:p>
          <a:p>
            <a:pPr marL="742950" lvl="1" indent="-285750">
              <a:buClrTx/>
              <a:buSzPct val="100000"/>
              <a:buFont typeface="Arial" pitchFamily="34" charset="0"/>
              <a:buChar char="•"/>
              <a:defRPr/>
            </a:pPr>
            <a:r>
              <a:rPr lang="en-US" sz="1500" dirty="0">
                <a:solidFill>
                  <a:srgbClr val="111111"/>
                </a:solidFill>
              </a:rPr>
              <a:t> The salary is received outside India</a:t>
            </a:r>
          </a:p>
          <a:p>
            <a:pPr lvl="2">
              <a:buClrTx/>
              <a:buSzPct val="100000"/>
              <a:buFont typeface="Arial" pitchFamily="34" charset="0"/>
              <a:buChar char="•"/>
              <a:defRPr/>
            </a:pPr>
            <a:endParaRPr lang="en-US" sz="1600" dirty="0">
              <a:solidFill>
                <a:srgbClr val="111111"/>
              </a:solidFill>
            </a:endParaRPr>
          </a:p>
          <a:p>
            <a:pPr>
              <a:buClrTx/>
              <a:buSzPct val="100000"/>
              <a:buFont typeface="Arial" pitchFamily="34" charset="0"/>
              <a:buChar char="•"/>
              <a:defRPr/>
            </a:pPr>
            <a:r>
              <a:rPr lang="en-US" sz="1600" dirty="0">
                <a:solidFill>
                  <a:srgbClr val="111111"/>
                </a:solidFill>
              </a:rPr>
              <a:t>The Delhi ITAT in the case of </a:t>
            </a:r>
            <a:r>
              <a:rPr lang="en-US" sz="1600" b="1" dirty="0">
                <a:solidFill>
                  <a:srgbClr val="111111"/>
                </a:solidFill>
              </a:rPr>
              <a:t>DCIT vs. Eric </a:t>
            </a:r>
            <a:r>
              <a:rPr lang="en-US" sz="1600" b="1" dirty="0" err="1">
                <a:solidFill>
                  <a:srgbClr val="111111"/>
                </a:solidFill>
              </a:rPr>
              <a:t>Moroux</a:t>
            </a:r>
            <a:r>
              <a:rPr lang="en-US" sz="1600" b="1" dirty="0">
                <a:solidFill>
                  <a:srgbClr val="111111"/>
                </a:solidFill>
              </a:rPr>
              <a:t> and </a:t>
            </a:r>
            <a:r>
              <a:rPr lang="en-US" sz="1600" b="1" dirty="0" err="1">
                <a:solidFill>
                  <a:srgbClr val="111111"/>
                </a:solidFill>
              </a:rPr>
              <a:t>Ghorayeb</a:t>
            </a:r>
            <a:r>
              <a:rPr lang="en-US" sz="1600" b="1" dirty="0">
                <a:solidFill>
                  <a:srgbClr val="111111"/>
                </a:solidFill>
              </a:rPr>
              <a:t> Emile [ITA No. 1174/Del/2005, A.Y.: 2001-2002, ITA No. 1175/Del/2005, A.Y.: </a:t>
            </a:r>
            <a:r>
              <a:rPr lang="en-US" sz="1600" b="1" dirty="0" smtClean="0">
                <a:solidFill>
                  <a:srgbClr val="111111"/>
                </a:solidFill>
              </a:rPr>
              <a:t>2001-2002]</a:t>
            </a:r>
            <a:r>
              <a:rPr lang="en-US" sz="1600" dirty="0" smtClean="0">
                <a:solidFill>
                  <a:srgbClr val="111111"/>
                </a:solidFill>
              </a:rPr>
              <a:t> </a:t>
            </a:r>
            <a:r>
              <a:rPr lang="en-US" sz="1600" dirty="0">
                <a:solidFill>
                  <a:srgbClr val="111111"/>
                </a:solidFill>
              </a:rPr>
              <a:t>held that exemption for services outside India may be availed under Section 9(1)(ii) of the Act by an employee who has multiple country responsibility. Such exemption was allowed by the ITAT in light of the fact that the employees’ terms of employment clearly distinguished their responsibilities between India and the other countries. </a:t>
            </a:r>
          </a:p>
          <a:p>
            <a:pPr algn="ctr">
              <a:buClrTx/>
              <a:buSzPct val="100000"/>
              <a:buFont typeface="Arial" pitchFamily="34" charset="0"/>
              <a:buChar char="•"/>
            </a:pPr>
            <a:endParaRPr lang="en-IN" sz="1600" dirty="0">
              <a:solidFill>
                <a:srgbClr val="111111"/>
              </a:solidFill>
            </a:endParaRPr>
          </a:p>
          <a:p>
            <a:pPr algn="ctr">
              <a:buClrTx/>
              <a:buSzPct val="100000"/>
              <a:buFont typeface="Arial" pitchFamily="34" charset="0"/>
              <a:buChar char="•"/>
            </a:pPr>
            <a:endParaRPr lang="en-IN" sz="1600" dirty="0">
              <a:solidFill>
                <a:srgbClr val="111111"/>
              </a:solidFill>
            </a:endParaRPr>
          </a:p>
          <a:p>
            <a:pPr>
              <a:lnSpc>
                <a:spcPct val="80000"/>
              </a:lnSpc>
              <a:buClrTx/>
              <a:buSzPct val="100000"/>
              <a:buFont typeface="Arial" pitchFamily="34" charset="0"/>
              <a:buChar char="•"/>
            </a:pPr>
            <a:endParaRPr lang="en-US" altLang="en-US" sz="1600" dirty="0" smtClean="0">
              <a:solidFill>
                <a:srgbClr val="111111"/>
              </a:solidFill>
            </a:endParaRPr>
          </a:p>
        </p:txBody>
      </p:sp>
    </p:spTree>
    <p:extLst>
      <p:ext uri="{BB962C8B-B14F-4D97-AF65-F5344CB8AC3E}">
        <p14:creationId xmlns:p14="http://schemas.microsoft.com/office/powerpoint/2010/main" val="36474136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2336"/>
            <a:ext cx="8229600" cy="860400"/>
          </a:xfrm>
        </p:spPr>
        <p:txBody>
          <a:bodyPr>
            <a:noAutofit/>
          </a:bodyPr>
          <a:lstStyle/>
          <a:p>
            <a:r>
              <a:rPr lang="en-US" sz="4200" dirty="0">
                <a:solidFill>
                  <a:srgbClr val="111111"/>
                </a:solidFill>
                <a:latin typeface="+mj-lt"/>
              </a:rPr>
              <a:t>Taxability of work days outside </a:t>
            </a:r>
            <a:r>
              <a:rPr lang="en-US" sz="4200" dirty="0" smtClean="0">
                <a:solidFill>
                  <a:srgbClr val="111111"/>
                </a:solidFill>
                <a:latin typeface="+mj-lt"/>
              </a:rPr>
              <a:t>India – Section 9(1)(ii)</a:t>
            </a:r>
            <a:r>
              <a:rPr lang="en-US" sz="4200" dirty="0">
                <a:solidFill>
                  <a:srgbClr val="111111"/>
                </a:solidFill>
                <a:latin typeface="+mj-lt"/>
              </a:rPr>
              <a:t/>
            </a:r>
            <a:br>
              <a:rPr lang="en-US" sz="4200" dirty="0">
                <a:solidFill>
                  <a:srgbClr val="111111"/>
                </a:solidFill>
                <a:latin typeface="+mj-lt"/>
              </a:rPr>
            </a:br>
            <a:endParaRPr lang="en-IN" sz="4200" dirty="0">
              <a:solidFill>
                <a:srgbClr val="111111"/>
              </a:solidFill>
              <a:latin typeface="+mj-lt"/>
            </a:endParaRPr>
          </a:p>
        </p:txBody>
      </p:sp>
      <p:sp>
        <p:nvSpPr>
          <p:cNvPr id="5" name="Rectangle 3"/>
          <p:cNvSpPr txBox="1">
            <a:spLocks noChangeArrowheads="1"/>
          </p:cNvSpPr>
          <p:nvPr/>
        </p:nvSpPr>
        <p:spPr>
          <a:xfrm>
            <a:off x="467544" y="1575147"/>
            <a:ext cx="8235950" cy="4302125"/>
          </a:xfrm>
          <a:prstGeom prst="rect">
            <a:avLst/>
          </a:prstGeom>
        </p:spPr>
        <p:txBody>
          <a:bodyPr vert="horz" lIns="0" tIns="0" rIns="0" bIns="0" rtlCol="0" anchor="t" anchorCtr="0">
            <a:noAutofit/>
          </a:bodyPr>
          <a:lst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mn-lt"/>
                <a:ea typeface="+mn-ea"/>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mn-lt"/>
                <a:ea typeface="+mn-ea"/>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mn-lt"/>
                <a:ea typeface="+mn-ea"/>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111111"/>
              </a:buClr>
              <a:buSzPct val="100000"/>
              <a:buFont typeface="Arial" pitchFamily="34" charset="0"/>
              <a:buChar char="•"/>
              <a:defRPr/>
            </a:pPr>
            <a:r>
              <a:rPr lang="en-US" sz="1600" dirty="0">
                <a:solidFill>
                  <a:srgbClr val="111111"/>
                </a:solidFill>
              </a:rPr>
              <a:t>The following should be considered in order to avail the exemption of salary for services rendered outside India (for work days / off period outside India</a:t>
            </a:r>
            <a:r>
              <a:rPr lang="en-US" sz="1600" dirty="0" smtClean="0">
                <a:solidFill>
                  <a:srgbClr val="111111"/>
                </a:solidFill>
              </a:rPr>
              <a:t>)</a:t>
            </a:r>
          </a:p>
          <a:p>
            <a:pPr>
              <a:buClr>
                <a:srgbClr val="111111"/>
              </a:buClr>
              <a:buSzPct val="100000"/>
              <a:buFont typeface="Arial" pitchFamily="34" charset="0"/>
              <a:buChar char="•"/>
              <a:defRPr/>
            </a:pPr>
            <a:endParaRPr lang="en-US" sz="1600" dirty="0">
              <a:solidFill>
                <a:srgbClr val="111111"/>
              </a:solidFill>
            </a:endParaRPr>
          </a:p>
          <a:p>
            <a:pPr marL="742950" lvl="2" indent="-285750">
              <a:buClr>
                <a:srgbClr val="111111"/>
              </a:buClr>
              <a:buSzPct val="100000"/>
              <a:buFont typeface="Arial" pitchFamily="34" charset="0"/>
              <a:buChar char="•"/>
              <a:defRPr/>
            </a:pPr>
            <a:r>
              <a:rPr lang="en-US" sz="1400" dirty="0">
                <a:solidFill>
                  <a:srgbClr val="111111"/>
                </a:solidFill>
              </a:rPr>
              <a:t>There should ideally be a separate assignment letter for services to be rendered / off period outside India or the employment contract should clearly bring out the salary attributable to work days outside India / off period outside India</a:t>
            </a:r>
          </a:p>
          <a:p>
            <a:pPr marL="742950" lvl="2" indent="-285750">
              <a:buClr>
                <a:srgbClr val="111111"/>
              </a:buClr>
              <a:buSzPct val="100000"/>
              <a:buFont typeface="Arial" pitchFamily="34" charset="0"/>
              <a:buChar char="•"/>
              <a:defRPr/>
            </a:pPr>
            <a:r>
              <a:rPr lang="en-US" sz="1400" dirty="0">
                <a:solidFill>
                  <a:srgbClr val="111111"/>
                </a:solidFill>
              </a:rPr>
              <a:t>The assignment  letter should clearly indicate that services performed outside India are independent of and not connected to the Indian assignment</a:t>
            </a:r>
          </a:p>
          <a:p>
            <a:pPr marL="742950" lvl="2" indent="-285750">
              <a:buClr>
                <a:srgbClr val="111111"/>
              </a:buClr>
              <a:buSzPct val="100000"/>
              <a:buFont typeface="Arial" pitchFamily="34" charset="0"/>
              <a:buChar char="•"/>
              <a:defRPr/>
            </a:pPr>
            <a:r>
              <a:rPr lang="en-US" sz="1400" dirty="0">
                <a:solidFill>
                  <a:srgbClr val="111111"/>
                </a:solidFill>
              </a:rPr>
              <a:t>The Indian entity should not bear any compensation costs or expenses relatable to his assignment outside India</a:t>
            </a:r>
          </a:p>
          <a:p>
            <a:pPr marL="742950" lvl="2" indent="-285750">
              <a:buClr>
                <a:srgbClr val="111111"/>
              </a:buClr>
              <a:buSzPct val="100000"/>
              <a:buFont typeface="Arial" pitchFamily="34" charset="0"/>
              <a:buChar char="•"/>
              <a:defRPr/>
            </a:pPr>
            <a:r>
              <a:rPr lang="en-US" sz="1400" dirty="0">
                <a:solidFill>
                  <a:srgbClr val="111111"/>
                </a:solidFill>
              </a:rPr>
              <a:t>Adequate basis of fixing compensation for work undertaken outside India should be available</a:t>
            </a:r>
          </a:p>
          <a:p>
            <a:pPr marL="742950" lvl="2" indent="-285750">
              <a:buClr>
                <a:srgbClr val="111111"/>
              </a:buClr>
              <a:buSzPct val="100000"/>
              <a:buFont typeface="Arial" pitchFamily="34" charset="0"/>
              <a:buChar char="•"/>
              <a:defRPr/>
            </a:pPr>
            <a:r>
              <a:rPr lang="en-US" sz="1400" dirty="0">
                <a:solidFill>
                  <a:srgbClr val="111111"/>
                </a:solidFill>
              </a:rPr>
              <a:t>Adequate records of work performed in the other countries should be available</a:t>
            </a:r>
          </a:p>
          <a:p>
            <a:pPr marL="742950" lvl="2" indent="-285750">
              <a:buClr>
                <a:srgbClr val="111111"/>
              </a:buClr>
              <a:buSzPct val="100000"/>
              <a:buFont typeface="Arial" pitchFamily="34" charset="0"/>
              <a:buChar char="•"/>
              <a:defRPr/>
            </a:pPr>
            <a:r>
              <a:rPr lang="en-US" sz="1400" dirty="0">
                <a:solidFill>
                  <a:srgbClr val="111111"/>
                </a:solidFill>
              </a:rPr>
              <a:t>Passport of the employee evidencing presence outside of India should be available</a:t>
            </a:r>
            <a:endParaRPr lang="en-IN" sz="1400" dirty="0">
              <a:solidFill>
                <a:srgbClr val="111111"/>
              </a:solidFill>
            </a:endParaRPr>
          </a:p>
          <a:p>
            <a:pPr algn="ctr">
              <a:buClr>
                <a:srgbClr val="111111"/>
              </a:buClr>
              <a:buSzPct val="100000"/>
              <a:buFont typeface="Arial" pitchFamily="34" charset="0"/>
              <a:buChar char="•"/>
            </a:pPr>
            <a:endParaRPr lang="en-IN" sz="1400" dirty="0">
              <a:solidFill>
                <a:srgbClr val="111111"/>
              </a:solidFill>
            </a:endParaRPr>
          </a:p>
        </p:txBody>
      </p:sp>
    </p:spTree>
    <p:extLst>
      <p:ext uri="{BB962C8B-B14F-4D97-AF65-F5344CB8AC3E}">
        <p14:creationId xmlns:p14="http://schemas.microsoft.com/office/powerpoint/2010/main" val="17180109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457200" y="200025"/>
            <a:ext cx="8231188" cy="863600"/>
          </a:xfrm>
        </p:spPr>
        <p:txBody>
          <a:bodyPr/>
          <a:lstStyle/>
          <a:p>
            <a:r>
              <a:rPr lang="en-US" sz="4400" dirty="0">
                <a:solidFill>
                  <a:srgbClr val="111111"/>
                </a:solidFill>
                <a:latin typeface="+mj-lt"/>
              </a:rPr>
              <a:t>Dividends - Section 9(1)(iv) </a:t>
            </a:r>
          </a:p>
        </p:txBody>
      </p:sp>
      <p:sp>
        <p:nvSpPr>
          <p:cNvPr id="3" name="Rectangle 3"/>
          <p:cNvSpPr>
            <a:spLocks noGrp="1" noChangeArrowheads="1"/>
          </p:cNvSpPr>
          <p:nvPr>
            <p:ph idx="1"/>
          </p:nvPr>
        </p:nvSpPr>
        <p:spPr>
          <a:xfrm>
            <a:off x="455705" y="1143096"/>
            <a:ext cx="8231187" cy="2277547"/>
          </a:xfrm>
        </p:spPr>
        <p:txBody>
          <a:bodyPr/>
          <a:lstStyle/>
          <a:p>
            <a:pPr algn="just">
              <a:lnSpc>
                <a:spcPct val="150000"/>
              </a:lnSpc>
              <a:spcBef>
                <a:spcPts val="525"/>
              </a:spcBef>
              <a:spcAft>
                <a:spcPts val="525"/>
              </a:spcAft>
              <a:buClrTx/>
              <a:buSzPct val="100000"/>
              <a:buFont typeface="Arial" panose="020B0604020202020204" pitchFamily="34" charset="0"/>
              <a:buChar char="•"/>
            </a:pPr>
            <a:r>
              <a:rPr lang="en-US" sz="1800" dirty="0">
                <a:solidFill>
                  <a:srgbClr val="111111"/>
                </a:solidFill>
                <a:latin typeface="+mj-lt"/>
                <a:cs typeface="Arial" pitchFamily="34" charset="0"/>
              </a:rPr>
              <a:t>Dividend paid by an Indian company outside India shall be deemed to accrue or arise in India </a:t>
            </a:r>
          </a:p>
          <a:p>
            <a:pPr algn="just">
              <a:lnSpc>
                <a:spcPct val="150000"/>
              </a:lnSpc>
              <a:spcBef>
                <a:spcPts val="525"/>
              </a:spcBef>
              <a:spcAft>
                <a:spcPts val="525"/>
              </a:spcAft>
              <a:buClrTx/>
              <a:buSzPct val="100000"/>
              <a:buFont typeface="Arial" panose="020B0604020202020204" pitchFamily="34" charset="0"/>
              <a:buChar char="•"/>
            </a:pPr>
            <a:r>
              <a:rPr lang="en-US" sz="1800" dirty="0">
                <a:solidFill>
                  <a:srgbClr val="111111"/>
                </a:solidFill>
                <a:latin typeface="+mj-lt"/>
                <a:cs typeface="Arial" pitchFamily="34" charset="0"/>
              </a:rPr>
              <a:t>Illustration: </a:t>
            </a:r>
          </a:p>
          <a:p>
            <a:pPr marL="847078" lvl="1" indent="-391916" algn="just">
              <a:lnSpc>
                <a:spcPct val="150000"/>
              </a:lnSpc>
              <a:spcBef>
                <a:spcPts val="525"/>
              </a:spcBef>
              <a:spcAft>
                <a:spcPts val="525"/>
              </a:spcAft>
              <a:buClrTx/>
              <a:buSzPct val="100000"/>
              <a:buFont typeface="Arial" panose="020B0604020202020204" pitchFamily="34" charset="0"/>
              <a:buChar char="•"/>
            </a:pPr>
            <a:r>
              <a:rPr lang="en-US" sz="1800" dirty="0">
                <a:solidFill>
                  <a:srgbClr val="111111"/>
                </a:solidFill>
                <a:latin typeface="+mj-lt"/>
                <a:cs typeface="Arial" pitchFamily="34" charset="0"/>
              </a:rPr>
              <a:t>Shareholders of ABC Ltd, an Indian company are residing outside India</a:t>
            </a:r>
          </a:p>
          <a:p>
            <a:pPr marL="847078" lvl="1" indent="-391916" algn="just">
              <a:lnSpc>
                <a:spcPct val="150000"/>
              </a:lnSpc>
              <a:spcBef>
                <a:spcPts val="525"/>
              </a:spcBef>
              <a:spcAft>
                <a:spcPts val="525"/>
              </a:spcAft>
              <a:buClrTx/>
              <a:buSzPct val="100000"/>
              <a:buFont typeface="Arial" panose="020B0604020202020204" pitchFamily="34" charset="0"/>
              <a:buChar char="•"/>
            </a:pPr>
            <a:r>
              <a:rPr lang="en-US" sz="1800" dirty="0">
                <a:solidFill>
                  <a:srgbClr val="111111"/>
                </a:solidFill>
                <a:latin typeface="+mj-lt"/>
                <a:cs typeface="Arial" pitchFamily="34" charset="0"/>
              </a:rPr>
              <a:t>Dividends have been distributed by ABC Ltd to such shareholders </a:t>
            </a:r>
          </a:p>
          <a:p>
            <a:pPr marL="847078" lvl="1" indent="-391916" algn="just">
              <a:lnSpc>
                <a:spcPct val="150000"/>
              </a:lnSpc>
              <a:spcBef>
                <a:spcPts val="525"/>
              </a:spcBef>
              <a:spcAft>
                <a:spcPts val="525"/>
              </a:spcAft>
              <a:buClrTx/>
              <a:buSzPct val="100000"/>
              <a:buFont typeface="Arial" panose="020B0604020202020204" pitchFamily="34" charset="0"/>
              <a:buChar char="•"/>
            </a:pPr>
            <a:r>
              <a:rPr lang="en-US" sz="1800" dirty="0">
                <a:solidFill>
                  <a:srgbClr val="111111"/>
                </a:solidFill>
                <a:latin typeface="+mj-lt"/>
                <a:cs typeface="Arial" pitchFamily="34" charset="0"/>
              </a:rPr>
              <a:t>Such dividends will be deemed to accrue or arise in India</a:t>
            </a:r>
          </a:p>
        </p:txBody>
      </p:sp>
    </p:spTree>
    <p:extLst>
      <p:ext uri="{BB962C8B-B14F-4D97-AF65-F5344CB8AC3E}">
        <p14:creationId xmlns:p14="http://schemas.microsoft.com/office/powerpoint/2010/main" val="38022527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457200" y="200025"/>
            <a:ext cx="8231188" cy="863600"/>
          </a:xfrm>
        </p:spPr>
        <p:txBody>
          <a:bodyPr/>
          <a:lstStyle/>
          <a:p>
            <a:r>
              <a:rPr lang="en-US" sz="4400" dirty="0">
                <a:solidFill>
                  <a:srgbClr val="111111"/>
                </a:solidFill>
                <a:latin typeface="+mj-lt"/>
              </a:rPr>
              <a:t>Interest income – Section 9(1)(v)</a:t>
            </a:r>
          </a:p>
        </p:txBody>
      </p:sp>
      <p:sp>
        <p:nvSpPr>
          <p:cNvPr id="3" name="Rectangle 3"/>
          <p:cNvSpPr>
            <a:spLocks noGrp="1" noChangeArrowheads="1"/>
          </p:cNvSpPr>
          <p:nvPr>
            <p:ph idx="1"/>
          </p:nvPr>
        </p:nvSpPr>
        <p:spPr>
          <a:xfrm>
            <a:off x="455696" y="1481206"/>
            <a:ext cx="8231187" cy="4972130"/>
          </a:xfrm>
        </p:spPr>
        <p:txBody>
          <a:bodyPr/>
          <a:lstStyle/>
          <a:p>
            <a:pPr>
              <a:lnSpc>
                <a:spcPct val="150000"/>
              </a:lnSpc>
              <a:buClrTx/>
              <a:buSzPct val="100000"/>
              <a:buFont typeface="Arial" panose="020B0604020202020204" pitchFamily="34" charset="0"/>
              <a:buChar char="•"/>
            </a:pPr>
            <a:r>
              <a:rPr lang="en-US" sz="1800" dirty="0">
                <a:solidFill>
                  <a:srgbClr val="111111"/>
                </a:solidFill>
                <a:latin typeface="+mj-lt"/>
                <a:cs typeface="Arial" pitchFamily="34" charset="0"/>
              </a:rPr>
              <a:t>Interest defined u/s 2(28A): </a:t>
            </a:r>
            <a:r>
              <a:rPr lang="en-US" sz="1800" dirty="0">
                <a:solidFill>
                  <a:srgbClr val="111111"/>
                </a:solidFill>
                <a:latin typeface="+mj-lt"/>
              </a:rPr>
              <a:t>“interest” means interest payable in any manner in respect of any moneys borrowed or debt incurred (including a deposit, claim or other similar right or obligation) and includes any service fee or other charge in respect of the moneys borrowed or debt incurred or in respect of any credit facility which has not been </a:t>
            </a:r>
            <a:r>
              <a:rPr lang="en-US" sz="1800" dirty="0" err="1">
                <a:solidFill>
                  <a:srgbClr val="111111"/>
                </a:solidFill>
                <a:latin typeface="+mj-lt"/>
              </a:rPr>
              <a:t>utilised</a:t>
            </a:r>
            <a:r>
              <a:rPr lang="en-US" sz="1800" dirty="0">
                <a:solidFill>
                  <a:srgbClr val="111111"/>
                </a:solidFill>
                <a:latin typeface="+mj-lt"/>
              </a:rPr>
              <a:t>.</a:t>
            </a:r>
          </a:p>
          <a:p>
            <a:pPr>
              <a:lnSpc>
                <a:spcPct val="150000"/>
              </a:lnSpc>
              <a:buClrTx/>
              <a:buSzPct val="100000"/>
              <a:buFont typeface="Arial" panose="020B0604020202020204" pitchFamily="34" charset="0"/>
              <a:buChar char="•"/>
            </a:pPr>
            <a:r>
              <a:rPr lang="en-US" sz="1800" dirty="0">
                <a:solidFill>
                  <a:srgbClr val="111111"/>
                </a:solidFill>
                <a:latin typeface="+mj-lt"/>
              </a:rPr>
              <a:t>Source rule contained in section 9(1)(v).</a:t>
            </a:r>
          </a:p>
          <a:p>
            <a:pPr algn="just">
              <a:lnSpc>
                <a:spcPct val="150000"/>
              </a:lnSpc>
              <a:spcAft>
                <a:spcPts val="525"/>
              </a:spcAft>
              <a:buClrTx/>
              <a:buSzPct val="100000"/>
              <a:buFont typeface="Arial" panose="020B0604020202020204" pitchFamily="34" charset="0"/>
              <a:buChar char="•"/>
            </a:pPr>
            <a:endParaRPr lang="en-US" sz="1800" dirty="0">
              <a:solidFill>
                <a:srgbClr val="111111"/>
              </a:solidFill>
              <a:latin typeface="+mj-lt"/>
              <a:cs typeface="Arial" pitchFamily="34" charset="0"/>
            </a:endParaRPr>
          </a:p>
        </p:txBody>
      </p:sp>
    </p:spTree>
    <p:extLst>
      <p:ext uri="{BB962C8B-B14F-4D97-AF65-F5344CB8AC3E}">
        <p14:creationId xmlns:p14="http://schemas.microsoft.com/office/powerpoint/2010/main" val="3998875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title" idx="4294967295"/>
          </p:nvPr>
        </p:nvSpPr>
        <p:spPr>
          <a:xfrm>
            <a:off x="457289" y="200025"/>
            <a:ext cx="8232775" cy="863600"/>
          </a:xfrm>
          <a:prstGeom prst="rect">
            <a:avLst/>
          </a:prstGeom>
        </p:spPr>
        <p:txBody>
          <a:bodyPr lIns="90960" tIns="45496" rIns="90960" bIns="45496"/>
          <a:lstStyle/>
          <a:p>
            <a:pPr eaLnBrk="1" hangingPunct="1"/>
            <a:r>
              <a:rPr lang="en-US" altLang="en-US" sz="4400" dirty="0">
                <a:solidFill>
                  <a:srgbClr val="111111"/>
                </a:solidFill>
              </a:rPr>
              <a:t>Section 9(1)(v) – interest income</a:t>
            </a:r>
          </a:p>
        </p:txBody>
      </p:sp>
      <p:sp>
        <p:nvSpPr>
          <p:cNvPr id="281603" name="Rectangle 3"/>
          <p:cNvSpPr>
            <a:spLocks noGrp="1" noChangeArrowheads="1"/>
          </p:cNvSpPr>
          <p:nvPr>
            <p:ph type="body" idx="1"/>
          </p:nvPr>
        </p:nvSpPr>
        <p:spPr/>
        <p:txBody>
          <a:bodyPr/>
          <a:lstStyle/>
          <a:p>
            <a:pPr algn="just" eaLnBrk="1" hangingPunct="1">
              <a:lnSpc>
                <a:spcPct val="110000"/>
              </a:lnSpc>
              <a:spcBef>
                <a:spcPct val="25000"/>
              </a:spcBef>
              <a:buClr>
                <a:srgbClr val="111111"/>
              </a:buClr>
              <a:buSzPct val="100000"/>
              <a:buFont typeface="Arial" panose="020B0604020202020204" pitchFamily="34" charset="0"/>
              <a:buChar char="•"/>
            </a:pPr>
            <a:r>
              <a:rPr lang="en-US" altLang="en-US" sz="1600" dirty="0">
                <a:solidFill>
                  <a:srgbClr val="111111"/>
                </a:solidFill>
                <a:latin typeface="+mj-lt"/>
              </a:rPr>
              <a:t>Income by way of interest payable by—</a:t>
            </a:r>
          </a:p>
          <a:p>
            <a:pPr algn="just" eaLnBrk="1" hangingPunct="1">
              <a:lnSpc>
                <a:spcPct val="110000"/>
              </a:lnSpc>
              <a:spcBef>
                <a:spcPct val="25000"/>
              </a:spcBef>
              <a:buClr>
                <a:srgbClr val="111111"/>
              </a:buClr>
              <a:buSzPct val="100000"/>
              <a:buFont typeface="Arial" panose="020B0604020202020204" pitchFamily="34" charset="0"/>
              <a:buChar char="•"/>
            </a:pPr>
            <a:endParaRPr lang="en-US" altLang="en-US" sz="1600" dirty="0">
              <a:solidFill>
                <a:srgbClr val="111111"/>
              </a:solidFill>
              <a:latin typeface="+mj-lt"/>
            </a:endParaRPr>
          </a:p>
          <a:p>
            <a:pPr marL="1025719" lvl="1" indent="-338218" eaLnBrk="1" hangingPunct="1">
              <a:lnSpc>
                <a:spcPct val="110000"/>
              </a:lnSpc>
              <a:spcBef>
                <a:spcPct val="25000"/>
              </a:spcBef>
              <a:buClr>
                <a:srgbClr val="111111"/>
              </a:buClr>
              <a:buSzPct val="100000"/>
              <a:buFont typeface="Arial" panose="020B0604020202020204" pitchFamily="34" charset="0"/>
              <a:buChar char="•"/>
            </a:pPr>
            <a:r>
              <a:rPr lang="en-US" altLang="en-US" sz="1600" dirty="0">
                <a:solidFill>
                  <a:srgbClr val="111111"/>
                </a:solidFill>
                <a:latin typeface="+mj-lt"/>
              </a:rPr>
              <a:t>the Government ; or</a:t>
            </a:r>
          </a:p>
          <a:p>
            <a:pPr marL="1025719" lvl="1" indent="-338218" eaLnBrk="1" hangingPunct="1">
              <a:lnSpc>
                <a:spcPct val="110000"/>
              </a:lnSpc>
              <a:spcBef>
                <a:spcPct val="25000"/>
              </a:spcBef>
              <a:buClr>
                <a:srgbClr val="111111"/>
              </a:buClr>
              <a:buSzPct val="100000"/>
              <a:buFont typeface="Arial" panose="020B0604020202020204" pitchFamily="34" charset="0"/>
              <a:buChar char="•"/>
            </a:pPr>
            <a:endParaRPr lang="en-US" altLang="en-US" sz="1600" dirty="0">
              <a:solidFill>
                <a:srgbClr val="111111"/>
              </a:solidFill>
              <a:latin typeface="+mj-lt"/>
            </a:endParaRPr>
          </a:p>
          <a:p>
            <a:pPr marL="1025719" lvl="1" indent="-338218" eaLnBrk="1" hangingPunct="1">
              <a:lnSpc>
                <a:spcPct val="110000"/>
              </a:lnSpc>
              <a:spcBef>
                <a:spcPct val="25000"/>
              </a:spcBef>
              <a:buClr>
                <a:srgbClr val="111111"/>
              </a:buClr>
              <a:buSzPct val="100000"/>
              <a:buFont typeface="Arial" panose="020B0604020202020204" pitchFamily="34" charset="0"/>
              <a:buChar char="•"/>
            </a:pPr>
            <a:r>
              <a:rPr lang="en-US" altLang="en-US" sz="1600" dirty="0">
                <a:solidFill>
                  <a:srgbClr val="111111"/>
                </a:solidFill>
                <a:latin typeface="+mj-lt"/>
              </a:rPr>
              <a:t>a person who is a resident, except where the money is borrowed and used, for the purposes of a business or profession carried on outside India or for the purposes of making or earning any income from any source outside India; or</a:t>
            </a:r>
          </a:p>
          <a:p>
            <a:pPr marL="1025719" lvl="1" indent="-338218" eaLnBrk="1" hangingPunct="1">
              <a:lnSpc>
                <a:spcPct val="110000"/>
              </a:lnSpc>
              <a:spcBef>
                <a:spcPct val="25000"/>
              </a:spcBef>
              <a:buClr>
                <a:srgbClr val="111111"/>
              </a:buClr>
              <a:buSzPct val="100000"/>
              <a:buFont typeface="Arial" panose="020B0604020202020204" pitchFamily="34" charset="0"/>
              <a:buChar char="•"/>
            </a:pPr>
            <a:endParaRPr lang="en-US" altLang="en-US" sz="1600" dirty="0">
              <a:solidFill>
                <a:srgbClr val="111111"/>
              </a:solidFill>
              <a:latin typeface="+mj-lt"/>
            </a:endParaRPr>
          </a:p>
          <a:p>
            <a:pPr marL="1025719" lvl="1" indent="-338218" eaLnBrk="1" hangingPunct="1">
              <a:lnSpc>
                <a:spcPct val="110000"/>
              </a:lnSpc>
              <a:spcBef>
                <a:spcPct val="25000"/>
              </a:spcBef>
              <a:buClr>
                <a:srgbClr val="111111"/>
              </a:buClr>
              <a:buSzPct val="100000"/>
              <a:buFont typeface="Arial" panose="020B0604020202020204" pitchFamily="34" charset="0"/>
              <a:buChar char="•"/>
            </a:pPr>
            <a:r>
              <a:rPr lang="en-US" altLang="en-US" sz="1600" dirty="0">
                <a:solidFill>
                  <a:srgbClr val="111111"/>
                </a:solidFill>
                <a:latin typeface="+mj-lt"/>
              </a:rPr>
              <a:t>a person who is a non-resident, where the money is borrowed and used, for the purposes of a business or profession carried on by such person in India.</a:t>
            </a:r>
          </a:p>
        </p:txBody>
      </p:sp>
    </p:spTree>
    <p:extLst>
      <p:ext uri="{BB962C8B-B14F-4D97-AF65-F5344CB8AC3E}">
        <p14:creationId xmlns:p14="http://schemas.microsoft.com/office/powerpoint/2010/main" val="30534878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title" idx="4294967295"/>
          </p:nvPr>
        </p:nvSpPr>
        <p:spPr>
          <a:xfrm>
            <a:off x="457289" y="200025"/>
            <a:ext cx="8232775" cy="863600"/>
          </a:xfrm>
          <a:prstGeom prst="rect">
            <a:avLst/>
          </a:prstGeom>
        </p:spPr>
        <p:txBody>
          <a:bodyPr lIns="90960" tIns="45496" rIns="90960" bIns="45496"/>
          <a:lstStyle/>
          <a:p>
            <a:pPr eaLnBrk="1" hangingPunct="1"/>
            <a:r>
              <a:rPr lang="en-US" altLang="en-US" sz="4400" dirty="0">
                <a:solidFill>
                  <a:srgbClr val="111111"/>
                </a:solidFill>
              </a:rPr>
              <a:t>Section 9(1)(v) – interest income</a:t>
            </a:r>
          </a:p>
        </p:txBody>
      </p:sp>
      <p:sp>
        <p:nvSpPr>
          <p:cNvPr id="281603" name="Rectangle 3"/>
          <p:cNvSpPr>
            <a:spLocks noGrp="1" noChangeArrowheads="1"/>
          </p:cNvSpPr>
          <p:nvPr>
            <p:ph type="body" idx="1"/>
          </p:nvPr>
        </p:nvSpPr>
        <p:spPr/>
        <p:txBody>
          <a:bodyPr/>
          <a:lstStyle/>
          <a:p>
            <a:pPr algn="just" eaLnBrk="1" hangingPunct="1">
              <a:lnSpc>
                <a:spcPct val="110000"/>
              </a:lnSpc>
              <a:spcBef>
                <a:spcPct val="25000"/>
              </a:spcBef>
              <a:buClr>
                <a:srgbClr val="111111"/>
              </a:buClr>
              <a:buSzPct val="100000"/>
              <a:buFont typeface="Arial" panose="020B0604020202020204" pitchFamily="34" charset="0"/>
              <a:buChar char="•"/>
            </a:pPr>
            <a:r>
              <a:rPr lang="en-US" altLang="en-US" sz="1600" dirty="0">
                <a:solidFill>
                  <a:srgbClr val="111111"/>
                </a:solidFill>
                <a:latin typeface="+mj-lt"/>
              </a:rPr>
              <a:t>Income by way of interest payable by—</a:t>
            </a:r>
          </a:p>
          <a:p>
            <a:pPr algn="just" eaLnBrk="1" hangingPunct="1">
              <a:lnSpc>
                <a:spcPct val="110000"/>
              </a:lnSpc>
              <a:spcBef>
                <a:spcPct val="25000"/>
              </a:spcBef>
              <a:buClr>
                <a:srgbClr val="111111"/>
              </a:buClr>
              <a:buSzPct val="100000"/>
              <a:buFont typeface="Arial" panose="020B0604020202020204" pitchFamily="34" charset="0"/>
              <a:buChar char="•"/>
            </a:pPr>
            <a:endParaRPr lang="en-US" altLang="en-US" sz="1600" dirty="0">
              <a:solidFill>
                <a:srgbClr val="111111"/>
              </a:solidFill>
              <a:latin typeface="+mj-lt"/>
            </a:endParaRPr>
          </a:p>
          <a:p>
            <a:pPr marL="1025719" lvl="1" indent="-338218" eaLnBrk="1" hangingPunct="1">
              <a:lnSpc>
                <a:spcPct val="110000"/>
              </a:lnSpc>
              <a:spcBef>
                <a:spcPct val="25000"/>
              </a:spcBef>
              <a:buClr>
                <a:srgbClr val="111111"/>
              </a:buClr>
              <a:buSzPct val="100000"/>
              <a:buFont typeface="Arial" panose="020B0604020202020204" pitchFamily="34" charset="0"/>
              <a:buChar char="•"/>
            </a:pPr>
            <a:r>
              <a:rPr lang="en-US" altLang="en-US" sz="1600" dirty="0">
                <a:solidFill>
                  <a:srgbClr val="111111"/>
                </a:solidFill>
                <a:latin typeface="+mj-lt"/>
              </a:rPr>
              <a:t>the Government ; or</a:t>
            </a:r>
          </a:p>
          <a:p>
            <a:pPr marL="1025719" lvl="1" indent="-338218" eaLnBrk="1" hangingPunct="1">
              <a:lnSpc>
                <a:spcPct val="110000"/>
              </a:lnSpc>
              <a:spcBef>
                <a:spcPct val="25000"/>
              </a:spcBef>
              <a:buClr>
                <a:srgbClr val="111111"/>
              </a:buClr>
              <a:buSzPct val="100000"/>
              <a:buFont typeface="Arial" panose="020B0604020202020204" pitchFamily="34" charset="0"/>
              <a:buChar char="•"/>
            </a:pPr>
            <a:endParaRPr lang="en-US" altLang="en-US" sz="1600" dirty="0">
              <a:solidFill>
                <a:srgbClr val="111111"/>
              </a:solidFill>
              <a:latin typeface="+mj-lt"/>
            </a:endParaRPr>
          </a:p>
          <a:p>
            <a:pPr marL="1025719" lvl="1" indent="-338218" eaLnBrk="1" hangingPunct="1">
              <a:lnSpc>
                <a:spcPct val="110000"/>
              </a:lnSpc>
              <a:spcBef>
                <a:spcPct val="25000"/>
              </a:spcBef>
              <a:buClr>
                <a:srgbClr val="111111"/>
              </a:buClr>
              <a:buSzPct val="100000"/>
              <a:buFont typeface="Arial" panose="020B0604020202020204" pitchFamily="34" charset="0"/>
              <a:buChar char="•"/>
            </a:pPr>
            <a:r>
              <a:rPr lang="en-US" altLang="en-US" sz="1600" dirty="0">
                <a:solidFill>
                  <a:srgbClr val="111111"/>
                </a:solidFill>
                <a:latin typeface="+mj-lt"/>
              </a:rPr>
              <a:t>a person who is a resident, except where the money is borrowed and used, for the purposes of a business or profession carried on outside India or for the purposes of making or earning any income from any source outside India; or</a:t>
            </a:r>
          </a:p>
          <a:p>
            <a:pPr marL="1025719" lvl="1" indent="-338218" eaLnBrk="1" hangingPunct="1">
              <a:lnSpc>
                <a:spcPct val="110000"/>
              </a:lnSpc>
              <a:spcBef>
                <a:spcPct val="25000"/>
              </a:spcBef>
              <a:buClr>
                <a:srgbClr val="111111"/>
              </a:buClr>
              <a:buSzPct val="100000"/>
              <a:buFont typeface="Arial" panose="020B0604020202020204" pitchFamily="34" charset="0"/>
              <a:buChar char="•"/>
            </a:pPr>
            <a:endParaRPr lang="en-US" altLang="en-US" sz="1600" dirty="0">
              <a:solidFill>
                <a:srgbClr val="111111"/>
              </a:solidFill>
              <a:latin typeface="+mj-lt"/>
            </a:endParaRPr>
          </a:p>
          <a:p>
            <a:pPr marL="1025719" lvl="1" indent="-338218" eaLnBrk="1" hangingPunct="1">
              <a:lnSpc>
                <a:spcPct val="110000"/>
              </a:lnSpc>
              <a:spcBef>
                <a:spcPct val="25000"/>
              </a:spcBef>
              <a:buClr>
                <a:srgbClr val="111111"/>
              </a:buClr>
              <a:buSzPct val="100000"/>
              <a:buFont typeface="Arial" panose="020B0604020202020204" pitchFamily="34" charset="0"/>
              <a:buChar char="•"/>
            </a:pPr>
            <a:r>
              <a:rPr lang="en-US" altLang="en-US" sz="1600" dirty="0">
                <a:solidFill>
                  <a:srgbClr val="111111"/>
                </a:solidFill>
                <a:latin typeface="+mj-lt"/>
              </a:rPr>
              <a:t>a person who is a non-resident, where the money is borrowed and used, for the purposes of a business or profession carried on by such person in India.</a:t>
            </a:r>
          </a:p>
        </p:txBody>
      </p:sp>
    </p:spTree>
    <p:extLst>
      <p:ext uri="{BB962C8B-B14F-4D97-AF65-F5344CB8AC3E}">
        <p14:creationId xmlns:p14="http://schemas.microsoft.com/office/powerpoint/2010/main" val="28482892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ChangeArrowheads="1"/>
          </p:cNvSpPr>
          <p:nvPr>
            <p:ph type="title"/>
          </p:nvPr>
        </p:nvSpPr>
        <p:spPr/>
        <p:txBody>
          <a:bodyPr/>
          <a:lstStyle/>
          <a:p>
            <a:pPr eaLnBrk="1" hangingPunct="1"/>
            <a:r>
              <a:rPr lang="en-US" altLang="en-US" sz="4400" dirty="0">
                <a:solidFill>
                  <a:srgbClr val="111111"/>
                </a:solidFill>
              </a:rPr>
              <a:t>Royalty income – Section 9(1)(vi)</a:t>
            </a:r>
          </a:p>
        </p:txBody>
      </p:sp>
      <p:sp>
        <p:nvSpPr>
          <p:cNvPr id="283651" name="Rectangle 3"/>
          <p:cNvSpPr>
            <a:spLocks noGrp="1" noChangeArrowheads="1"/>
          </p:cNvSpPr>
          <p:nvPr>
            <p:ph type="body" idx="1"/>
          </p:nvPr>
        </p:nvSpPr>
        <p:spPr/>
        <p:txBody>
          <a:bodyPr/>
          <a:lstStyle/>
          <a:p>
            <a:pPr algn="just" eaLnBrk="1" hangingPunct="1">
              <a:buClr>
                <a:srgbClr val="111111"/>
              </a:buClr>
              <a:buSzPct val="100000"/>
              <a:buFont typeface="Arial" panose="020B0604020202020204" pitchFamily="34" charset="0"/>
              <a:buChar char="•"/>
            </a:pPr>
            <a:r>
              <a:rPr lang="en-US" altLang="en-US" sz="1600" dirty="0">
                <a:solidFill>
                  <a:srgbClr val="111111"/>
                </a:solidFill>
                <a:latin typeface="+mj-lt"/>
              </a:rPr>
              <a:t>Includes royalty income payable by:</a:t>
            </a:r>
          </a:p>
          <a:p>
            <a:pPr lvl="1" algn="just" eaLnBrk="1" hangingPunct="1">
              <a:buClr>
                <a:srgbClr val="111111"/>
              </a:buClr>
              <a:buSzPct val="100000"/>
              <a:buFont typeface="Arial" panose="020B0604020202020204" pitchFamily="34" charset="0"/>
              <a:buChar char="•"/>
            </a:pPr>
            <a:endParaRPr lang="en-US" altLang="en-US" sz="1600" dirty="0">
              <a:solidFill>
                <a:srgbClr val="111111"/>
              </a:solidFill>
              <a:latin typeface="+mj-lt"/>
            </a:endParaRPr>
          </a:p>
          <a:p>
            <a:pPr lvl="1" algn="just" eaLnBrk="1" hangingPunct="1">
              <a:buClr>
                <a:srgbClr val="111111"/>
              </a:buClr>
              <a:buSzPct val="100000"/>
              <a:buFont typeface="Arial" panose="020B0604020202020204" pitchFamily="34" charset="0"/>
              <a:buChar char="•"/>
            </a:pPr>
            <a:r>
              <a:rPr lang="en-US" altLang="en-US" sz="1600" dirty="0">
                <a:solidFill>
                  <a:srgbClr val="111111"/>
                </a:solidFill>
                <a:latin typeface="+mj-lt"/>
              </a:rPr>
              <a:t>Government</a:t>
            </a:r>
          </a:p>
          <a:p>
            <a:pPr lvl="1" algn="just" eaLnBrk="1" hangingPunct="1">
              <a:buClr>
                <a:srgbClr val="111111"/>
              </a:buClr>
              <a:buSzPct val="100000"/>
              <a:buFont typeface="Arial" panose="020B0604020202020204" pitchFamily="34" charset="0"/>
              <a:buChar char="•"/>
            </a:pPr>
            <a:endParaRPr lang="en-US" altLang="en-US" sz="1600" dirty="0">
              <a:solidFill>
                <a:srgbClr val="111111"/>
              </a:solidFill>
              <a:latin typeface="+mj-lt"/>
            </a:endParaRPr>
          </a:p>
          <a:p>
            <a:pPr lvl="1" algn="just" eaLnBrk="1" hangingPunct="1">
              <a:buClr>
                <a:srgbClr val="111111"/>
              </a:buClr>
              <a:buSzPct val="100000"/>
              <a:buFont typeface="Arial" panose="020B0604020202020204" pitchFamily="34" charset="0"/>
              <a:buChar char="•"/>
            </a:pPr>
            <a:r>
              <a:rPr lang="en-US" altLang="en-US" sz="1600" dirty="0">
                <a:solidFill>
                  <a:srgbClr val="111111"/>
                </a:solidFill>
                <a:latin typeface="+mj-lt"/>
              </a:rPr>
              <a:t>Resident, except where royalty is payable for business carried on or source of income outside India</a:t>
            </a:r>
          </a:p>
          <a:p>
            <a:pPr lvl="1" algn="just" eaLnBrk="1" hangingPunct="1">
              <a:buClr>
                <a:srgbClr val="111111"/>
              </a:buClr>
              <a:buSzPct val="100000"/>
              <a:buFont typeface="Arial" panose="020B0604020202020204" pitchFamily="34" charset="0"/>
              <a:buChar char="•"/>
            </a:pPr>
            <a:endParaRPr lang="en-US" altLang="en-US" sz="1600" dirty="0">
              <a:solidFill>
                <a:srgbClr val="111111"/>
              </a:solidFill>
              <a:latin typeface="+mj-lt"/>
            </a:endParaRPr>
          </a:p>
          <a:p>
            <a:pPr lvl="1" algn="just" eaLnBrk="1" hangingPunct="1">
              <a:buClr>
                <a:srgbClr val="111111"/>
              </a:buClr>
              <a:buSzPct val="100000"/>
              <a:buFont typeface="Arial" panose="020B0604020202020204" pitchFamily="34" charset="0"/>
              <a:buChar char="•"/>
            </a:pPr>
            <a:r>
              <a:rPr lang="en-US" altLang="en-US" sz="1600" dirty="0">
                <a:solidFill>
                  <a:srgbClr val="111111"/>
                </a:solidFill>
                <a:latin typeface="+mj-lt"/>
              </a:rPr>
              <a:t>Non-resident, where royalty is payable for business carried on or source of income in India</a:t>
            </a:r>
          </a:p>
          <a:p>
            <a:pPr algn="just" eaLnBrk="1" hangingPunct="1">
              <a:buClr>
                <a:srgbClr val="111111"/>
              </a:buClr>
              <a:buSzPct val="100000"/>
              <a:buFont typeface="Arial" panose="020B0604020202020204" pitchFamily="34" charset="0"/>
              <a:buChar char="•"/>
            </a:pPr>
            <a:endParaRPr lang="en-US" altLang="en-US" sz="1600" dirty="0">
              <a:solidFill>
                <a:srgbClr val="111111"/>
              </a:solidFill>
              <a:latin typeface="+mj-lt"/>
            </a:endParaRPr>
          </a:p>
        </p:txBody>
      </p:sp>
      <p:sp>
        <p:nvSpPr>
          <p:cNvPr id="4"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18878808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228600"/>
            <a:ext cx="8234363" cy="863600"/>
          </a:xfrm>
        </p:spPr>
        <p:txBody>
          <a:bodyPr/>
          <a:lstStyle/>
          <a:p>
            <a:r>
              <a:rPr lang="en-US" altLang="en-US" sz="3900" dirty="0" smtClean="0">
                <a:solidFill>
                  <a:srgbClr val="111111"/>
                </a:solidFill>
                <a:latin typeface="+mj-lt"/>
              </a:rPr>
              <a:t>KY Patel [(1990) 37 TTJ (BOM) 385]</a:t>
            </a:r>
          </a:p>
        </p:txBody>
      </p:sp>
      <p:sp>
        <p:nvSpPr>
          <p:cNvPr id="10243" name="Content Placeholder 2"/>
          <p:cNvSpPr>
            <a:spLocks noGrp="1"/>
          </p:cNvSpPr>
          <p:nvPr>
            <p:ph idx="1"/>
          </p:nvPr>
        </p:nvSpPr>
        <p:spPr>
          <a:xfrm>
            <a:off x="455613" y="1143000"/>
            <a:ext cx="8235950" cy="5105400"/>
          </a:xfrm>
        </p:spPr>
        <p:txBody>
          <a:bodyPr/>
          <a:lstStyle/>
          <a:p>
            <a:pPr marL="0" indent="0" fontAlgn="base">
              <a:lnSpc>
                <a:spcPct val="80000"/>
              </a:lnSpc>
              <a:spcAft>
                <a:spcPct val="0"/>
              </a:spcAft>
              <a:buClr>
                <a:srgbClr val="111111"/>
              </a:buClr>
              <a:buSzPct val="100000"/>
              <a:buNone/>
              <a:defRPr/>
            </a:pPr>
            <a:r>
              <a:rPr lang="en-US" sz="1600" u="sng" dirty="0">
                <a:solidFill>
                  <a:srgbClr val="111111"/>
                </a:solidFill>
                <a:latin typeface="Arial (Headings)"/>
              </a:rPr>
              <a:t>Background and facts of the </a:t>
            </a:r>
            <a:r>
              <a:rPr lang="en-US" sz="1600" u="sng" dirty="0" smtClean="0">
                <a:solidFill>
                  <a:srgbClr val="111111"/>
                </a:solidFill>
                <a:latin typeface="Arial (Headings)"/>
              </a:rPr>
              <a:t>case</a:t>
            </a:r>
            <a:r>
              <a:rPr lang="en-US" sz="1600" dirty="0" smtClean="0">
                <a:solidFill>
                  <a:srgbClr val="111111"/>
                </a:solidFill>
                <a:latin typeface="Arial (Headings)"/>
              </a:rPr>
              <a:t>:</a:t>
            </a:r>
          </a:p>
          <a:p>
            <a:pPr marL="0" indent="0" fontAlgn="base">
              <a:lnSpc>
                <a:spcPct val="80000"/>
              </a:lnSpc>
              <a:spcAft>
                <a:spcPct val="0"/>
              </a:spcAft>
              <a:buClr>
                <a:srgbClr val="111111"/>
              </a:buClr>
              <a:buSzPct val="100000"/>
              <a:buNone/>
              <a:defRPr/>
            </a:pPr>
            <a:endParaRPr lang="en-US" sz="1600" u="sng" dirty="0">
              <a:solidFill>
                <a:srgbClr val="111111"/>
              </a:solidFill>
              <a:latin typeface="Arial (Headings)"/>
            </a:endParaRPr>
          </a:p>
          <a:p>
            <a:pPr marL="360363" lvl="1" indent="-360363" fontAlgn="base">
              <a:lnSpc>
                <a:spcPct val="80000"/>
              </a:lnSpc>
              <a:spcAft>
                <a:spcPct val="0"/>
              </a:spcAft>
              <a:buClr>
                <a:srgbClr val="111111"/>
              </a:buClr>
              <a:buSzPct val="100000"/>
              <a:buFont typeface="Arial" panose="020B0604020202020204" pitchFamily="34" charset="0"/>
              <a:buChar char="•"/>
              <a:defRPr/>
            </a:pPr>
            <a:r>
              <a:rPr lang="en-US" sz="1600" dirty="0" err="1">
                <a:solidFill>
                  <a:srgbClr val="111111"/>
                </a:solidFill>
                <a:latin typeface="Arial (Headings)"/>
              </a:rPr>
              <a:t>Assessee</a:t>
            </a:r>
            <a:r>
              <a:rPr lang="en-US" sz="1600" dirty="0">
                <a:solidFill>
                  <a:srgbClr val="111111"/>
                </a:solidFill>
                <a:latin typeface="Arial (Headings)"/>
              </a:rPr>
              <a:t> an Indian citizen employed with an Indian entity.</a:t>
            </a:r>
          </a:p>
          <a:p>
            <a:pPr marL="360363" lvl="1" indent="-360363" fontAlgn="base">
              <a:lnSpc>
                <a:spcPct val="80000"/>
              </a:lnSpc>
              <a:spcAft>
                <a:spcPct val="0"/>
              </a:spcAft>
              <a:buClr>
                <a:srgbClr val="111111"/>
              </a:buClr>
              <a:buSzPct val="100000"/>
              <a:buFont typeface="Arial" panose="020B0604020202020204" pitchFamily="34" charset="0"/>
              <a:buChar char="•"/>
              <a:defRPr/>
            </a:pPr>
            <a:r>
              <a:rPr lang="en-US" sz="1600" dirty="0">
                <a:solidFill>
                  <a:srgbClr val="111111"/>
                </a:solidFill>
                <a:latin typeface="Arial (Headings)"/>
              </a:rPr>
              <a:t>The </a:t>
            </a:r>
            <a:r>
              <a:rPr lang="en-US" sz="1600" dirty="0" err="1">
                <a:solidFill>
                  <a:srgbClr val="111111"/>
                </a:solidFill>
                <a:latin typeface="Arial (Headings)"/>
              </a:rPr>
              <a:t>assessee</a:t>
            </a:r>
            <a:r>
              <a:rPr lang="en-US" sz="1600" dirty="0">
                <a:solidFill>
                  <a:srgbClr val="111111"/>
                </a:solidFill>
                <a:latin typeface="Arial (Headings)"/>
              </a:rPr>
              <a:t> had undertaken 12 trips abroad in connection with his Indian employment. Each trip ranged from 4 to 56 days and he was out of India for 218 days in the tax year.</a:t>
            </a:r>
          </a:p>
          <a:p>
            <a:pPr marL="360363" lvl="1" indent="-360363" fontAlgn="base">
              <a:lnSpc>
                <a:spcPct val="80000"/>
              </a:lnSpc>
              <a:spcAft>
                <a:spcPct val="0"/>
              </a:spcAft>
              <a:buClr>
                <a:srgbClr val="111111"/>
              </a:buClr>
              <a:buSzPct val="100000"/>
              <a:buFont typeface="Arial" panose="020B0604020202020204" pitchFamily="34" charset="0"/>
              <a:buChar char="•"/>
              <a:defRPr/>
            </a:pPr>
            <a:r>
              <a:rPr lang="en-US" sz="1600" dirty="0" err="1">
                <a:solidFill>
                  <a:srgbClr val="111111"/>
                </a:solidFill>
                <a:latin typeface="Arial (Headings)"/>
              </a:rPr>
              <a:t>Assessee</a:t>
            </a:r>
            <a:r>
              <a:rPr lang="en-US" sz="1600" dirty="0">
                <a:solidFill>
                  <a:srgbClr val="111111"/>
                </a:solidFill>
                <a:latin typeface="Arial (Headings)"/>
              </a:rPr>
              <a:t> filed a NR return taking benefit under exception provision of “Indian leaving India for the purpose of employment outside India”.</a:t>
            </a:r>
          </a:p>
          <a:p>
            <a:pPr marL="360363" lvl="1" indent="-360363" fontAlgn="base">
              <a:lnSpc>
                <a:spcPct val="80000"/>
              </a:lnSpc>
              <a:spcAft>
                <a:spcPct val="0"/>
              </a:spcAft>
              <a:buClr>
                <a:srgbClr val="111111"/>
              </a:buClr>
              <a:buSzPct val="100000"/>
              <a:buFont typeface="Arial" panose="020B0604020202020204" pitchFamily="34" charset="0"/>
              <a:buChar char="•"/>
              <a:defRPr/>
            </a:pPr>
            <a:endParaRPr lang="en-US" sz="1600" dirty="0">
              <a:solidFill>
                <a:srgbClr val="111111"/>
              </a:solidFill>
              <a:latin typeface="Arial (Headings)"/>
            </a:endParaRPr>
          </a:p>
          <a:p>
            <a:pPr marL="0" indent="0" fontAlgn="base">
              <a:lnSpc>
                <a:spcPct val="80000"/>
              </a:lnSpc>
              <a:spcAft>
                <a:spcPct val="0"/>
              </a:spcAft>
              <a:buClr>
                <a:srgbClr val="111111"/>
              </a:buClr>
              <a:buSzPct val="100000"/>
              <a:buNone/>
              <a:defRPr/>
            </a:pPr>
            <a:r>
              <a:rPr lang="en-US" sz="1600" u="sng" dirty="0">
                <a:solidFill>
                  <a:srgbClr val="111111"/>
                </a:solidFill>
                <a:latin typeface="Arial (Headings)"/>
              </a:rPr>
              <a:t>Findings and Judgments</a:t>
            </a:r>
            <a:r>
              <a:rPr lang="en-US" sz="1600" dirty="0" smtClean="0">
                <a:solidFill>
                  <a:srgbClr val="111111"/>
                </a:solidFill>
                <a:latin typeface="Arial (Headings)"/>
              </a:rPr>
              <a:t>:</a:t>
            </a:r>
          </a:p>
          <a:p>
            <a:pPr marL="0" indent="0" fontAlgn="base">
              <a:lnSpc>
                <a:spcPct val="80000"/>
              </a:lnSpc>
              <a:spcAft>
                <a:spcPct val="0"/>
              </a:spcAft>
              <a:buClr>
                <a:srgbClr val="111111"/>
              </a:buClr>
              <a:buSzPct val="100000"/>
              <a:buNone/>
              <a:defRPr/>
            </a:pPr>
            <a:endParaRPr lang="en-US" sz="1600" u="sng" dirty="0">
              <a:solidFill>
                <a:srgbClr val="111111"/>
              </a:solidFill>
              <a:latin typeface="Arial (Headings)"/>
            </a:endParaRPr>
          </a:p>
          <a:p>
            <a:pPr marL="360363" lvl="1" indent="-360363" fontAlgn="base">
              <a:lnSpc>
                <a:spcPct val="80000"/>
              </a:lnSpc>
              <a:spcAft>
                <a:spcPct val="0"/>
              </a:spcAft>
              <a:buClr>
                <a:srgbClr val="111111"/>
              </a:buClr>
              <a:buSzPct val="100000"/>
              <a:buFont typeface="Arial" panose="020B0604020202020204" pitchFamily="34" charset="0"/>
              <a:buChar char="•"/>
              <a:defRPr/>
            </a:pPr>
            <a:r>
              <a:rPr lang="en-US" sz="1600" dirty="0">
                <a:solidFill>
                  <a:srgbClr val="111111"/>
                </a:solidFill>
                <a:latin typeface="Arial (Headings)"/>
              </a:rPr>
              <a:t>The </a:t>
            </a:r>
            <a:r>
              <a:rPr lang="en-US" sz="1600" dirty="0" err="1">
                <a:solidFill>
                  <a:srgbClr val="111111"/>
                </a:solidFill>
                <a:latin typeface="Arial (Headings)"/>
              </a:rPr>
              <a:t>assessee</a:t>
            </a:r>
            <a:r>
              <a:rPr lang="en-US" sz="1600" dirty="0">
                <a:solidFill>
                  <a:srgbClr val="111111"/>
                </a:solidFill>
                <a:latin typeface="Arial (Headings)"/>
              </a:rPr>
              <a:t> was already employed in India and was entitled to a salary for his employment in India.</a:t>
            </a:r>
          </a:p>
          <a:p>
            <a:pPr marL="360363" lvl="1" indent="-360363" fontAlgn="base">
              <a:lnSpc>
                <a:spcPct val="80000"/>
              </a:lnSpc>
              <a:spcAft>
                <a:spcPct val="0"/>
              </a:spcAft>
              <a:buClr>
                <a:srgbClr val="111111"/>
              </a:buClr>
              <a:buSzPct val="100000"/>
              <a:buFont typeface="Arial" panose="020B0604020202020204" pitchFamily="34" charset="0"/>
              <a:buChar char="•"/>
              <a:defRPr/>
            </a:pPr>
            <a:r>
              <a:rPr lang="en-US" sz="1600" dirty="0">
                <a:solidFill>
                  <a:srgbClr val="111111"/>
                </a:solidFill>
                <a:latin typeface="Arial (Headings)"/>
              </a:rPr>
              <a:t>Not a valid claim that every trip he “left” India for the purposes of employment outside India</a:t>
            </a:r>
          </a:p>
          <a:p>
            <a:pPr marL="360363" lvl="1" indent="-360363" fontAlgn="base">
              <a:lnSpc>
                <a:spcPct val="80000"/>
              </a:lnSpc>
              <a:spcAft>
                <a:spcPct val="0"/>
              </a:spcAft>
              <a:buClr>
                <a:srgbClr val="111111"/>
              </a:buClr>
              <a:buSzPct val="100000"/>
              <a:buFont typeface="Arial" panose="020B0604020202020204" pitchFamily="34" charset="0"/>
              <a:buChar char="•"/>
              <a:defRPr/>
            </a:pPr>
            <a:r>
              <a:rPr lang="en-US" sz="1600" dirty="0">
                <a:solidFill>
                  <a:srgbClr val="111111"/>
                </a:solidFill>
                <a:latin typeface="Arial (Headings)"/>
              </a:rPr>
              <a:t>“Leaving” should not only be physical one but also with the intention of staying abroad on a permanent or semi-permanent basis.</a:t>
            </a:r>
          </a:p>
          <a:p>
            <a:pPr marL="360363" lvl="1" indent="-360363" fontAlgn="base">
              <a:lnSpc>
                <a:spcPct val="80000"/>
              </a:lnSpc>
              <a:spcAft>
                <a:spcPct val="0"/>
              </a:spcAft>
              <a:buClr>
                <a:srgbClr val="111111"/>
              </a:buClr>
              <a:buSzPct val="100000"/>
              <a:buFont typeface="Arial" panose="020B0604020202020204" pitchFamily="34" charset="0"/>
              <a:buChar char="•"/>
              <a:defRPr/>
            </a:pPr>
            <a:r>
              <a:rPr lang="en-US" sz="1600" dirty="0">
                <a:solidFill>
                  <a:srgbClr val="111111"/>
                </a:solidFill>
                <a:latin typeface="Arial (Headings)"/>
              </a:rPr>
              <a:t>Merely undertaking tours abroad in connection with one‘s employment in India cannot attract the application of the said </a:t>
            </a:r>
            <a:r>
              <a:rPr lang="en-US" sz="1600" dirty="0" smtClean="0">
                <a:solidFill>
                  <a:srgbClr val="111111"/>
                </a:solidFill>
                <a:latin typeface="Arial (Headings)"/>
              </a:rPr>
              <a:t>provision</a:t>
            </a:r>
            <a:endParaRPr lang="en-US" sz="1600" dirty="0">
              <a:solidFill>
                <a:srgbClr val="111111"/>
              </a:solidFill>
              <a:latin typeface="Arial (Headings)"/>
            </a:endParaRPr>
          </a:p>
        </p:txBody>
      </p:sp>
    </p:spTree>
    <p:extLst>
      <p:ext uri="{BB962C8B-B14F-4D97-AF65-F5344CB8AC3E}">
        <p14:creationId xmlns:p14="http://schemas.microsoft.com/office/powerpoint/2010/main" val="30396003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457200" y="200025"/>
            <a:ext cx="8231188" cy="863600"/>
          </a:xfrm>
        </p:spPr>
        <p:txBody>
          <a:bodyPr/>
          <a:lstStyle/>
          <a:p>
            <a:r>
              <a:rPr lang="en-US" sz="4400" dirty="0">
                <a:solidFill>
                  <a:srgbClr val="111111"/>
                </a:solidFill>
                <a:latin typeface="+mj-lt"/>
              </a:rPr>
              <a:t>Royalty income – Section 9(1)(vi)</a:t>
            </a:r>
          </a:p>
        </p:txBody>
      </p:sp>
      <p:sp>
        <p:nvSpPr>
          <p:cNvPr id="3" name="Rectangle 3"/>
          <p:cNvSpPr>
            <a:spLocks noGrp="1" noChangeArrowheads="1"/>
          </p:cNvSpPr>
          <p:nvPr>
            <p:ph idx="1"/>
          </p:nvPr>
        </p:nvSpPr>
        <p:spPr>
          <a:xfrm>
            <a:off x="455687" y="1481206"/>
            <a:ext cx="8231187" cy="4972130"/>
          </a:xfrm>
        </p:spPr>
        <p:txBody>
          <a:bodyPr/>
          <a:lstStyle/>
          <a:p>
            <a:pPr>
              <a:lnSpc>
                <a:spcPct val="115000"/>
              </a:lnSpc>
              <a:spcBef>
                <a:spcPct val="25000"/>
              </a:spcBef>
              <a:spcAft>
                <a:spcPts val="525"/>
              </a:spcAft>
              <a:buClr>
                <a:srgbClr val="111111"/>
              </a:buClr>
              <a:buSzPct val="100000"/>
              <a:buFont typeface="Arial" panose="020B0604020202020204" pitchFamily="34" charset="0"/>
              <a:buChar char="•"/>
            </a:pPr>
            <a:r>
              <a:rPr lang="en-US" dirty="0">
                <a:solidFill>
                  <a:srgbClr val="111111"/>
                </a:solidFill>
                <a:latin typeface="+mj-lt"/>
                <a:cs typeface="Arial" pitchFamily="34" charset="0"/>
              </a:rPr>
              <a:t>Royalty means consideration payable for:</a:t>
            </a:r>
          </a:p>
          <a:p>
            <a:pPr lvl="1">
              <a:lnSpc>
                <a:spcPct val="115000"/>
              </a:lnSpc>
              <a:spcBef>
                <a:spcPct val="25000"/>
              </a:spcBef>
              <a:spcAft>
                <a:spcPts val="525"/>
              </a:spcAft>
              <a:buClr>
                <a:srgbClr val="111111"/>
              </a:buClr>
              <a:buSzPct val="100000"/>
              <a:buFont typeface="Arial" panose="020B0604020202020204" pitchFamily="34" charset="0"/>
              <a:buChar char="•"/>
            </a:pPr>
            <a:r>
              <a:rPr lang="en-US" sz="1600" dirty="0">
                <a:solidFill>
                  <a:srgbClr val="111111"/>
                </a:solidFill>
                <a:latin typeface="+mj-lt"/>
                <a:cs typeface="Arial" pitchFamily="34" charset="0"/>
              </a:rPr>
              <a:t>Transfer of all or any right in respect of a patent, model, design, secret formula or process or trade mark or similar property</a:t>
            </a:r>
          </a:p>
          <a:p>
            <a:pPr lvl="1">
              <a:lnSpc>
                <a:spcPct val="115000"/>
              </a:lnSpc>
              <a:spcBef>
                <a:spcPct val="25000"/>
              </a:spcBef>
              <a:spcAft>
                <a:spcPts val="525"/>
              </a:spcAft>
              <a:buClr>
                <a:srgbClr val="111111"/>
              </a:buClr>
              <a:buSzPct val="100000"/>
              <a:buFont typeface="Arial" panose="020B0604020202020204" pitchFamily="34" charset="0"/>
              <a:buChar char="•"/>
            </a:pPr>
            <a:r>
              <a:rPr lang="en-US" sz="1600" dirty="0">
                <a:solidFill>
                  <a:srgbClr val="111111"/>
                </a:solidFill>
                <a:latin typeface="+mj-lt"/>
                <a:cs typeface="Arial" pitchFamily="34" charset="0"/>
              </a:rPr>
              <a:t>Imparting of any information concerning the working of or use of patent,  model, design , secret formula or process or trade mark or similar property</a:t>
            </a:r>
          </a:p>
          <a:p>
            <a:pPr lvl="1">
              <a:lnSpc>
                <a:spcPct val="115000"/>
              </a:lnSpc>
              <a:spcBef>
                <a:spcPct val="25000"/>
              </a:spcBef>
              <a:spcAft>
                <a:spcPts val="525"/>
              </a:spcAft>
              <a:buClr>
                <a:srgbClr val="111111"/>
              </a:buClr>
              <a:buSzPct val="100000"/>
              <a:buFont typeface="Arial" panose="020B0604020202020204" pitchFamily="34" charset="0"/>
              <a:buChar char="•"/>
            </a:pPr>
            <a:r>
              <a:rPr lang="en-US" sz="1600" dirty="0">
                <a:solidFill>
                  <a:srgbClr val="111111"/>
                </a:solidFill>
                <a:latin typeface="+mj-lt"/>
                <a:cs typeface="Arial" pitchFamily="34" charset="0"/>
              </a:rPr>
              <a:t>Use of any patent, model, design, secret formula or process or trademark or similar property</a:t>
            </a:r>
          </a:p>
          <a:p>
            <a:pPr marL="455540" lvl="1" indent="-455540">
              <a:lnSpc>
                <a:spcPct val="115000"/>
              </a:lnSpc>
              <a:spcBef>
                <a:spcPct val="25000"/>
              </a:spcBef>
              <a:spcAft>
                <a:spcPts val="525"/>
              </a:spcAft>
              <a:buClr>
                <a:srgbClr val="111111"/>
              </a:buClr>
              <a:buSzPct val="100000"/>
              <a:buFont typeface="Arial" panose="020B0604020202020204" pitchFamily="34" charset="0"/>
              <a:buChar char="•"/>
            </a:pPr>
            <a:r>
              <a:rPr lang="en-US" sz="1600" dirty="0">
                <a:solidFill>
                  <a:srgbClr val="111111"/>
                </a:solidFill>
                <a:latin typeface="+mj-lt"/>
                <a:cs typeface="Arial" pitchFamily="34" charset="0"/>
              </a:rPr>
              <a:t>Exclusions from royalty</a:t>
            </a:r>
          </a:p>
          <a:p>
            <a:pPr marL="911079" lvl="2" indent="-455540">
              <a:lnSpc>
                <a:spcPct val="115000"/>
              </a:lnSpc>
              <a:spcBef>
                <a:spcPct val="25000"/>
              </a:spcBef>
              <a:spcAft>
                <a:spcPts val="525"/>
              </a:spcAft>
              <a:buClr>
                <a:srgbClr val="111111"/>
              </a:buClr>
              <a:buSzPct val="100000"/>
              <a:buFont typeface="Arial" panose="020B0604020202020204" pitchFamily="34" charset="0"/>
              <a:buChar char="•"/>
            </a:pPr>
            <a:r>
              <a:rPr lang="en-IN" sz="1600" dirty="0">
                <a:solidFill>
                  <a:srgbClr val="111111"/>
                </a:solidFill>
                <a:latin typeface="+mj-lt"/>
                <a:cs typeface="Arial" pitchFamily="34" charset="0"/>
              </a:rPr>
              <a:t>Consideration chargeable under the head ‘Capital gains’</a:t>
            </a:r>
          </a:p>
          <a:p>
            <a:pPr marL="911079" lvl="2" indent="-455540">
              <a:lnSpc>
                <a:spcPct val="115000"/>
              </a:lnSpc>
              <a:spcBef>
                <a:spcPct val="25000"/>
              </a:spcBef>
              <a:spcAft>
                <a:spcPts val="525"/>
              </a:spcAft>
              <a:buClr>
                <a:srgbClr val="111111"/>
              </a:buClr>
              <a:buSzPct val="100000"/>
              <a:buFont typeface="Arial" panose="020B0604020202020204" pitchFamily="34" charset="0"/>
              <a:buChar char="•"/>
            </a:pPr>
            <a:r>
              <a:rPr lang="en-IN" sz="1600" dirty="0">
                <a:solidFill>
                  <a:srgbClr val="111111"/>
                </a:solidFill>
                <a:latin typeface="+mj-lt"/>
                <a:cs typeface="Arial" pitchFamily="34" charset="0"/>
              </a:rPr>
              <a:t>Consideration for the sale, distribution or exhibition of cinematographic films</a:t>
            </a:r>
          </a:p>
          <a:p>
            <a:pPr marL="911079" lvl="2" indent="-455540">
              <a:lnSpc>
                <a:spcPct val="115000"/>
              </a:lnSpc>
              <a:spcBef>
                <a:spcPct val="25000"/>
              </a:spcBef>
              <a:spcAft>
                <a:spcPts val="525"/>
              </a:spcAft>
              <a:buClr>
                <a:srgbClr val="111111"/>
              </a:buClr>
              <a:buSzPct val="100000"/>
              <a:buFont typeface="Arial" panose="020B0604020202020204" pitchFamily="34" charset="0"/>
              <a:buChar char="•"/>
            </a:pPr>
            <a:r>
              <a:rPr lang="en-IN" sz="1600" dirty="0">
                <a:solidFill>
                  <a:srgbClr val="111111"/>
                </a:solidFill>
                <a:latin typeface="+mj-lt"/>
                <a:cs typeface="Arial" pitchFamily="34" charset="0"/>
              </a:rPr>
              <a:t>Consideration for use/ right to use ICS equipment referred to in Section 44BB</a:t>
            </a:r>
          </a:p>
          <a:p>
            <a:pPr marL="911079" lvl="2" indent="-455540">
              <a:lnSpc>
                <a:spcPct val="115000"/>
              </a:lnSpc>
              <a:spcBef>
                <a:spcPct val="25000"/>
              </a:spcBef>
              <a:spcAft>
                <a:spcPts val="525"/>
              </a:spcAft>
              <a:buClr>
                <a:srgbClr val="111111"/>
              </a:buClr>
              <a:buSzPct val="100000"/>
              <a:buFont typeface="Arial" panose="020B0604020202020204" pitchFamily="34" charset="0"/>
              <a:buChar char="•"/>
            </a:pPr>
            <a:endParaRPr lang="en-US" sz="1600" dirty="0">
              <a:solidFill>
                <a:srgbClr val="111111"/>
              </a:solidFill>
              <a:latin typeface="+mj-lt"/>
              <a:cs typeface="Arial" pitchFamily="34" charset="0"/>
            </a:endParaRPr>
          </a:p>
          <a:p>
            <a:pPr algn="just">
              <a:spcAft>
                <a:spcPts val="525"/>
              </a:spcAft>
              <a:buClr>
                <a:srgbClr val="111111"/>
              </a:buClr>
              <a:buSzPct val="100000"/>
              <a:buFont typeface="Arial" panose="020B0604020202020204" pitchFamily="34" charset="0"/>
              <a:buChar char="•"/>
            </a:pPr>
            <a:endParaRPr lang="en-US" dirty="0">
              <a:solidFill>
                <a:srgbClr val="111111"/>
              </a:solidFill>
              <a:latin typeface="+mj-lt"/>
              <a:cs typeface="Arial" pitchFamily="34" charset="0"/>
            </a:endParaRPr>
          </a:p>
        </p:txBody>
      </p:sp>
    </p:spTree>
    <p:extLst>
      <p:ext uri="{BB962C8B-B14F-4D97-AF65-F5344CB8AC3E}">
        <p14:creationId xmlns:p14="http://schemas.microsoft.com/office/powerpoint/2010/main" val="20487390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1" y="256998"/>
            <a:ext cx="8027890" cy="804672"/>
          </a:xfrm>
          <a:prstGeom prst="rect">
            <a:avLst/>
          </a:prstGeom>
        </p:spPr>
        <p:txBody>
          <a:bodyPr lIns="79341" tIns="39650" rIns="79341" bIns="39650"/>
          <a:lstStyle>
            <a:lvl1pPr algn="l" defTabSz="914400" rtl="0" eaLnBrk="1" latinLnBrk="0" hangingPunct="1">
              <a:lnSpc>
                <a:spcPct val="85000"/>
              </a:lnSpc>
              <a:spcBef>
                <a:spcPct val="0"/>
              </a:spcBef>
              <a:buNone/>
              <a:defRPr sz="3000" b="1" kern="1200">
                <a:solidFill>
                  <a:schemeClr val="bg2"/>
                </a:solidFill>
                <a:latin typeface="EYInterstate Light" pitchFamily="2" charset="0"/>
                <a:ea typeface="+mj-ea"/>
                <a:cs typeface="Arial" pitchFamily="34" charset="0"/>
              </a:defRPr>
            </a:lvl1pPr>
          </a:lstStyle>
          <a:p>
            <a:r>
              <a:rPr lang="en-US" sz="3600" dirty="0">
                <a:solidFill>
                  <a:srgbClr val="0C0C0C"/>
                </a:solidFill>
                <a:latin typeface="+mj-lt"/>
              </a:rPr>
              <a:t>Income deemed to accrue or arise in India - </a:t>
            </a:r>
            <a:r>
              <a:rPr lang="en-US" sz="3600" dirty="0">
                <a:solidFill>
                  <a:srgbClr val="111111"/>
                </a:solidFill>
                <a:latin typeface="+mj-lt"/>
              </a:rPr>
              <a:t>Section 9(1)(vi)</a:t>
            </a:r>
          </a:p>
          <a:p>
            <a:r>
              <a:rPr lang="en-US" sz="3600" i="1" dirty="0">
                <a:solidFill>
                  <a:srgbClr val="FFE600"/>
                </a:solidFill>
                <a:latin typeface="+mj-lt"/>
              </a:rPr>
              <a:t> </a:t>
            </a:r>
            <a:endParaRPr lang="en-IN" sz="3600" i="1" dirty="0">
              <a:solidFill>
                <a:srgbClr val="FFE600"/>
              </a:solidFill>
              <a:latin typeface="+mj-lt"/>
            </a:endParaRPr>
          </a:p>
        </p:txBody>
      </p:sp>
      <p:graphicFrame>
        <p:nvGraphicFramePr>
          <p:cNvPr id="5" name="Table 4"/>
          <p:cNvGraphicFramePr>
            <a:graphicFrameLocks noGrp="1"/>
          </p:cNvGraphicFramePr>
          <p:nvPr>
            <p:extLst>
              <p:ext uri="{D42A27DB-BD31-4B8C-83A1-F6EECF244321}">
                <p14:modId xmlns:p14="http://schemas.microsoft.com/office/powerpoint/2010/main" val="2851535635"/>
              </p:ext>
            </p:extLst>
          </p:nvPr>
        </p:nvGraphicFramePr>
        <p:xfrm>
          <a:off x="658910" y="1284007"/>
          <a:ext cx="7826180" cy="3956399"/>
        </p:xfrm>
        <a:graphic>
          <a:graphicData uri="http://schemas.openxmlformats.org/drawingml/2006/table">
            <a:tbl>
              <a:tblPr firstRow="1" bandRow="1">
                <a:tableStyleId>{17292A2E-F333-43FB-9621-5CBBE7FDCDCB}</a:tableStyleId>
              </a:tblPr>
              <a:tblGrid>
                <a:gridCol w="1542000"/>
                <a:gridCol w="2090216"/>
                <a:gridCol w="4193964"/>
              </a:tblGrid>
              <a:tr h="963936">
                <a:tc>
                  <a:txBody>
                    <a:bodyPr/>
                    <a:lstStyle/>
                    <a:p>
                      <a:r>
                        <a:rPr lang="en-US" sz="1400" b="1" dirty="0" smtClean="0">
                          <a:solidFill>
                            <a:srgbClr val="0C0C0C"/>
                          </a:solidFill>
                          <a:latin typeface="+mj-lt"/>
                        </a:rPr>
                        <a:t>Royalty</a:t>
                      </a:r>
                      <a:r>
                        <a:rPr lang="en-US" sz="1400" b="1" baseline="0" dirty="0" smtClean="0">
                          <a:solidFill>
                            <a:srgbClr val="0C0C0C"/>
                          </a:solidFill>
                          <a:latin typeface="+mj-lt"/>
                        </a:rPr>
                        <a:t> payable by</a:t>
                      </a:r>
                    </a:p>
                    <a:p>
                      <a:endParaRPr lang="en-IN" sz="1400" b="1" dirty="0">
                        <a:solidFill>
                          <a:srgbClr val="0C0C0C"/>
                        </a:solidFill>
                        <a:latin typeface="+mj-lt"/>
                      </a:endParaRPr>
                    </a:p>
                  </a:txBody>
                  <a:tcPr marL="78156" marR="78156" marT="41312" marB="41312">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lang="en-US" sz="1400" b="1" dirty="0" smtClean="0">
                          <a:solidFill>
                            <a:srgbClr val="0C0C0C"/>
                          </a:solidFill>
                          <a:latin typeface="+mj-lt"/>
                        </a:rPr>
                        <a:t>Whether income</a:t>
                      </a:r>
                      <a:r>
                        <a:rPr lang="en-US" sz="1400" b="1" baseline="0" dirty="0" smtClean="0">
                          <a:solidFill>
                            <a:srgbClr val="0C0C0C"/>
                          </a:solidFill>
                          <a:latin typeface="+mj-lt"/>
                        </a:rPr>
                        <a:t> by way of royalty shall be deemed to accrue or arise in India</a:t>
                      </a:r>
                      <a:endParaRPr lang="en-IN" sz="1400" b="1" dirty="0">
                        <a:solidFill>
                          <a:srgbClr val="0C0C0C"/>
                        </a:solidFill>
                        <a:latin typeface="+mj-lt"/>
                      </a:endParaRPr>
                    </a:p>
                  </a:txBody>
                  <a:tcPr marL="78156" marR="78156" marT="41312" marB="41312">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lang="en-US" sz="1400" b="1" dirty="0" smtClean="0">
                          <a:solidFill>
                            <a:srgbClr val="0C0C0C"/>
                          </a:solidFill>
                          <a:latin typeface="+mj-lt"/>
                        </a:rPr>
                        <a:t>Conditions</a:t>
                      </a:r>
                      <a:endParaRPr lang="en-IN" sz="1400" b="1" dirty="0">
                        <a:solidFill>
                          <a:srgbClr val="0C0C0C"/>
                        </a:solidFill>
                        <a:latin typeface="+mj-lt"/>
                      </a:endParaRPr>
                    </a:p>
                  </a:txBody>
                  <a:tcPr marL="78156" marR="78156" marT="41312" marB="41312">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r>
              <a:tr h="524192">
                <a:tc>
                  <a:txBody>
                    <a:bodyPr/>
                    <a:lstStyle/>
                    <a:p>
                      <a:r>
                        <a:rPr lang="en-US" sz="1400" dirty="0" smtClean="0">
                          <a:latin typeface="+mj-lt"/>
                        </a:rPr>
                        <a:t>Government</a:t>
                      </a:r>
                      <a:r>
                        <a:rPr lang="en-US" sz="1400" baseline="0" dirty="0" smtClean="0">
                          <a:latin typeface="+mj-lt"/>
                        </a:rPr>
                        <a:t> </a:t>
                      </a:r>
                      <a:endParaRPr lang="en-IN" sz="1400" dirty="0">
                        <a:latin typeface="+mj-lt"/>
                      </a:endParaRPr>
                    </a:p>
                  </a:txBody>
                  <a:tcPr marL="78156" marR="78156" marT="41312" marB="41312">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bg1">
                              <a:lumMod val="75000"/>
                            </a:schemeClr>
                          </a:solidFill>
                          <a:latin typeface="Webdings" pitchFamily="18" charset="2"/>
                        </a:rPr>
                        <a:t>a</a:t>
                      </a:r>
                      <a:endParaRPr lang="en-IN" sz="1400" b="0" dirty="0" smtClean="0">
                        <a:solidFill>
                          <a:schemeClr val="bg1">
                            <a:lumMod val="75000"/>
                          </a:schemeClr>
                        </a:solidFill>
                      </a:endParaRPr>
                    </a:p>
                    <a:p>
                      <a:pPr algn="ctr"/>
                      <a:endParaRPr lang="en-IN" sz="1400" dirty="0"/>
                    </a:p>
                  </a:txBody>
                  <a:tcPr marL="78156" marR="78156" marT="41312" marB="41312">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r>
                        <a:rPr lang="en-US" sz="1400" dirty="0" smtClean="0">
                          <a:latin typeface="+mj-lt"/>
                        </a:rPr>
                        <a:t>Income</a:t>
                      </a:r>
                      <a:r>
                        <a:rPr lang="en-US" sz="1400" baseline="0" dirty="0" smtClean="0">
                          <a:latin typeface="+mj-lt"/>
                        </a:rPr>
                        <a:t> a</a:t>
                      </a:r>
                      <a:r>
                        <a:rPr lang="en-US" sz="1400" dirty="0" smtClean="0">
                          <a:latin typeface="+mj-lt"/>
                        </a:rPr>
                        <a:t>lways</a:t>
                      </a:r>
                      <a:r>
                        <a:rPr lang="en-US" sz="1400" baseline="0" dirty="0" smtClean="0">
                          <a:latin typeface="+mj-lt"/>
                        </a:rPr>
                        <a:t> deemed to accrue or arise in India</a:t>
                      </a:r>
                      <a:endParaRPr lang="en-IN" sz="1400" dirty="0">
                        <a:latin typeface="+mj-lt"/>
                      </a:endParaRPr>
                    </a:p>
                  </a:txBody>
                  <a:tcPr marL="78156" marR="78156" marT="41312" marB="41312">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r>
              <a:tr h="1284007">
                <a:tc>
                  <a:txBody>
                    <a:bodyPr/>
                    <a:lstStyle/>
                    <a:p>
                      <a:r>
                        <a:rPr lang="en-US" sz="1400" dirty="0" smtClean="0">
                          <a:latin typeface="+mj-lt"/>
                        </a:rPr>
                        <a:t>Resident</a:t>
                      </a:r>
                    </a:p>
                  </a:txBody>
                  <a:tcPr marL="78156" marR="78156" marT="41312" marB="41312">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bg1">
                              <a:lumMod val="75000"/>
                            </a:schemeClr>
                          </a:solidFill>
                          <a:latin typeface="Webdings" pitchFamily="18" charset="2"/>
                        </a:rPr>
                        <a:t>a</a:t>
                      </a:r>
                      <a:endParaRPr lang="en-IN" sz="1400" b="0" dirty="0" smtClean="0">
                        <a:solidFill>
                          <a:schemeClr val="bg1">
                            <a:lumMod val="75000"/>
                          </a:schemeClr>
                        </a:solidFill>
                      </a:endParaRPr>
                    </a:p>
                    <a:p>
                      <a:pPr algn="ctr"/>
                      <a:endParaRPr lang="en-IN" sz="1400" dirty="0"/>
                    </a:p>
                  </a:txBody>
                  <a:tcPr marL="78156" marR="78156" marT="41312" marB="41312">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r>
                        <a:rPr lang="en-US" sz="1400" b="1" i="0" dirty="0" smtClean="0">
                          <a:latin typeface="+mj-lt"/>
                        </a:rPr>
                        <a:t>Exception</a:t>
                      </a:r>
                      <a:r>
                        <a:rPr lang="en-US" sz="1400" b="1" i="1" dirty="0" smtClean="0">
                          <a:latin typeface="+mj-lt"/>
                        </a:rPr>
                        <a:t> :</a:t>
                      </a:r>
                      <a:r>
                        <a:rPr lang="en-US" sz="1400" dirty="0" smtClean="0">
                          <a:latin typeface="+mj-lt"/>
                        </a:rPr>
                        <a:t>Where royalty is </a:t>
                      </a:r>
                      <a:r>
                        <a:rPr lang="en-IN" sz="1400" dirty="0" smtClean="0">
                          <a:latin typeface="+mj-lt"/>
                        </a:rPr>
                        <a:t>payable in respect of any right, property</a:t>
                      </a:r>
                      <a:r>
                        <a:rPr lang="en-IN" sz="1400" baseline="0" dirty="0" smtClean="0">
                          <a:latin typeface="+mj-lt"/>
                        </a:rPr>
                        <a:t> or information used or services</a:t>
                      </a:r>
                      <a:r>
                        <a:rPr lang="en-IN" sz="1400" dirty="0" smtClean="0">
                          <a:latin typeface="+mj-lt"/>
                        </a:rPr>
                        <a:t> utilized for business or profession </a:t>
                      </a:r>
                      <a:r>
                        <a:rPr lang="en-IN" sz="1400" b="1" i="1" dirty="0" smtClean="0">
                          <a:latin typeface="+mj-lt"/>
                        </a:rPr>
                        <a:t>carried on outside India </a:t>
                      </a:r>
                      <a:r>
                        <a:rPr lang="en-IN" sz="1400" dirty="0" smtClean="0">
                          <a:latin typeface="+mj-lt"/>
                        </a:rPr>
                        <a:t>or for the purpose of earning income </a:t>
                      </a:r>
                      <a:r>
                        <a:rPr lang="en-IN" sz="1400" b="1" i="1" dirty="0" smtClean="0">
                          <a:latin typeface="+mj-lt"/>
                        </a:rPr>
                        <a:t>from any source outside India</a:t>
                      </a:r>
                      <a:endParaRPr lang="en-IN" sz="1400" b="1" i="1" dirty="0">
                        <a:latin typeface="+mj-lt"/>
                      </a:endParaRPr>
                    </a:p>
                  </a:txBody>
                  <a:tcPr marL="78156" marR="78156" marT="41312" marB="41312">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r>
              <a:tr h="1184264">
                <a:tc>
                  <a:txBody>
                    <a:bodyPr/>
                    <a:lstStyle/>
                    <a:p>
                      <a:r>
                        <a:rPr lang="en-US" sz="1400" dirty="0" smtClean="0">
                          <a:latin typeface="+mj-lt"/>
                        </a:rPr>
                        <a:t>Non</a:t>
                      </a:r>
                      <a:r>
                        <a:rPr lang="en-US" sz="1400" baseline="0" dirty="0" smtClean="0">
                          <a:latin typeface="+mj-lt"/>
                        </a:rPr>
                        <a:t> – Resident</a:t>
                      </a:r>
                    </a:p>
                  </a:txBody>
                  <a:tcPr marL="78156" marR="78156" marT="41312" marB="41312">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bg1">
                              <a:lumMod val="75000"/>
                            </a:schemeClr>
                          </a:solidFill>
                          <a:latin typeface="Webdings" pitchFamily="18" charset="2"/>
                        </a:rPr>
                        <a:t>a</a:t>
                      </a:r>
                      <a:endParaRPr lang="en-IN" sz="1400" b="0" dirty="0" smtClean="0">
                        <a:solidFill>
                          <a:schemeClr val="bg1">
                            <a:lumMod val="75000"/>
                          </a:schemeClr>
                        </a:solidFill>
                      </a:endParaRPr>
                    </a:p>
                    <a:p>
                      <a:pPr algn="ctr"/>
                      <a:endParaRPr lang="en-IN" sz="1400" dirty="0"/>
                    </a:p>
                  </a:txBody>
                  <a:tcPr marL="78156" marR="78156" marT="41312" marB="41312">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i="0" dirty="0" smtClean="0">
                          <a:latin typeface="+mj-lt"/>
                        </a:rPr>
                        <a:t>Condition</a:t>
                      </a:r>
                      <a:r>
                        <a:rPr lang="en-US" sz="1400" b="1" i="1" dirty="0" smtClean="0">
                          <a:latin typeface="+mj-lt"/>
                        </a:rPr>
                        <a:t> : </a:t>
                      </a:r>
                      <a:r>
                        <a:rPr lang="en-US" sz="1400" dirty="0" smtClean="0">
                          <a:latin typeface="+mj-lt"/>
                        </a:rPr>
                        <a:t>Where royalty is </a:t>
                      </a:r>
                      <a:r>
                        <a:rPr lang="en-IN" sz="1400" dirty="0" smtClean="0">
                          <a:latin typeface="+mj-lt"/>
                        </a:rPr>
                        <a:t>payable in respect of any right, property</a:t>
                      </a:r>
                      <a:r>
                        <a:rPr lang="en-IN" sz="1400" baseline="0" dirty="0" smtClean="0">
                          <a:latin typeface="+mj-lt"/>
                        </a:rPr>
                        <a:t> or information used or services</a:t>
                      </a:r>
                      <a:r>
                        <a:rPr lang="en-IN" sz="1400" dirty="0" smtClean="0">
                          <a:latin typeface="+mj-lt"/>
                        </a:rPr>
                        <a:t> utilized for business or profession </a:t>
                      </a:r>
                      <a:r>
                        <a:rPr lang="en-IN" sz="1400" b="1" i="1" dirty="0" smtClean="0">
                          <a:latin typeface="+mj-lt"/>
                        </a:rPr>
                        <a:t>carried on in India</a:t>
                      </a:r>
                      <a:r>
                        <a:rPr lang="en-IN" sz="1400" dirty="0" smtClean="0">
                          <a:latin typeface="+mj-lt"/>
                        </a:rPr>
                        <a:t> or for the purpose of earning income </a:t>
                      </a:r>
                      <a:r>
                        <a:rPr lang="en-IN" sz="1400" b="1" i="1" dirty="0" smtClean="0">
                          <a:latin typeface="+mj-lt"/>
                        </a:rPr>
                        <a:t>from any source in India</a:t>
                      </a:r>
                    </a:p>
                  </a:txBody>
                  <a:tcPr marL="78156" marR="78156" marT="41312" marB="41312">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224523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p:cNvSpPr txBox="1">
            <a:spLocks/>
          </p:cNvSpPr>
          <p:nvPr/>
        </p:nvSpPr>
        <p:spPr>
          <a:xfrm>
            <a:off x="446639" y="243881"/>
            <a:ext cx="8229600" cy="804672"/>
          </a:xfrm>
          <a:prstGeom prst="rect">
            <a:avLst/>
          </a:prstGeom>
        </p:spPr>
        <p:txBody>
          <a:bodyPr lIns="79523" tIns="39748" rIns="79523" bIns="39748"/>
          <a:lstStyle>
            <a:lvl1pPr algn="l" defTabSz="914400" rtl="0" eaLnBrk="1" latinLnBrk="0" hangingPunct="1">
              <a:lnSpc>
                <a:spcPct val="85000"/>
              </a:lnSpc>
              <a:spcBef>
                <a:spcPct val="0"/>
              </a:spcBef>
              <a:buNone/>
              <a:defRPr sz="3000" b="1" kern="1200">
                <a:solidFill>
                  <a:schemeClr val="bg2"/>
                </a:solidFill>
                <a:latin typeface="EYInterstate Light" pitchFamily="2" charset="0"/>
                <a:ea typeface="+mj-ea"/>
                <a:cs typeface="Arial" pitchFamily="34" charset="0"/>
              </a:defRPr>
            </a:lvl1pPr>
          </a:lstStyle>
          <a:p>
            <a:r>
              <a:rPr lang="en-US" sz="4400" dirty="0">
                <a:solidFill>
                  <a:srgbClr val="111111"/>
                </a:solidFill>
                <a:latin typeface="+mj-lt"/>
              </a:rPr>
              <a:t>Definition under the Act – Section 9(1)(vi)</a:t>
            </a:r>
            <a:r>
              <a:rPr lang="en-US" sz="4400" i="1" dirty="0">
                <a:solidFill>
                  <a:srgbClr val="111111"/>
                </a:solidFill>
                <a:latin typeface="+mj-lt"/>
              </a:rPr>
              <a:t> </a:t>
            </a:r>
            <a:endParaRPr lang="en-IN" sz="4400" i="1" dirty="0">
              <a:solidFill>
                <a:srgbClr val="111111"/>
              </a:solidFill>
              <a:latin typeface="+mj-lt"/>
            </a:endParaRPr>
          </a:p>
        </p:txBody>
      </p:sp>
      <p:graphicFrame>
        <p:nvGraphicFramePr>
          <p:cNvPr id="24" name="Content Placeholder 3"/>
          <p:cNvGraphicFramePr>
            <a:graphicFrameLocks/>
          </p:cNvGraphicFramePr>
          <p:nvPr>
            <p:extLst>
              <p:ext uri="{D42A27DB-BD31-4B8C-83A1-F6EECF244321}">
                <p14:modId xmlns:p14="http://schemas.microsoft.com/office/powerpoint/2010/main" val="1860158232"/>
              </p:ext>
            </p:extLst>
          </p:nvPr>
        </p:nvGraphicFramePr>
        <p:xfrm>
          <a:off x="646721" y="1562585"/>
          <a:ext cx="7165671" cy="2974934"/>
        </p:xfrm>
        <a:graphic>
          <a:graphicData uri="http://schemas.openxmlformats.org/drawingml/2006/table">
            <a:tbl>
              <a:tblPr firstRow="1" bandRow="1">
                <a:tableStyleId>{5C22544A-7EE6-4342-B048-85BDC9FD1C3A}</a:tableStyleId>
              </a:tblPr>
              <a:tblGrid>
                <a:gridCol w="7165671"/>
              </a:tblGrid>
              <a:tr h="413185">
                <a:tc>
                  <a:txBody>
                    <a:bodyPr/>
                    <a:lstStyle/>
                    <a:p>
                      <a:pPr marL="0" indent="0">
                        <a:lnSpc>
                          <a:spcPct val="150000"/>
                        </a:lnSpc>
                        <a:buClrTx/>
                        <a:buFont typeface="Arial" panose="020B0604020202020204" pitchFamily="34" charset="0"/>
                        <a:buNone/>
                      </a:pPr>
                      <a:r>
                        <a:rPr lang="en-US" sz="1400" b="1" dirty="0" smtClean="0">
                          <a:solidFill>
                            <a:srgbClr val="0C0C0C"/>
                          </a:solidFill>
                          <a:latin typeface="+mj-lt"/>
                        </a:rPr>
                        <a:t>Consideration</a:t>
                      </a:r>
                      <a:r>
                        <a:rPr lang="en-US" sz="1400" baseline="0" dirty="0" smtClean="0">
                          <a:solidFill>
                            <a:srgbClr val="0C0C0C"/>
                          </a:solidFill>
                          <a:latin typeface="+mj-lt"/>
                        </a:rPr>
                        <a:t> (including lumpsum consideration) for:</a:t>
                      </a:r>
                    </a:p>
                  </a:txBody>
                  <a:tcPr marL="78156" marR="78156" marT="41319" marB="4131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3185">
                <a:tc>
                  <a:txBody>
                    <a:bodyPr/>
                    <a:lstStyle/>
                    <a:p>
                      <a:pPr marL="285750" marR="0" indent="-285750" algn="ctr"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US" sz="1400" b="1" dirty="0" smtClean="0">
                          <a:solidFill>
                            <a:srgbClr val="0C0C0C"/>
                          </a:solidFill>
                          <a:latin typeface="+mj-lt"/>
                        </a:rPr>
                        <a:t>Transfer of all or any rights (including license) in respect of </a:t>
                      </a:r>
                    </a:p>
                  </a:txBody>
                  <a:tcPr marL="78156" marR="78156" marT="41319" marB="413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95000"/>
                      </a:schemeClr>
                    </a:solidFill>
                  </a:tcPr>
                </a:tc>
              </a:tr>
              <a:tr h="2148564">
                <a:tc>
                  <a:txBody>
                    <a:bodyPr/>
                    <a:lstStyle/>
                    <a:p>
                      <a:pPr marL="347663" indent="-333375">
                        <a:lnSpc>
                          <a:spcPct val="150000"/>
                        </a:lnSpc>
                        <a:buClrTx/>
                        <a:buFont typeface="Arial" panose="020B0604020202020204" pitchFamily="34" charset="0"/>
                        <a:buChar char="•"/>
                        <a:defRPr/>
                      </a:pPr>
                      <a:r>
                        <a:rPr lang="en-US" sz="1800" dirty="0" smtClean="0">
                          <a:solidFill>
                            <a:srgbClr val="0C0C0C"/>
                          </a:solidFill>
                          <a:latin typeface="+mj-lt"/>
                        </a:rPr>
                        <a:t>Patent, invention, model</a:t>
                      </a:r>
                    </a:p>
                    <a:p>
                      <a:pPr marL="347663" indent="-333375">
                        <a:lnSpc>
                          <a:spcPct val="150000"/>
                        </a:lnSpc>
                        <a:buClrTx/>
                        <a:buFont typeface="Arial" panose="020B0604020202020204" pitchFamily="34" charset="0"/>
                        <a:buChar char="•"/>
                        <a:defRPr/>
                      </a:pPr>
                      <a:r>
                        <a:rPr lang="en-US" sz="1800" dirty="0" smtClean="0">
                          <a:solidFill>
                            <a:srgbClr val="0C0C0C"/>
                          </a:solidFill>
                          <a:latin typeface="+mj-lt"/>
                        </a:rPr>
                        <a:t>Design, secret formula or process or trademark, or similar</a:t>
                      </a:r>
                      <a:r>
                        <a:rPr lang="en-US" sz="1800" baseline="0" dirty="0" smtClean="0">
                          <a:solidFill>
                            <a:srgbClr val="0C0C0C"/>
                          </a:solidFill>
                          <a:latin typeface="+mj-lt"/>
                        </a:rPr>
                        <a:t> property (</a:t>
                      </a:r>
                      <a:r>
                        <a:rPr lang="en-US" sz="1800" baseline="0" dirty="0" err="1" smtClean="0">
                          <a:solidFill>
                            <a:srgbClr val="0C0C0C"/>
                          </a:solidFill>
                          <a:latin typeface="+mj-lt"/>
                        </a:rPr>
                        <a:t>IPRs</a:t>
                      </a:r>
                      <a:r>
                        <a:rPr lang="en-US" sz="1800" baseline="0" dirty="0" smtClean="0">
                          <a:solidFill>
                            <a:srgbClr val="0C0C0C"/>
                          </a:solidFill>
                          <a:latin typeface="+mj-lt"/>
                        </a:rPr>
                        <a:t>)</a:t>
                      </a:r>
                      <a:endParaRPr lang="en-US" sz="1800" dirty="0" smtClean="0">
                        <a:solidFill>
                          <a:srgbClr val="0C0C0C"/>
                        </a:solidFill>
                        <a:latin typeface="+mj-lt"/>
                      </a:endParaRPr>
                    </a:p>
                    <a:p>
                      <a:pPr marL="347663" indent="-333375">
                        <a:lnSpc>
                          <a:spcPct val="150000"/>
                        </a:lnSpc>
                        <a:buClrTx/>
                        <a:buFont typeface="Arial" panose="020B0604020202020204" pitchFamily="34" charset="0"/>
                        <a:buChar char="•"/>
                        <a:defRPr/>
                      </a:pPr>
                      <a:r>
                        <a:rPr lang="en-US" sz="1800" dirty="0" smtClean="0">
                          <a:solidFill>
                            <a:srgbClr val="0C0C0C"/>
                          </a:solidFill>
                          <a:latin typeface="+mj-lt"/>
                        </a:rPr>
                        <a:t>Copyright, literary, artistic or scientific work including films or video tapes/tapes for use in TV/radio broadcasting</a:t>
                      </a:r>
                    </a:p>
                  </a:txBody>
                  <a:tcPr marL="78156" marR="78156" marT="41319" marB="413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25" name="Rectangle 24"/>
          <p:cNvSpPr/>
          <p:nvPr/>
        </p:nvSpPr>
        <p:spPr>
          <a:xfrm>
            <a:off x="646721" y="4753547"/>
            <a:ext cx="7165671" cy="619673"/>
          </a:xfrm>
          <a:prstGeom prst="rect">
            <a:avLst/>
          </a:prstGeom>
          <a:solidFill>
            <a:schemeClr val="bg1"/>
          </a:solidFill>
          <a:ln>
            <a:bevel/>
          </a:ln>
        </p:spPr>
        <p:style>
          <a:lnRef idx="2">
            <a:schemeClr val="accent1">
              <a:shade val="50000"/>
            </a:schemeClr>
          </a:lnRef>
          <a:fillRef idx="1">
            <a:schemeClr val="accent1"/>
          </a:fillRef>
          <a:effectRef idx="0">
            <a:schemeClr val="accent1"/>
          </a:effectRef>
          <a:fontRef idx="minor">
            <a:schemeClr val="lt1"/>
          </a:fontRef>
        </p:style>
        <p:txBody>
          <a:bodyPr lIns="79562" tIns="39769" rIns="79562" bIns="39769" anchor="ctr"/>
          <a:lstStyle/>
          <a:p>
            <a:pPr algn="ctr" defTabSz="798660">
              <a:defRPr/>
            </a:pPr>
            <a:r>
              <a:rPr lang="en-US" dirty="0">
                <a:solidFill>
                  <a:srgbClr val="111111"/>
                </a:solidFill>
                <a:latin typeface="+mj-lt"/>
              </a:rPr>
              <a:t>Rendering of any services in connection with each element included</a:t>
            </a:r>
          </a:p>
        </p:txBody>
      </p:sp>
    </p:spTree>
    <p:extLst>
      <p:ext uri="{BB962C8B-B14F-4D97-AF65-F5344CB8AC3E}">
        <p14:creationId xmlns:p14="http://schemas.microsoft.com/office/powerpoint/2010/main" val="16814629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p:cNvGraphicFramePr>
          <p:nvPr>
            <p:extLst>
              <p:ext uri="{D42A27DB-BD31-4B8C-83A1-F6EECF244321}">
                <p14:modId xmlns:p14="http://schemas.microsoft.com/office/powerpoint/2010/main" val="1912812145"/>
              </p:ext>
            </p:extLst>
          </p:nvPr>
        </p:nvGraphicFramePr>
        <p:xfrm>
          <a:off x="554079" y="1549182"/>
          <a:ext cx="6970281" cy="3490832"/>
        </p:xfrm>
        <a:graphic>
          <a:graphicData uri="http://schemas.openxmlformats.org/drawingml/2006/table">
            <a:tbl>
              <a:tblPr firstRow="1" bandRow="1">
                <a:tableStyleId>{5C22544A-7EE6-4342-B048-85BDC9FD1C3A}</a:tableStyleId>
              </a:tblPr>
              <a:tblGrid>
                <a:gridCol w="3434632"/>
                <a:gridCol w="303056"/>
                <a:gridCol w="3232593"/>
              </a:tblGrid>
              <a:tr h="433773">
                <a:tc gridSpan="3">
                  <a:txBody>
                    <a:bodyPr/>
                    <a:lstStyle/>
                    <a:p>
                      <a:pPr>
                        <a:lnSpc>
                          <a:spcPct val="150000"/>
                        </a:lnSpc>
                      </a:pPr>
                      <a:r>
                        <a:rPr lang="en-US" sz="1500" b="1" dirty="0" smtClean="0">
                          <a:solidFill>
                            <a:srgbClr val="000000"/>
                          </a:solidFill>
                          <a:latin typeface="+mj-lt"/>
                        </a:rPr>
                        <a:t>Consideration</a:t>
                      </a:r>
                      <a:r>
                        <a:rPr lang="en-US" sz="1500" baseline="0" dirty="0" smtClean="0">
                          <a:solidFill>
                            <a:srgbClr val="000000"/>
                          </a:solidFill>
                          <a:latin typeface="+mj-lt"/>
                        </a:rPr>
                        <a:t> (including lumpsum consideration) for:</a:t>
                      </a:r>
                    </a:p>
                  </a:txBody>
                  <a:tcPr marL="78156" marR="78156" marT="41312" marB="41312">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84921">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sz="1500" b="1" dirty="0" smtClean="0">
                          <a:solidFill>
                            <a:srgbClr val="000000"/>
                          </a:solidFill>
                          <a:latin typeface="+mj-lt"/>
                        </a:rPr>
                        <a:t>Imparting of any information concerning</a:t>
                      </a:r>
                    </a:p>
                  </a:txBody>
                  <a:tcPr marL="78156" marR="78156" marT="41312" marB="413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50000"/>
                        </a:lnSpc>
                      </a:pPr>
                      <a:endParaRPr lang="en-US" sz="1500" dirty="0">
                        <a:solidFill>
                          <a:srgbClr val="000000"/>
                        </a:solidFill>
                        <a:latin typeface="+mj-lt"/>
                      </a:endParaRPr>
                    </a:p>
                  </a:txBody>
                  <a:tcPr marL="78156" marR="78156" marT="41312" marB="413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50000"/>
                        </a:lnSpc>
                      </a:pPr>
                      <a:r>
                        <a:rPr lang="en-US" sz="1500" b="1" dirty="0" smtClean="0">
                          <a:solidFill>
                            <a:srgbClr val="000000"/>
                          </a:solidFill>
                          <a:latin typeface="+mj-lt"/>
                        </a:rPr>
                        <a:t>Use of</a:t>
                      </a:r>
                      <a:endParaRPr lang="en-US" sz="1500" dirty="0">
                        <a:solidFill>
                          <a:srgbClr val="000000"/>
                        </a:solidFill>
                        <a:latin typeface="+mj-lt"/>
                      </a:endParaRPr>
                    </a:p>
                  </a:txBody>
                  <a:tcPr marL="78156" marR="78156" marT="41312" marB="413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33773">
                <a:tc>
                  <a:txBody>
                    <a:bodyPr/>
                    <a:lstStyle/>
                    <a:p>
                      <a:pPr>
                        <a:lnSpc>
                          <a:spcPct val="150000"/>
                        </a:lnSpc>
                      </a:pPr>
                      <a:endParaRPr lang="en-US" sz="1500" dirty="0">
                        <a:solidFill>
                          <a:srgbClr val="000000"/>
                        </a:solidFill>
                        <a:latin typeface="+mj-lt"/>
                      </a:endParaRPr>
                    </a:p>
                  </a:txBody>
                  <a:tcPr marL="78156" marR="78156" marT="41312" marB="41312">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50000"/>
                        </a:lnSpc>
                      </a:pPr>
                      <a:endParaRPr lang="en-US" sz="1500" dirty="0">
                        <a:solidFill>
                          <a:srgbClr val="000000"/>
                        </a:solidFill>
                        <a:latin typeface="+mj-lt"/>
                      </a:endParaRPr>
                    </a:p>
                  </a:txBody>
                  <a:tcPr marL="78156" marR="78156" marT="41312" marB="41312">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50000"/>
                        </a:lnSpc>
                      </a:pPr>
                      <a:endParaRPr lang="en-US" sz="1500" dirty="0">
                        <a:solidFill>
                          <a:srgbClr val="000000"/>
                        </a:solidFill>
                        <a:latin typeface="+mj-lt"/>
                      </a:endParaRPr>
                    </a:p>
                  </a:txBody>
                  <a:tcPr marL="78156" marR="78156" marT="41312" marB="41312">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838365">
                <a:tc>
                  <a:txBody>
                    <a:bodyPr/>
                    <a:lstStyle/>
                    <a:p>
                      <a:pPr marL="347663" indent="-333375">
                        <a:lnSpc>
                          <a:spcPct val="150000"/>
                        </a:lnSpc>
                        <a:buClr>
                          <a:srgbClr val="111111"/>
                        </a:buClr>
                        <a:buFont typeface="Arial" panose="020B0604020202020204" pitchFamily="34" charset="0"/>
                        <a:buChar char="•"/>
                        <a:defRPr/>
                      </a:pPr>
                      <a:r>
                        <a:rPr lang="en-US" sz="1500" dirty="0" smtClean="0">
                          <a:solidFill>
                            <a:srgbClr val="000000"/>
                          </a:solidFill>
                          <a:latin typeface="+mj-lt"/>
                        </a:rPr>
                        <a:t>The working of or use of </a:t>
                      </a:r>
                      <a:r>
                        <a:rPr lang="en-US" sz="1500" dirty="0" err="1" smtClean="0">
                          <a:solidFill>
                            <a:srgbClr val="000000"/>
                          </a:solidFill>
                          <a:latin typeface="+mj-lt"/>
                        </a:rPr>
                        <a:t>IPRs</a:t>
                      </a:r>
                      <a:endParaRPr lang="en-US" sz="1500" dirty="0" smtClean="0">
                        <a:solidFill>
                          <a:srgbClr val="000000"/>
                        </a:solidFill>
                        <a:latin typeface="+mj-lt"/>
                      </a:endParaRPr>
                    </a:p>
                    <a:p>
                      <a:pPr marL="347663" indent="-333375">
                        <a:lnSpc>
                          <a:spcPct val="150000"/>
                        </a:lnSpc>
                        <a:buClr>
                          <a:srgbClr val="111111"/>
                        </a:buClr>
                        <a:buFont typeface="Arial" panose="020B0604020202020204" pitchFamily="34" charset="0"/>
                        <a:buChar char="•"/>
                        <a:defRPr/>
                      </a:pPr>
                      <a:r>
                        <a:rPr lang="en-US" sz="1500" dirty="0" smtClean="0">
                          <a:solidFill>
                            <a:srgbClr val="000000"/>
                          </a:solidFill>
                          <a:latin typeface="+mj-lt"/>
                        </a:rPr>
                        <a:t>Technical, industrial, commercial or scientific knowledge, experience or skill</a:t>
                      </a:r>
                    </a:p>
                  </a:txBody>
                  <a:tcPr marL="78156" marR="78156" marT="41312" marB="413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50000"/>
                        </a:lnSpc>
                      </a:pPr>
                      <a:endParaRPr lang="en-US" sz="1500" dirty="0">
                        <a:solidFill>
                          <a:srgbClr val="000000"/>
                        </a:solidFill>
                        <a:latin typeface="+mj-lt"/>
                      </a:endParaRPr>
                    </a:p>
                  </a:txBody>
                  <a:tcPr marL="78156" marR="78156" marT="41312" marB="413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47663" indent="-333375">
                        <a:lnSpc>
                          <a:spcPct val="150000"/>
                        </a:lnSpc>
                        <a:buClr>
                          <a:srgbClr val="111111"/>
                        </a:buClr>
                        <a:buFont typeface="Arial" panose="020B0604020202020204" pitchFamily="34" charset="0"/>
                        <a:buChar char="•"/>
                        <a:defRPr/>
                      </a:pPr>
                      <a:r>
                        <a:rPr lang="en-US" sz="1500" dirty="0" smtClean="0">
                          <a:solidFill>
                            <a:srgbClr val="000000"/>
                          </a:solidFill>
                          <a:latin typeface="+mj-lt"/>
                        </a:rPr>
                        <a:t>Any </a:t>
                      </a:r>
                      <a:r>
                        <a:rPr lang="en-US" sz="1500" dirty="0" err="1" smtClean="0">
                          <a:solidFill>
                            <a:srgbClr val="000000"/>
                          </a:solidFill>
                          <a:latin typeface="+mj-lt"/>
                        </a:rPr>
                        <a:t>IPRs</a:t>
                      </a:r>
                      <a:endParaRPr lang="en-US" sz="1500" dirty="0" smtClean="0">
                        <a:solidFill>
                          <a:srgbClr val="000000"/>
                        </a:solidFill>
                        <a:latin typeface="+mj-lt"/>
                      </a:endParaRPr>
                    </a:p>
                    <a:p>
                      <a:pPr marL="347663" indent="-333375">
                        <a:lnSpc>
                          <a:spcPct val="150000"/>
                        </a:lnSpc>
                        <a:buClr>
                          <a:srgbClr val="111111"/>
                        </a:buClr>
                        <a:buFont typeface="Arial" panose="020B0604020202020204" pitchFamily="34" charset="0"/>
                        <a:buChar char="•"/>
                        <a:defRPr/>
                      </a:pPr>
                      <a:r>
                        <a:rPr lang="en-US" sz="1500" dirty="0" smtClean="0">
                          <a:solidFill>
                            <a:srgbClr val="000000"/>
                          </a:solidFill>
                          <a:latin typeface="+mj-lt"/>
                        </a:rPr>
                        <a:t>or right to use any industrial, commercial or scientific equipment (other than those  referred to</a:t>
                      </a:r>
                      <a:r>
                        <a:rPr lang="en-US" sz="1500" baseline="0" dirty="0" smtClean="0">
                          <a:solidFill>
                            <a:srgbClr val="000000"/>
                          </a:solidFill>
                          <a:latin typeface="+mj-lt"/>
                        </a:rPr>
                        <a:t> in </a:t>
                      </a:r>
                      <a:r>
                        <a:rPr lang="en-US" sz="1500" dirty="0" smtClean="0">
                          <a:solidFill>
                            <a:srgbClr val="000000"/>
                          </a:solidFill>
                          <a:latin typeface="+mj-lt"/>
                        </a:rPr>
                        <a:t>Section 44BB)</a:t>
                      </a:r>
                      <a:endParaRPr lang="en-US" sz="1500" dirty="0">
                        <a:solidFill>
                          <a:srgbClr val="000000"/>
                        </a:solidFill>
                        <a:latin typeface="+mj-lt"/>
                      </a:endParaRPr>
                    </a:p>
                  </a:txBody>
                  <a:tcPr marL="78156" marR="78156" marT="41312" marB="413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cxnSp>
        <p:nvCxnSpPr>
          <p:cNvPr id="6" name="Straight Arrow Connector 6"/>
          <p:cNvCxnSpPr>
            <a:cxnSpLocks noChangeShapeType="1"/>
          </p:cNvCxnSpPr>
          <p:nvPr/>
        </p:nvCxnSpPr>
        <p:spPr bwMode="auto">
          <a:xfrm>
            <a:off x="2061243" y="2708201"/>
            <a:ext cx="0" cy="344263"/>
          </a:xfrm>
          <a:prstGeom prst="straightConnector1">
            <a:avLst/>
          </a:prstGeom>
          <a:noFill/>
          <a:ln w="25400" algn="ctr">
            <a:solidFill>
              <a:schemeClr val="tx1"/>
            </a:solidFill>
            <a:round/>
            <a:headEnd/>
            <a:tailEnd type="triangle" w="lg" len="lg"/>
          </a:ln>
          <a:extLst>
            <a:ext uri="{909E8E84-426E-40DD-AFC4-6F175D3DCCD1}">
              <a14:hiddenFill xmlns:a14="http://schemas.microsoft.com/office/drawing/2010/main">
                <a:noFill/>
              </a14:hiddenFill>
            </a:ext>
          </a:extLst>
        </p:spPr>
      </p:cxnSp>
      <p:cxnSp>
        <p:nvCxnSpPr>
          <p:cNvPr id="7" name="Straight Arrow Connector 6"/>
          <p:cNvCxnSpPr>
            <a:cxnSpLocks noChangeShapeType="1"/>
          </p:cNvCxnSpPr>
          <p:nvPr/>
        </p:nvCxnSpPr>
        <p:spPr bwMode="auto">
          <a:xfrm>
            <a:off x="5903921" y="2708201"/>
            <a:ext cx="0" cy="344263"/>
          </a:xfrm>
          <a:prstGeom prst="straightConnector1">
            <a:avLst/>
          </a:prstGeom>
          <a:noFill/>
          <a:ln w="25400" algn="ctr">
            <a:solidFill>
              <a:schemeClr val="tx1"/>
            </a:solidFill>
            <a:round/>
            <a:headEnd/>
            <a:tailEnd type="triangle" w="lg" len="lg"/>
          </a:ln>
          <a:extLst>
            <a:ext uri="{909E8E84-426E-40DD-AFC4-6F175D3DCCD1}">
              <a14:hiddenFill xmlns:a14="http://schemas.microsoft.com/office/drawing/2010/main">
                <a:noFill/>
              </a14:hiddenFill>
            </a:ext>
          </a:extLst>
        </p:spPr>
      </p:cxnSp>
      <p:sp>
        <p:nvSpPr>
          <p:cNvPr id="8" name="Title 1"/>
          <p:cNvSpPr txBox="1">
            <a:spLocks/>
          </p:cNvSpPr>
          <p:nvPr/>
        </p:nvSpPr>
        <p:spPr>
          <a:xfrm>
            <a:off x="446639" y="243881"/>
            <a:ext cx="8229600" cy="804672"/>
          </a:xfrm>
          <a:prstGeom prst="rect">
            <a:avLst/>
          </a:prstGeom>
        </p:spPr>
        <p:txBody>
          <a:bodyPr lIns="79523" tIns="39748" rIns="79523" bIns="39748"/>
          <a:lstStyle>
            <a:lvl1pPr algn="l" defTabSz="914400" rtl="0" eaLnBrk="1" latinLnBrk="0" hangingPunct="1">
              <a:lnSpc>
                <a:spcPct val="85000"/>
              </a:lnSpc>
              <a:spcBef>
                <a:spcPct val="0"/>
              </a:spcBef>
              <a:buNone/>
              <a:defRPr sz="3000" b="1" kern="1200">
                <a:solidFill>
                  <a:schemeClr val="bg2"/>
                </a:solidFill>
                <a:latin typeface="EYInterstate Light" pitchFamily="2" charset="0"/>
                <a:ea typeface="+mj-ea"/>
                <a:cs typeface="Arial" pitchFamily="34" charset="0"/>
              </a:defRPr>
            </a:lvl1pPr>
          </a:lstStyle>
          <a:p>
            <a:r>
              <a:rPr lang="en-US" sz="4400" dirty="0">
                <a:solidFill>
                  <a:srgbClr val="111111"/>
                </a:solidFill>
                <a:latin typeface="+mj-lt"/>
              </a:rPr>
              <a:t>Definition under the Act – Section 9(1)(vi)</a:t>
            </a:r>
            <a:r>
              <a:rPr lang="en-US" sz="4400" i="1" dirty="0">
                <a:solidFill>
                  <a:srgbClr val="111111"/>
                </a:solidFill>
                <a:latin typeface="+mj-lt"/>
              </a:rPr>
              <a:t> </a:t>
            </a:r>
            <a:endParaRPr lang="en-IN" sz="4400" i="1" dirty="0">
              <a:solidFill>
                <a:srgbClr val="111111"/>
              </a:solidFill>
              <a:latin typeface="+mj-lt"/>
            </a:endParaRPr>
          </a:p>
        </p:txBody>
      </p:sp>
    </p:spTree>
    <p:extLst>
      <p:ext uri="{BB962C8B-B14F-4D97-AF65-F5344CB8AC3E}">
        <p14:creationId xmlns:p14="http://schemas.microsoft.com/office/powerpoint/2010/main" val="6392686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46639" y="243881"/>
            <a:ext cx="8229600" cy="804672"/>
          </a:xfrm>
          <a:prstGeom prst="rect">
            <a:avLst/>
          </a:prstGeom>
        </p:spPr>
        <p:txBody>
          <a:bodyPr lIns="79523" tIns="39748" rIns="79523" bIns="39748"/>
          <a:lstStyle>
            <a:lvl1pPr algn="l" defTabSz="914400" rtl="0" eaLnBrk="1" latinLnBrk="0" hangingPunct="1">
              <a:lnSpc>
                <a:spcPct val="85000"/>
              </a:lnSpc>
              <a:spcBef>
                <a:spcPct val="0"/>
              </a:spcBef>
              <a:buNone/>
              <a:defRPr sz="3000" b="1" kern="1200">
                <a:solidFill>
                  <a:schemeClr val="bg2"/>
                </a:solidFill>
                <a:latin typeface="EYInterstate Light" pitchFamily="2" charset="0"/>
                <a:ea typeface="+mj-ea"/>
                <a:cs typeface="Arial" pitchFamily="34" charset="0"/>
              </a:defRPr>
            </a:lvl1pPr>
          </a:lstStyle>
          <a:p>
            <a:r>
              <a:rPr lang="en-US" sz="4400" dirty="0">
                <a:solidFill>
                  <a:srgbClr val="0C0C0C"/>
                </a:solidFill>
                <a:latin typeface="+mj-lt"/>
              </a:rPr>
              <a:t>Product V/S Underlying IPR</a:t>
            </a:r>
            <a:endParaRPr lang="en-IN" sz="4400" i="1" dirty="0">
              <a:solidFill>
                <a:srgbClr val="FFE600"/>
              </a:solidFill>
              <a:latin typeface="+mj-lt"/>
            </a:endParaRPr>
          </a:p>
        </p:txBody>
      </p:sp>
      <p:graphicFrame>
        <p:nvGraphicFramePr>
          <p:cNvPr id="3" name="Group 169"/>
          <p:cNvGraphicFramePr>
            <a:graphicFrameLocks/>
          </p:cNvGraphicFramePr>
          <p:nvPr>
            <p:extLst>
              <p:ext uri="{D42A27DB-BD31-4B8C-83A1-F6EECF244321}">
                <p14:modId xmlns:p14="http://schemas.microsoft.com/office/powerpoint/2010/main" val="704756836"/>
              </p:ext>
            </p:extLst>
          </p:nvPr>
        </p:nvGraphicFramePr>
        <p:xfrm>
          <a:off x="696079" y="1295294"/>
          <a:ext cx="7034056" cy="3679443"/>
        </p:xfrm>
        <a:graphic>
          <a:graphicData uri="http://schemas.openxmlformats.org/drawingml/2006/table">
            <a:tbl>
              <a:tblPr/>
              <a:tblGrid>
                <a:gridCol w="1683364"/>
                <a:gridCol w="1262523"/>
                <a:gridCol w="2164325"/>
                <a:gridCol w="1923844"/>
              </a:tblGrid>
              <a:tr h="677500">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mj-lt"/>
                          <a:ea typeface="Times New Roman" pitchFamily="18" charset="0"/>
                          <a:cs typeface="Tahoma" pitchFamily="34" charset="0"/>
                        </a:rPr>
                        <a:t>Product</a:t>
                      </a:r>
                    </a:p>
                  </a:txBody>
                  <a:tcPr marL="72144" marR="72144" marT="41307" marB="413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mj-lt"/>
                          <a:ea typeface="Times New Roman" pitchFamily="18" charset="0"/>
                          <a:cs typeface="Tahoma" pitchFamily="34" charset="0"/>
                        </a:rPr>
                        <a:t>Embedded IPR content</a:t>
                      </a:r>
                    </a:p>
                  </a:txBody>
                  <a:tcPr marL="72144" marR="72144" marT="41307" marB="413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mj-lt"/>
                          <a:ea typeface="Times New Roman" pitchFamily="18" charset="0"/>
                          <a:cs typeface="Tahoma" pitchFamily="34" charset="0"/>
                        </a:rPr>
                        <a:t>What does Licensee of  IPR expect? </a:t>
                      </a:r>
                    </a:p>
                  </a:txBody>
                  <a:tcPr marL="72144" marR="72144" marT="41307" marB="413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mj-lt"/>
                          <a:ea typeface="Times New Roman" pitchFamily="18" charset="0"/>
                          <a:cs typeface="Tahoma" pitchFamily="34" charset="0"/>
                        </a:rPr>
                        <a:t>What does Purchaser of product get?</a:t>
                      </a:r>
                    </a:p>
                  </a:txBody>
                  <a:tcPr marL="72144" marR="72144" marT="41307" marB="413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63343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mj-lt"/>
                          <a:ea typeface="Times New Roman" pitchFamily="18" charset="0"/>
                          <a:cs typeface="Tahoma" pitchFamily="34" charset="0"/>
                        </a:rPr>
                        <a:t>Medicines / Drugs</a:t>
                      </a:r>
                    </a:p>
                  </a:txBody>
                  <a:tcPr marL="72144" marR="72144" marT="41307" marB="4130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mj-lt"/>
                          <a:ea typeface="Times New Roman" pitchFamily="18" charset="0"/>
                          <a:cs typeface="Tahoma" pitchFamily="34" charset="0"/>
                        </a:rPr>
                        <a:t>Patent </a:t>
                      </a:r>
                    </a:p>
                  </a:txBody>
                  <a:tcPr marL="72144" marR="72144" marT="41307" marB="4130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mj-lt"/>
                          <a:ea typeface="Times New Roman" pitchFamily="18" charset="0"/>
                          <a:cs typeface="Tahoma" pitchFamily="34" charset="0"/>
                        </a:rPr>
                        <a:t>Licence to manufacture</a:t>
                      </a:r>
                    </a:p>
                  </a:txBody>
                  <a:tcPr marL="72144" marR="72144" marT="41307" marB="4130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mj-lt"/>
                          <a:ea typeface="Times New Roman" pitchFamily="18" charset="0"/>
                          <a:cs typeface="Tahoma" pitchFamily="34" charset="0"/>
                        </a:rPr>
                        <a:t>Ownership of drugs</a:t>
                      </a:r>
                    </a:p>
                  </a:txBody>
                  <a:tcPr marL="72144" marR="72144" marT="41307" marB="4130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884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mj-lt"/>
                          <a:ea typeface="Times New Roman" pitchFamily="18" charset="0"/>
                          <a:cs typeface="Tahoma" pitchFamily="34" charset="0"/>
                        </a:rPr>
                        <a:t>Books</a:t>
                      </a:r>
                    </a:p>
                  </a:txBody>
                  <a:tcPr marL="72144" marR="72144" marT="41307" marB="4130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mj-lt"/>
                          <a:ea typeface="Times New Roman" pitchFamily="18" charset="0"/>
                          <a:cs typeface="Tahoma" pitchFamily="34" charset="0"/>
                        </a:rPr>
                        <a:t>Copyright</a:t>
                      </a:r>
                    </a:p>
                  </a:txBody>
                  <a:tcPr marL="72144" marR="72144" marT="41307" marB="4130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mj-lt"/>
                          <a:ea typeface="Times New Roman" pitchFamily="18" charset="0"/>
                          <a:cs typeface="Tahoma" pitchFamily="34" charset="0"/>
                        </a:rPr>
                        <a:t>Publishing house wants right of reproduction</a:t>
                      </a:r>
                    </a:p>
                  </a:txBody>
                  <a:tcPr marL="72144" marR="72144" marT="41307" marB="4130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mj-lt"/>
                          <a:ea typeface="Times New Roman" pitchFamily="18" charset="0"/>
                          <a:cs typeface="Tahoma" pitchFamily="34" charset="0"/>
                        </a:rPr>
                        <a:t>Ownership of book</a:t>
                      </a:r>
                    </a:p>
                  </a:txBody>
                  <a:tcPr marL="72144" marR="72144" marT="41307" marB="4130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5966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mj-lt"/>
                          <a:ea typeface="Times New Roman" pitchFamily="18" charset="0"/>
                          <a:cs typeface="Tahoma" pitchFamily="34" charset="0"/>
                        </a:rPr>
                        <a:t>Packaged drinking water</a:t>
                      </a:r>
                    </a:p>
                  </a:txBody>
                  <a:tcPr marL="72144" marR="72144" marT="41307" marB="4130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mj-lt"/>
                          <a:ea typeface="Times New Roman" pitchFamily="18" charset="0"/>
                          <a:cs typeface="Tahoma" pitchFamily="34" charset="0"/>
                        </a:rPr>
                        <a:t>Trademark</a:t>
                      </a:r>
                    </a:p>
                  </a:txBody>
                  <a:tcPr marL="72144" marR="72144" marT="41307" marB="4130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mj-lt"/>
                          <a:ea typeface="Times New Roman" pitchFamily="18" charset="0"/>
                          <a:cs typeface="Tahoma" pitchFamily="34" charset="0"/>
                        </a:rPr>
                        <a:t>Franchisee wants right to manufacture and sell under trademark</a:t>
                      </a:r>
                    </a:p>
                  </a:txBody>
                  <a:tcPr marL="72144" marR="72144" marT="41307" marB="4130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mj-lt"/>
                          <a:ea typeface="Times New Roman" pitchFamily="18" charset="0"/>
                          <a:cs typeface="Tahoma" pitchFamily="34" charset="0"/>
                        </a:rPr>
                        <a:t>Ownership of product</a:t>
                      </a:r>
                    </a:p>
                  </a:txBody>
                  <a:tcPr marL="72144" marR="72144" marT="41307" marB="4130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 name="AutoShape 64"/>
          <p:cNvSpPr>
            <a:spLocks noChangeArrowheads="1"/>
          </p:cNvSpPr>
          <p:nvPr/>
        </p:nvSpPr>
        <p:spPr bwMode="auto">
          <a:xfrm>
            <a:off x="3809728" y="5232793"/>
            <a:ext cx="1503421" cy="826230"/>
          </a:xfrm>
          <a:prstGeom prst="wedgeEllipseCallout">
            <a:avLst>
              <a:gd name="adj1" fmla="val 2583"/>
              <a:gd name="adj2" fmla="val -65801"/>
            </a:avLst>
          </a:prstGeom>
          <a:solidFill>
            <a:schemeClr val="bg1">
              <a:lumMod val="20000"/>
              <a:lumOff val="80000"/>
            </a:schemeClr>
          </a:solidFill>
          <a:ln w="9525">
            <a:solidFill>
              <a:schemeClr val="tx1"/>
            </a:solidFill>
            <a:miter lim="800000"/>
            <a:headEnd/>
            <a:tailEnd/>
          </a:ln>
        </p:spPr>
        <p:txBody>
          <a:bodyPr lIns="0" tIns="0" rIns="0" bIns="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798660" eaLnBrk="1" hangingPunct="1">
              <a:lnSpc>
                <a:spcPct val="80000"/>
              </a:lnSpc>
            </a:pPr>
            <a:r>
              <a:rPr lang="en-US" altLang="en-US" sz="1500" i="1" dirty="0">
                <a:solidFill>
                  <a:srgbClr val="000000"/>
                </a:solidFill>
                <a:latin typeface="+mj-lt"/>
              </a:rPr>
              <a:t>Receipt constitutes Royalty</a:t>
            </a:r>
          </a:p>
        </p:txBody>
      </p:sp>
      <p:sp>
        <p:nvSpPr>
          <p:cNvPr id="5" name="AutoShape 46"/>
          <p:cNvSpPr>
            <a:spLocks noChangeArrowheads="1"/>
          </p:cNvSpPr>
          <p:nvPr/>
        </p:nvSpPr>
        <p:spPr bwMode="auto">
          <a:xfrm>
            <a:off x="5910560" y="5202670"/>
            <a:ext cx="1503421" cy="826230"/>
          </a:xfrm>
          <a:prstGeom prst="wedgeEllipseCallout">
            <a:avLst>
              <a:gd name="adj1" fmla="val 2000"/>
              <a:gd name="adj2" fmla="val -65801"/>
            </a:avLst>
          </a:prstGeom>
          <a:solidFill>
            <a:schemeClr val="bg1">
              <a:lumMod val="20000"/>
              <a:lumOff val="80000"/>
            </a:schemeClr>
          </a:solidFill>
          <a:ln w="9525">
            <a:solidFill>
              <a:schemeClr val="tx1"/>
            </a:solidFill>
            <a:miter lim="800000"/>
            <a:headEnd/>
            <a:tailEnd/>
          </a:ln>
        </p:spPr>
        <p:txBody>
          <a:bodyPr lIns="0" tIns="0" rIns="0" bIns="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798660" eaLnBrk="1" hangingPunct="1">
              <a:lnSpc>
                <a:spcPct val="80000"/>
              </a:lnSpc>
            </a:pPr>
            <a:r>
              <a:rPr lang="en-US" altLang="en-US" sz="1500" i="1">
                <a:solidFill>
                  <a:srgbClr val="000000"/>
                </a:solidFill>
                <a:latin typeface="+mj-lt"/>
              </a:rPr>
              <a:t>Receipt constitutes price</a:t>
            </a:r>
          </a:p>
        </p:txBody>
      </p:sp>
    </p:spTree>
    <p:extLst>
      <p:ext uri="{BB962C8B-B14F-4D97-AF65-F5344CB8AC3E}">
        <p14:creationId xmlns:p14="http://schemas.microsoft.com/office/powerpoint/2010/main" val="38776473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46639" y="243881"/>
            <a:ext cx="8229600" cy="804672"/>
          </a:xfrm>
          <a:prstGeom prst="rect">
            <a:avLst/>
          </a:prstGeom>
        </p:spPr>
        <p:txBody>
          <a:bodyPr lIns="79523" tIns="39748" rIns="79523" bIns="39748"/>
          <a:lstStyle>
            <a:lvl1pPr algn="l" defTabSz="914400" rtl="0" eaLnBrk="1" latinLnBrk="0" hangingPunct="1">
              <a:lnSpc>
                <a:spcPct val="85000"/>
              </a:lnSpc>
              <a:spcBef>
                <a:spcPct val="0"/>
              </a:spcBef>
              <a:buNone/>
              <a:defRPr sz="3000" b="1" kern="1200">
                <a:solidFill>
                  <a:schemeClr val="bg2"/>
                </a:solidFill>
                <a:latin typeface="EYInterstate Light" pitchFamily="2" charset="0"/>
                <a:ea typeface="+mj-ea"/>
                <a:cs typeface="Arial" pitchFamily="34" charset="0"/>
              </a:defRPr>
            </a:lvl1pPr>
          </a:lstStyle>
          <a:p>
            <a:r>
              <a:rPr lang="en-IN" sz="4400" dirty="0">
                <a:solidFill>
                  <a:srgbClr val="111111"/>
                </a:solidFill>
                <a:latin typeface="+mj-lt"/>
              </a:rPr>
              <a:t>Consideration for use v/s transfer </a:t>
            </a:r>
            <a:endParaRPr lang="en-IN" sz="4400" i="1" dirty="0">
              <a:solidFill>
                <a:srgbClr val="111111"/>
              </a:solidFill>
              <a:latin typeface="+mj-lt"/>
            </a:endParaRPr>
          </a:p>
        </p:txBody>
      </p:sp>
      <p:sp>
        <p:nvSpPr>
          <p:cNvPr id="3" name="Rectangle 2"/>
          <p:cNvSpPr txBox="1">
            <a:spLocks noChangeArrowheads="1"/>
          </p:cNvSpPr>
          <p:nvPr/>
        </p:nvSpPr>
        <p:spPr>
          <a:xfrm>
            <a:off x="378570" y="1408168"/>
            <a:ext cx="8308232" cy="4613120"/>
          </a:xfrm>
          <a:prstGeom prst="rect">
            <a:avLst/>
          </a:prstGeom>
        </p:spPr>
        <p:txBody>
          <a:bodyPr lIns="79523" tIns="39748" rIns="79523" bIns="39748"/>
          <a:lstStyle>
            <a:lvl1pPr marL="171450" indent="-171450" algn="l" defTabSz="914400" rtl="0" eaLnBrk="1" latinLnBrk="0" hangingPunct="1">
              <a:spcBef>
                <a:spcPct val="20000"/>
              </a:spcBef>
              <a:buClr>
                <a:schemeClr val="accent2"/>
              </a:buClr>
              <a:buSzPct val="70000"/>
              <a:buFont typeface="Arial" pitchFamily="34" charset="0"/>
              <a:buChar char="►"/>
              <a:defRPr sz="1200" kern="1200">
                <a:solidFill>
                  <a:schemeClr val="bg1"/>
                </a:solidFill>
                <a:latin typeface="EYInterstate" pitchFamily="2" charset="0"/>
                <a:ea typeface="+mn-ea"/>
                <a:cs typeface="+mn-cs"/>
              </a:defRPr>
            </a:lvl1pPr>
            <a:lvl2pPr marL="342900" indent="-168275" algn="l" defTabSz="914400" rtl="0" eaLnBrk="1" latinLnBrk="0" hangingPunct="1">
              <a:spcBef>
                <a:spcPct val="20000"/>
              </a:spcBef>
              <a:buClr>
                <a:schemeClr val="accent2"/>
              </a:buClr>
              <a:buSzPct val="70000"/>
              <a:buFont typeface="Arial" pitchFamily="34" charset="0"/>
              <a:buChar char="►"/>
              <a:defRPr sz="1200" kern="1200">
                <a:solidFill>
                  <a:schemeClr val="bg1"/>
                </a:solidFill>
                <a:latin typeface="EYInterstate Light" pitchFamily="2" charset="0"/>
                <a:ea typeface="+mn-ea"/>
                <a:cs typeface="+mn-cs"/>
              </a:defRPr>
            </a:lvl2pPr>
            <a:lvl3pPr marL="517525" indent="-184150" algn="l" defTabSz="914400" rtl="0" eaLnBrk="1" latinLnBrk="0" hangingPunct="1">
              <a:spcBef>
                <a:spcPct val="20000"/>
              </a:spcBef>
              <a:buClr>
                <a:schemeClr val="accent2"/>
              </a:buClr>
              <a:buSzPct val="70000"/>
              <a:buFont typeface="Arial" pitchFamily="34" charset="0"/>
              <a:buChar char="►"/>
              <a:defRPr sz="1200" kern="1200">
                <a:solidFill>
                  <a:schemeClr val="bg1"/>
                </a:solidFill>
                <a:latin typeface="EYInterstate Light" pitchFamily="2" charset="0"/>
                <a:ea typeface="+mn-ea"/>
                <a:cs typeface="+mn-cs"/>
              </a:defRPr>
            </a:lvl3pPr>
            <a:lvl4pPr marL="685800" indent="-168275" algn="l" defTabSz="914400" rtl="0" eaLnBrk="1" latinLnBrk="0" hangingPunct="1">
              <a:spcBef>
                <a:spcPct val="20000"/>
              </a:spcBef>
              <a:buClr>
                <a:schemeClr val="accent2"/>
              </a:buClr>
              <a:buSzPct val="70000"/>
              <a:buFont typeface="Arial" pitchFamily="34" charset="0"/>
              <a:buChar char="►"/>
              <a:defRPr sz="1200" kern="1200">
                <a:solidFill>
                  <a:schemeClr val="bg1"/>
                </a:solidFill>
                <a:latin typeface="EYInterstate Light" pitchFamily="2" charset="0"/>
                <a:ea typeface="+mn-ea"/>
                <a:cs typeface="+mn-cs"/>
              </a:defRPr>
            </a:lvl4pPr>
            <a:lvl5pPr marL="860425" indent="-174625" algn="l" defTabSz="914400" rtl="0" eaLnBrk="1" latinLnBrk="0" hangingPunct="1">
              <a:spcBef>
                <a:spcPct val="20000"/>
              </a:spcBef>
              <a:buClr>
                <a:schemeClr val="accent2"/>
              </a:buClr>
              <a:buSzPct val="70000"/>
              <a:buFont typeface="Arial" pitchFamily="34" charset="0"/>
              <a:buChar char="►"/>
              <a:defRPr sz="1200" kern="1200">
                <a:solidFill>
                  <a:schemeClr val="bg1"/>
                </a:solidFill>
                <a:latin typeface="EYInterstate Light"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50000"/>
              </a:lnSpc>
              <a:spcBef>
                <a:spcPct val="0"/>
              </a:spcBef>
              <a:spcAft>
                <a:spcPts val="525"/>
              </a:spcAft>
              <a:buClr>
                <a:srgbClr val="111111"/>
              </a:buClr>
              <a:buSzPct val="100000"/>
              <a:buFont typeface="Arial" panose="020B0604020202020204" pitchFamily="34" charset="0"/>
              <a:buChar char="•"/>
            </a:pPr>
            <a:r>
              <a:rPr lang="en-US" altLang="en-US" sz="1800" dirty="0">
                <a:solidFill>
                  <a:srgbClr val="111111"/>
                </a:solidFill>
                <a:latin typeface="Arial (Headings)"/>
              </a:rPr>
              <a:t>Royalty is consideration for ‘use or right to use’ IP</a:t>
            </a:r>
          </a:p>
          <a:p>
            <a:pPr marL="624040" lvl="1" indent="-312032" algn="just">
              <a:lnSpc>
                <a:spcPct val="150000"/>
              </a:lnSpc>
              <a:spcBef>
                <a:spcPct val="0"/>
              </a:spcBef>
              <a:spcAft>
                <a:spcPts val="525"/>
              </a:spcAft>
              <a:buClr>
                <a:srgbClr val="111111"/>
              </a:buClr>
              <a:buSzPct val="100000"/>
              <a:buFont typeface="Arial" panose="020B0604020202020204" pitchFamily="34" charset="0"/>
              <a:buChar char="•"/>
            </a:pPr>
            <a:r>
              <a:rPr lang="en-US" altLang="en-US" sz="1800" dirty="0">
                <a:solidFill>
                  <a:srgbClr val="111111"/>
                </a:solidFill>
                <a:latin typeface="Arial (Headings)"/>
              </a:rPr>
              <a:t>Consideration for use ≠ transfer  </a:t>
            </a:r>
          </a:p>
          <a:p>
            <a:pPr algn="just">
              <a:lnSpc>
                <a:spcPct val="150000"/>
              </a:lnSpc>
              <a:spcBef>
                <a:spcPct val="0"/>
              </a:spcBef>
              <a:spcAft>
                <a:spcPts val="525"/>
              </a:spcAft>
              <a:buClr>
                <a:srgbClr val="111111"/>
              </a:buClr>
              <a:buSzPct val="100000"/>
              <a:buFont typeface="Arial" panose="020B0604020202020204" pitchFamily="34" charset="0"/>
              <a:buChar char="•"/>
            </a:pPr>
            <a:r>
              <a:rPr lang="en-US" altLang="en-US" sz="1800" dirty="0">
                <a:solidFill>
                  <a:srgbClr val="111111"/>
                </a:solidFill>
                <a:latin typeface="Arial (Headings)"/>
              </a:rPr>
              <a:t>Consideration for ‘transfer of property’ is not covered by this Article</a:t>
            </a:r>
          </a:p>
          <a:p>
            <a:pPr marL="624040" lvl="1" indent="-299543" algn="just">
              <a:lnSpc>
                <a:spcPct val="150000"/>
              </a:lnSpc>
              <a:spcBef>
                <a:spcPct val="0"/>
              </a:spcBef>
              <a:spcAft>
                <a:spcPts val="525"/>
              </a:spcAft>
              <a:buClr>
                <a:srgbClr val="111111"/>
              </a:buClr>
              <a:buSzPct val="100000"/>
              <a:buFont typeface="Arial" panose="020B0604020202020204" pitchFamily="34" charset="0"/>
              <a:buChar char="•"/>
            </a:pPr>
            <a:r>
              <a:rPr lang="en-US" altLang="en-US" sz="1800" dirty="0">
                <a:solidFill>
                  <a:srgbClr val="111111"/>
                </a:solidFill>
                <a:latin typeface="Arial (Headings)"/>
              </a:rPr>
              <a:t>Transfer = alienation of ownership rights, </a:t>
            </a:r>
          </a:p>
          <a:p>
            <a:pPr marL="624040" lvl="1" indent="-299543" algn="just">
              <a:lnSpc>
                <a:spcPct val="150000"/>
              </a:lnSpc>
              <a:spcBef>
                <a:spcPct val="0"/>
              </a:spcBef>
              <a:spcAft>
                <a:spcPts val="525"/>
              </a:spcAft>
              <a:buClr>
                <a:srgbClr val="111111"/>
              </a:buClr>
              <a:buSzPct val="100000"/>
              <a:buFont typeface="Arial" panose="020B0604020202020204" pitchFamily="34" charset="0"/>
              <a:buChar char="•"/>
            </a:pPr>
            <a:r>
              <a:rPr lang="en-US" altLang="en-US" sz="1800" dirty="0">
                <a:solidFill>
                  <a:srgbClr val="111111"/>
                </a:solidFill>
                <a:latin typeface="Arial (Headings)"/>
              </a:rPr>
              <a:t>Transfer can be by way of exclusive license</a:t>
            </a:r>
          </a:p>
          <a:p>
            <a:pPr marL="624040" lvl="1" indent="-299543" algn="just">
              <a:lnSpc>
                <a:spcPct val="150000"/>
              </a:lnSpc>
              <a:spcBef>
                <a:spcPct val="0"/>
              </a:spcBef>
              <a:spcAft>
                <a:spcPts val="525"/>
              </a:spcAft>
              <a:buClr>
                <a:srgbClr val="111111"/>
              </a:buClr>
              <a:buSzPct val="100000"/>
              <a:buFont typeface="Arial" panose="020B0604020202020204" pitchFamily="34" charset="0"/>
              <a:buChar char="•"/>
            </a:pPr>
            <a:r>
              <a:rPr lang="en-US" altLang="en-US" sz="1800" dirty="0">
                <a:solidFill>
                  <a:srgbClr val="111111"/>
                </a:solidFill>
                <a:latin typeface="Arial (Headings)"/>
              </a:rPr>
              <a:t>Alienation could be partial or total</a:t>
            </a:r>
          </a:p>
          <a:p>
            <a:pPr marL="624040" lvl="1" indent="-299543" algn="just">
              <a:lnSpc>
                <a:spcPct val="150000"/>
              </a:lnSpc>
              <a:spcBef>
                <a:spcPct val="0"/>
              </a:spcBef>
              <a:spcAft>
                <a:spcPts val="525"/>
              </a:spcAft>
              <a:buClr>
                <a:srgbClr val="111111"/>
              </a:buClr>
              <a:buSzPct val="100000"/>
              <a:buFont typeface="Arial" panose="020B0604020202020204" pitchFamily="34" charset="0"/>
              <a:buChar char="•"/>
            </a:pPr>
            <a:r>
              <a:rPr lang="en-US" altLang="en-US" sz="1800" dirty="0">
                <a:solidFill>
                  <a:srgbClr val="111111"/>
                </a:solidFill>
                <a:latin typeface="Arial (Headings)"/>
              </a:rPr>
              <a:t>Alienation can be geographically limited</a:t>
            </a:r>
          </a:p>
          <a:p>
            <a:pPr marL="624040" indent="-299543">
              <a:lnSpc>
                <a:spcPct val="150000"/>
              </a:lnSpc>
              <a:spcBef>
                <a:spcPct val="0"/>
              </a:spcBef>
              <a:spcAft>
                <a:spcPts val="1050"/>
              </a:spcAft>
              <a:buClr>
                <a:srgbClr val="111111"/>
              </a:buClr>
              <a:buSzPct val="100000"/>
              <a:buFont typeface="Arial" panose="020B0604020202020204" pitchFamily="34" charset="0"/>
              <a:buChar char="•"/>
            </a:pPr>
            <a:endParaRPr lang="en-GB" altLang="en-US" sz="1800" dirty="0">
              <a:solidFill>
                <a:srgbClr val="111111"/>
              </a:solidFill>
              <a:latin typeface="Arial (Headings)"/>
            </a:endParaRPr>
          </a:p>
        </p:txBody>
      </p:sp>
    </p:spTree>
    <p:extLst>
      <p:ext uri="{BB962C8B-B14F-4D97-AF65-F5344CB8AC3E}">
        <p14:creationId xmlns:p14="http://schemas.microsoft.com/office/powerpoint/2010/main" val="25638610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8"/>
          <p:cNvGrpSpPr>
            <a:grpSpLocks/>
          </p:cNvGrpSpPr>
          <p:nvPr/>
        </p:nvGrpSpPr>
        <p:grpSpPr bwMode="auto">
          <a:xfrm>
            <a:off x="724481" y="1193443"/>
            <a:ext cx="7536191" cy="4074512"/>
            <a:chOff x="1063" y="1248"/>
            <a:chExt cx="3634" cy="2273"/>
          </a:xfrm>
        </p:grpSpPr>
        <p:sp>
          <p:nvSpPr>
            <p:cNvPr id="5" name="AutoShape 4"/>
            <p:cNvSpPr>
              <a:spLocks noChangeArrowheads="1"/>
            </p:cNvSpPr>
            <p:nvPr/>
          </p:nvSpPr>
          <p:spPr bwMode="auto">
            <a:xfrm rot="16200000" flipH="1">
              <a:off x="1055" y="2530"/>
              <a:ext cx="999" cy="983"/>
            </a:xfrm>
            <a:prstGeom prst="homePlate">
              <a:avLst>
                <a:gd name="adj" fmla="val 33876"/>
              </a:avLst>
            </a:prstGeom>
            <a:solidFill>
              <a:srgbClr val="FFD200"/>
            </a:solidFill>
            <a:ln>
              <a:noFill/>
            </a:ln>
            <a:extLst>
              <a:ext uri="{91240B29-F687-4F45-9708-019B960494DF}">
                <a14:hiddenLine xmlns:a14="http://schemas.microsoft.com/office/drawing/2010/main" w="6350">
                  <a:solidFill>
                    <a:srgbClr val="000000"/>
                  </a:solidFill>
                  <a:miter lim="800000"/>
                  <a:headEnd/>
                  <a:tailEnd/>
                </a14:hiddenLine>
              </a:ext>
            </a:extLst>
          </p:spPr>
          <p:txBody>
            <a:bodyPr vert="eaVert" wrap="none" lIns="45720" rIns="45720" anchor="ctr"/>
            <a:lstStyle/>
            <a:p>
              <a:pPr algn="ctr" eaLnBrk="0" hangingPunct="0">
                <a:spcBef>
                  <a:spcPct val="30000"/>
                </a:spcBef>
              </a:pPr>
              <a:endParaRPr lang="en-US" b="1" dirty="0" smtClean="0">
                <a:solidFill>
                  <a:srgbClr val="000000"/>
                </a:solidFill>
                <a:latin typeface="+mj-lt"/>
              </a:endParaRPr>
            </a:p>
            <a:p>
              <a:pPr algn="ctr" eaLnBrk="0" hangingPunct="0">
                <a:spcBef>
                  <a:spcPct val="30000"/>
                </a:spcBef>
              </a:pPr>
              <a:r>
                <a:rPr lang="en-US" b="1" dirty="0" smtClean="0">
                  <a:solidFill>
                    <a:srgbClr val="000000"/>
                  </a:solidFill>
                  <a:latin typeface="+mj-lt"/>
                </a:rPr>
                <a:t>Explanation </a:t>
              </a:r>
              <a:r>
                <a:rPr lang="en-US" b="1" dirty="0">
                  <a:solidFill>
                    <a:srgbClr val="000000"/>
                  </a:solidFill>
                  <a:latin typeface="+mj-lt"/>
                </a:rPr>
                <a:t>6</a:t>
              </a:r>
              <a:endParaRPr lang="en-GB" b="1" dirty="0">
                <a:solidFill>
                  <a:srgbClr val="000000"/>
                </a:solidFill>
                <a:latin typeface="+mj-lt"/>
              </a:endParaRPr>
            </a:p>
          </p:txBody>
        </p:sp>
        <p:sp>
          <p:nvSpPr>
            <p:cNvPr id="6" name="AutoShape 5"/>
            <p:cNvSpPr>
              <a:spLocks noChangeArrowheads="1"/>
            </p:cNvSpPr>
            <p:nvPr/>
          </p:nvSpPr>
          <p:spPr bwMode="auto">
            <a:xfrm rot="16200000" flipH="1">
              <a:off x="1085" y="1869"/>
              <a:ext cx="940" cy="983"/>
            </a:xfrm>
            <a:prstGeom prst="homePlate">
              <a:avLst>
                <a:gd name="adj" fmla="val 33333"/>
              </a:avLst>
            </a:prstGeom>
            <a:solidFill>
              <a:srgbClr val="808080"/>
            </a:solidFill>
            <a:ln>
              <a:noFill/>
            </a:ln>
            <a:extLst>
              <a:ext uri="{91240B29-F687-4F45-9708-019B960494DF}">
                <a14:hiddenLine xmlns:a14="http://schemas.microsoft.com/office/drawing/2010/main" w="6350">
                  <a:solidFill>
                    <a:srgbClr val="000000"/>
                  </a:solidFill>
                  <a:miter lim="800000"/>
                  <a:headEnd/>
                  <a:tailEnd/>
                </a14:hiddenLine>
              </a:ext>
            </a:extLst>
          </p:spPr>
          <p:txBody>
            <a:bodyPr vert="eaVert" wrap="none" lIns="45720" rIns="45720" anchor="ctr"/>
            <a:lstStyle/>
            <a:p>
              <a:pPr eaLnBrk="0" hangingPunct="0">
                <a:spcBef>
                  <a:spcPct val="30000"/>
                </a:spcBef>
                <a:buClr>
                  <a:schemeClr val="folHlink"/>
                </a:buClr>
              </a:pPr>
              <a:endParaRPr lang="en-GB" b="1" dirty="0">
                <a:solidFill>
                  <a:srgbClr val="FFFFFF"/>
                </a:solidFill>
                <a:latin typeface="+mj-lt"/>
              </a:endParaRPr>
            </a:p>
          </p:txBody>
        </p:sp>
        <p:sp>
          <p:nvSpPr>
            <p:cNvPr id="7" name="Rectangle 6"/>
            <p:cNvSpPr>
              <a:spLocks noChangeArrowheads="1"/>
            </p:cNvSpPr>
            <p:nvPr/>
          </p:nvSpPr>
          <p:spPr bwMode="auto">
            <a:xfrm>
              <a:off x="2104" y="1266"/>
              <a:ext cx="2593" cy="634"/>
            </a:xfrm>
            <a:prstGeom prst="rect">
              <a:avLst/>
            </a:prstGeom>
            <a:solidFill>
              <a:srgbClr val="CCCCCC"/>
            </a:solidFill>
            <a:ln>
              <a:noFill/>
            </a:ln>
            <a:extLst>
              <a:ext uri="{91240B29-F687-4F45-9708-019B960494DF}">
                <a14:hiddenLine xmlns:a14="http://schemas.microsoft.com/office/drawing/2010/main" w="6350">
                  <a:solidFill>
                    <a:srgbClr val="000000"/>
                  </a:solidFill>
                  <a:miter lim="800000"/>
                  <a:headEnd/>
                  <a:tailEnd/>
                </a14:hiddenLine>
              </a:ext>
            </a:extLst>
          </p:spPr>
          <p:txBody>
            <a:bodyPr lIns="45720" rIns="45720" anchor="ctr"/>
            <a:lstStyle/>
            <a:p>
              <a:pPr indent="-15278">
                <a:lnSpc>
                  <a:spcPct val="150000"/>
                </a:lnSpc>
                <a:defRPr/>
              </a:pPr>
              <a:endParaRPr lang="en-IN" sz="1000" i="1" dirty="0">
                <a:solidFill>
                  <a:srgbClr val="000000"/>
                </a:solidFill>
                <a:latin typeface="+mj-lt"/>
              </a:endParaRPr>
            </a:p>
            <a:p>
              <a:pPr indent="-15278">
                <a:lnSpc>
                  <a:spcPct val="150000"/>
                </a:lnSpc>
                <a:defRPr/>
              </a:pPr>
              <a:r>
                <a:rPr lang="en-IN" sz="1000" i="1" dirty="0">
                  <a:solidFill>
                    <a:srgbClr val="000000"/>
                  </a:solidFill>
                  <a:latin typeface="+mj-lt"/>
                </a:rPr>
                <a:t>For the removal of doubts, it is hereby clarified that the transfer of all or any rights in </a:t>
              </a:r>
            </a:p>
            <a:p>
              <a:pPr indent="-15278">
                <a:lnSpc>
                  <a:spcPct val="150000"/>
                </a:lnSpc>
                <a:defRPr/>
              </a:pPr>
              <a:r>
                <a:rPr lang="en-IN" sz="1000" i="1" dirty="0">
                  <a:solidFill>
                    <a:srgbClr val="000000"/>
                  </a:solidFill>
                  <a:latin typeface="+mj-lt"/>
                </a:rPr>
                <a:t>Respect of any right, property or information includes and has always included </a:t>
              </a:r>
            </a:p>
            <a:p>
              <a:pPr indent="-15278">
                <a:lnSpc>
                  <a:spcPct val="150000"/>
                </a:lnSpc>
                <a:defRPr/>
              </a:pPr>
              <a:r>
                <a:rPr lang="en-IN" sz="1000" i="1" dirty="0">
                  <a:solidFill>
                    <a:srgbClr val="000000"/>
                  </a:solidFill>
                  <a:latin typeface="+mj-lt"/>
                </a:rPr>
                <a:t>transfer of all or any right for use or right to use a computer software (including </a:t>
              </a:r>
            </a:p>
            <a:p>
              <a:pPr indent="-15278">
                <a:lnSpc>
                  <a:spcPct val="150000"/>
                </a:lnSpc>
                <a:defRPr/>
              </a:pPr>
              <a:r>
                <a:rPr lang="en-IN" sz="1000" i="1" dirty="0">
                  <a:solidFill>
                    <a:srgbClr val="000000"/>
                  </a:solidFill>
                  <a:latin typeface="+mj-lt"/>
                </a:rPr>
                <a:t>granting of a licence)  irrespective of the medium through which such right is transferred”</a:t>
              </a:r>
            </a:p>
            <a:p>
              <a:pPr indent="-15278">
                <a:lnSpc>
                  <a:spcPct val="150000"/>
                </a:lnSpc>
                <a:defRPr/>
              </a:pPr>
              <a:endParaRPr lang="en-IN" sz="1000" i="1" dirty="0">
                <a:solidFill>
                  <a:srgbClr val="000000"/>
                </a:solidFill>
                <a:latin typeface="+mj-lt"/>
              </a:endParaRPr>
            </a:p>
          </p:txBody>
        </p:sp>
        <p:sp>
          <p:nvSpPr>
            <p:cNvPr id="8" name="Rectangle 7"/>
            <p:cNvSpPr>
              <a:spLocks noChangeArrowheads="1"/>
            </p:cNvSpPr>
            <p:nvPr/>
          </p:nvSpPr>
          <p:spPr bwMode="auto">
            <a:xfrm>
              <a:off x="2104" y="1900"/>
              <a:ext cx="2593" cy="628"/>
            </a:xfrm>
            <a:prstGeom prst="rect">
              <a:avLst/>
            </a:prstGeom>
            <a:solidFill>
              <a:srgbClr val="808080"/>
            </a:solidFill>
            <a:ln>
              <a:noFill/>
            </a:ln>
            <a:extLst>
              <a:ext uri="{91240B29-F687-4F45-9708-019B960494DF}">
                <a14:hiddenLine xmlns:a14="http://schemas.microsoft.com/office/drawing/2010/main" w="6350">
                  <a:solidFill>
                    <a:srgbClr val="000000"/>
                  </a:solidFill>
                  <a:miter lim="800000"/>
                  <a:headEnd/>
                  <a:tailEnd/>
                </a14:hiddenLine>
              </a:ext>
            </a:extLst>
          </p:spPr>
          <p:txBody>
            <a:bodyPr wrap="none" lIns="45720" rIns="45720" anchor="ctr"/>
            <a:lstStyle/>
            <a:p>
              <a:pPr>
                <a:lnSpc>
                  <a:spcPct val="150000"/>
                </a:lnSpc>
                <a:defRPr/>
              </a:pPr>
              <a:endParaRPr lang="en-IN" sz="900" i="1" dirty="0">
                <a:solidFill>
                  <a:srgbClr val="000000"/>
                </a:solidFill>
                <a:latin typeface="+mj-lt"/>
              </a:endParaRPr>
            </a:p>
            <a:p>
              <a:pPr>
                <a:lnSpc>
                  <a:spcPct val="150000"/>
                </a:lnSpc>
                <a:defRPr/>
              </a:pPr>
              <a:endParaRPr lang="en-IN" sz="900" i="1" dirty="0">
                <a:solidFill>
                  <a:srgbClr val="000000"/>
                </a:solidFill>
                <a:latin typeface="+mj-lt"/>
              </a:endParaRPr>
            </a:p>
            <a:p>
              <a:pPr>
                <a:lnSpc>
                  <a:spcPct val="150000"/>
                </a:lnSpc>
                <a:defRPr/>
              </a:pPr>
              <a:endParaRPr lang="en-IN" sz="900" i="1" dirty="0">
                <a:solidFill>
                  <a:srgbClr val="000000"/>
                </a:solidFill>
                <a:latin typeface="+mj-lt"/>
              </a:endParaRPr>
            </a:p>
            <a:p>
              <a:pPr>
                <a:lnSpc>
                  <a:spcPct val="150000"/>
                </a:lnSpc>
                <a:defRPr/>
              </a:pPr>
              <a:r>
                <a:rPr lang="en-IN" sz="900" i="1" dirty="0">
                  <a:solidFill>
                    <a:srgbClr val="000000"/>
                  </a:solidFill>
                  <a:latin typeface="+mj-lt"/>
                </a:rPr>
                <a:t>For the removal of doubts, it is hereby clarified that the royalty includes and has always included </a:t>
              </a:r>
            </a:p>
            <a:p>
              <a:pPr>
                <a:lnSpc>
                  <a:spcPct val="150000"/>
                </a:lnSpc>
                <a:defRPr/>
              </a:pPr>
              <a:r>
                <a:rPr lang="en-IN" sz="900" i="1" dirty="0">
                  <a:solidFill>
                    <a:srgbClr val="000000"/>
                  </a:solidFill>
                  <a:latin typeface="+mj-lt"/>
                </a:rPr>
                <a:t>consideration in respect of any right, property or information, whether or not— </a:t>
              </a:r>
            </a:p>
            <a:p>
              <a:pPr>
                <a:lnSpc>
                  <a:spcPct val="150000"/>
                </a:lnSpc>
                <a:defRPr/>
              </a:pPr>
              <a:r>
                <a:rPr lang="en-IN" sz="900" i="1" dirty="0">
                  <a:solidFill>
                    <a:srgbClr val="000000"/>
                  </a:solidFill>
                  <a:latin typeface="+mj-lt"/>
                </a:rPr>
                <a:t>(a) the possession or control of such right, property or information is with the payer;</a:t>
              </a:r>
            </a:p>
            <a:p>
              <a:pPr>
                <a:lnSpc>
                  <a:spcPct val="150000"/>
                </a:lnSpc>
                <a:defRPr/>
              </a:pPr>
              <a:r>
                <a:rPr lang="en-IN" sz="900" i="1" dirty="0">
                  <a:solidFill>
                    <a:srgbClr val="000000"/>
                  </a:solidFill>
                  <a:latin typeface="+mj-lt"/>
                </a:rPr>
                <a:t>(b) such right, property or information is used directly by the payer;</a:t>
              </a:r>
            </a:p>
            <a:p>
              <a:pPr>
                <a:lnSpc>
                  <a:spcPct val="150000"/>
                </a:lnSpc>
                <a:defRPr/>
              </a:pPr>
              <a:r>
                <a:rPr lang="en-IN" sz="900" i="1" dirty="0">
                  <a:solidFill>
                    <a:srgbClr val="000000"/>
                  </a:solidFill>
                  <a:latin typeface="+mj-lt"/>
                </a:rPr>
                <a:t>(c) the location of such right, property or information is in India.</a:t>
              </a:r>
            </a:p>
            <a:p>
              <a:pPr>
                <a:lnSpc>
                  <a:spcPct val="150000"/>
                </a:lnSpc>
                <a:defRPr/>
              </a:pPr>
              <a:endParaRPr lang="en-IN" sz="900" i="1" dirty="0">
                <a:solidFill>
                  <a:srgbClr val="000000"/>
                </a:solidFill>
                <a:latin typeface="+mj-lt"/>
              </a:endParaRPr>
            </a:p>
            <a:p>
              <a:pPr>
                <a:lnSpc>
                  <a:spcPct val="150000"/>
                </a:lnSpc>
                <a:defRPr/>
              </a:pPr>
              <a:endParaRPr lang="en-IN" sz="900" i="1" dirty="0">
                <a:solidFill>
                  <a:srgbClr val="000000"/>
                </a:solidFill>
                <a:latin typeface="+mj-lt"/>
              </a:endParaRPr>
            </a:p>
            <a:p>
              <a:pPr>
                <a:lnSpc>
                  <a:spcPct val="150000"/>
                </a:lnSpc>
                <a:defRPr/>
              </a:pPr>
              <a:r>
                <a:rPr lang="en-IN" sz="900" i="1" dirty="0">
                  <a:solidFill>
                    <a:srgbClr val="000000"/>
                  </a:solidFill>
                  <a:latin typeface="+mj-lt"/>
                </a:rPr>
                <a:t>Read more: http://www.lawnotes.in/Section_9_of_Income-Tax_Act,_</a:t>
              </a:r>
              <a:endParaRPr lang="en-US" sz="900" i="1" dirty="0">
                <a:solidFill>
                  <a:srgbClr val="000000"/>
                </a:solidFill>
                <a:latin typeface="+mj-lt"/>
              </a:endParaRPr>
            </a:p>
          </p:txBody>
        </p:sp>
        <p:sp>
          <p:nvSpPr>
            <p:cNvPr id="9" name="Rectangle 8"/>
            <p:cNvSpPr>
              <a:spLocks noChangeArrowheads="1"/>
            </p:cNvSpPr>
            <p:nvPr/>
          </p:nvSpPr>
          <p:spPr bwMode="auto">
            <a:xfrm>
              <a:off x="2104" y="2537"/>
              <a:ext cx="2593" cy="644"/>
            </a:xfrm>
            <a:prstGeom prst="rect">
              <a:avLst/>
            </a:prstGeom>
            <a:solidFill>
              <a:srgbClr val="FFD200"/>
            </a:solidFill>
            <a:ln>
              <a:noFill/>
            </a:ln>
            <a:extLst>
              <a:ext uri="{91240B29-F687-4F45-9708-019B960494DF}">
                <a14:hiddenLine xmlns:a14="http://schemas.microsoft.com/office/drawing/2010/main" w="6350">
                  <a:solidFill>
                    <a:srgbClr val="000000"/>
                  </a:solidFill>
                  <a:miter lim="800000"/>
                  <a:headEnd/>
                  <a:tailEnd/>
                </a14:hiddenLine>
              </a:ext>
            </a:extLst>
          </p:spPr>
          <p:txBody>
            <a:bodyPr lIns="45720" rIns="45720" anchor="ctr"/>
            <a:lstStyle/>
            <a:p>
              <a:pPr>
                <a:lnSpc>
                  <a:spcPct val="150000"/>
                </a:lnSpc>
                <a:spcBef>
                  <a:spcPct val="0"/>
                </a:spcBef>
                <a:defRPr/>
              </a:pPr>
              <a:r>
                <a:rPr lang="en-US" sz="1100" i="1" dirty="0">
                  <a:solidFill>
                    <a:srgbClr val="000000"/>
                  </a:solidFill>
                  <a:latin typeface="+mj-lt"/>
                </a:rPr>
                <a:t>For the removal of doubts, it is hereby clarified that the expression “process” includes and shall be deemed to have always included </a:t>
              </a:r>
              <a:r>
                <a:rPr lang="en-US" sz="1100" i="1" u="sng" dirty="0">
                  <a:solidFill>
                    <a:srgbClr val="000000"/>
                  </a:solidFill>
                  <a:latin typeface="+mj-lt"/>
                </a:rPr>
                <a:t>transmission by satellite </a:t>
              </a:r>
              <a:r>
                <a:rPr lang="en-US" sz="1100" i="1" dirty="0">
                  <a:solidFill>
                    <a:srgbClr val="000000"/>
                  </a:solidFill>
                  <a:latin typeface="+mj-lt"/>
                </a:rPr>
                <a:t>(including up-linking, amplification, conversion for down-linking of any signal), </a:t>
              </a:r>
              <a:r>
                <a:rPr lang="en-US" sz="1100" i="1" u="sng" dirty="0">
                  <a:solidFill>
                    <a:srgbClr val="000000"/>
                  </a:solidFill>
                  <a:latin typeface="+mj-lt"/>
                </a:rPr>
                <a:t>cable, optic </a:t>
              </a:r>
              <a:r>
                <a:rPr lang="en-US" sz="1100" i="1" u="sng" dirty="0" err="1">
                  <a:solidFill>
                    <a:srgbClr val="000000"/>
                  </a:solidFill>
                  <a:latin typeface="+mj-lt"/>
                </a:rPr>
                <a:t>fibre</a:t>
              </a:r>
              <a:r>
                <a:rPr lang="en-US" sz="1100" i="1" u="sng" dirty="0">
                  <a:solidFill>
                    <a:srgbClr val="000000"/>
                  </a:solidFill>
                  <a:latin typeface="+mj-lt"/>
                </a:rPr>
                <a:t> or by any other similar technology, whether or not such process is secret</a:t>
              </a:r>
            </a:p>
          </p:txBody>
        </p:sp>
        <p:sp>
          <p:nvSpPr>
            <p:cNvPr id="10" name="AutoShape 9"/>
            <p:cNvSpPr>
              <a:spLocks noChangeArrowheads="1"/>
            </p:cNvSpPr>
            <p:nvPr/>
          </p:nvSpPr>
          <p:spPr bwMode="auto">
            <a:xfrm rot="16200000" flipH="1">
              <a:off x="1074" y="1237"/>
              <a:ext cx="961" cy="983"/>
            </a:xfrm>
            <a:prstGeom prst="homePlate">
              <a:avLst>
                <a:gd name="adj" fmla="val 33333"/>
              </a:avLst>
            </a:prstGeom>
            <a:solidFill>
              <a:srgbClr val="CCCCCC"/>
            </a:solidFill>
            <a:ln>
              <a:noFill/>
            </a:ln>
            <a:extLst>
              <a:ext uri="{91240B29-F687-4F45-9708-019B960494DF}">
                <a14:hiddenLine xmlns:a14="http://schemas.microsoft.com/office/drawing/2010/main" w="6350">
                  <a:solidFill>
                    <a:srgbClr val="000000"/>
                  </a:solidFill>
                  <a:miter lim="800000"/>
                  <a:headEnd/>
                  <a:tailEnd/>
                </a14:hiddenLine>
              </a:ext>
            </a:extLst>
          </p:spPr>
          <p:txBody>
            <a:bodyPr vert="eaVert" wrap="none" lIns="45720" rIns="45720" anchor="ctr"/>
            <a:lstStyle/>
            <a:p>
              <a:pPr algn="ctr" eaLnBrk="0" hangingPunct="0">
                <a:spcBef>
                  <a:spcPct val="30000"/>
                </a:spcBef>
                <a:buClr>
                  <a:schemeClr val="folHlink"/>
                </a:buClr>
              </a:pPr>
              <a:r>
                <a:rPr lang="en-US" b="1" dirty="0">
                  <a:solidFill>
                    <a:srgbClr val="000000"/>
                  </a:solidFill>
                  <a:latin typeface="+mj-lt"/>
                </a:rPr>
                <a:t>Explanation </a:t>
              </a:r>
              <a:r>
                <a:rPr lang="en-US" b="1" dirty="0" smtClean="0">
                  <a:solidFill>
                    <a:srgbClr val="000000"/>
                  </a:solidFill>
                  <a:latin typeface="+mj-lt"/>
                </a:rPr>
                <a:t>4</a:t>
              </a:r>
              <a:endParaRPr lang="en-GB" b="1" dirty="0">
                <a:solidFill>
                  <a:srgbClr val="FFFFFF"/>
                </a:solidFill>
                <a:latin typeface="+mj-lt"/>
              </a:endParaRPr>
            </a:p>
          </p:txBody>
        </p:sp>
      </p:grpSp>
      <p:sp>
        <p:nvSpPr>
          <p:cNvPr id="12" name="Rectangle 11"/>
          <p:cNvSpPr/>
          <p:nvPr/>
        </p:nvSpPr>
        <p:spPr>
          <a:xfrm>
            <a:off x="2840961" y="3261425"/>
            <a:ext cx="161548" cy="357738"/>
          </a:xfrm>
          <a:prstGeom prst="rect">
            <a:avLst/>
          </a:prstGeom>
        </p:spPr>
        <p:txBody>
          <a:bodyPr wrap="none" lIns="79961" tIns="39979" rIns="79961" bIns="39979">
            <a:spAutoFit/>
          </a:bodyPr>
          <a:lstStyle/>
          <a:p>
            <a:endParaRPr lang="en-IN" dirty="0">
              <a:latin typeface="+mj-lt"/>
            </a:endParaRPr>
          </a:p>
        </p:txBody>
      </p:sp>
      <p:sp>
        <p:nvSpPr>
          <p:cNvPr id="13" name="Title 1"/>
          <p:cNvSpPr txBox="1">
            <a:spLocks/>
          </p:cNvSpPr>
          <p:nvPr/>
        </p:nvSpPr>
        <p:spPr>
          <a:xfrm>
            <a:off x="436078" y="256998"/>
            <a:ext cx="8229600" cy="804672"/>
          </a:xfrm>
          <a:prstGeom prst="rect">
            <a:avLst/>
          </a:prstGeom>
        </p:spPr>
        <p:txBody>
          <a:bodyPr lIns="79961" tIns="39979" rIns="79961" bIns="39979"/>
          <a:lstStyle>
            <a:lvl1pPr algn="l" defTabSz="914400" rtl="0" eaLnBrk="1" latinLnBrk="0" hangingPunct="1">
              <a:lnSpc>
                <a:spcPct val="85000"/>
              </a:lnSpc>
              <a:spcBef>
                <a:spcPct val="0"/>
              </a:spcBef>
              <a:buNone/>
              <a:defRPr sz="3000" b="1" kern="1200">
                <a:solidFill>
                  <a:schemeClr val="bg2"/>
                </a:solidFill>
                <a:latin typeface="EYInterstate Light" pitchFamily="2" charset="0"/>
                <a:ea typeface="+mj-ea"/>
                <a:cs typeface="Arial" pitchFamily="34" charset="0"/>
              </a:defRPr>
            </a:lvl1pPr>
          </a:lstStyle>
          <a:p>
            <a:endParaRPr lang="en-US" dirty="0" smtClean="0">
              <a:latin typeface="EYInterstate" panose="02000503020000020004" pitchFamily="2" charset="0"/>
            </a:endParaRPr>
          </a:p>
        </p:txBody>
      </p:sp>
      <p:sp>
        <p:nvSpPr>
          <p:cNvPr id="14" name="Title 1"/>
          <p:cNvSpPr txBox="1">
            <a:spLocks/>
          </p:cNvSpPr>
          <p:nvPr/>
        </p:nvSpPr>
        <p:spPr>
          <a:xfrm>
            <a:off x="323528" y="256998"/>
            <a:ext cx="8459031" cy="804672"/>
          </a:xfrm>
          <a:prstGeom prst="rect">
            <a:avLst/>
          </a:prstGeom>
        </p:spPr>
        <p:txBody>
          <a:bodyPr lIns="79961" tIns="39979" rIns="79961" bIns="39979"/>
          <a:lstStyle>
            <a:lvl1pPr algn="l" defTabSz="914400" rtl="0" eaLnBrk="1" latinLnBrk="0" hangingPunct="1">
              <a:lnSpc>
                <a:spcPct val="85000"/>
              </a:lnSpc>
              <a:spcBef>
                <a:spcPct val="0"/>
              </a:spcBef>
              <a:buNone/>
              <a:defRPr sz="3000" b="1" kern="1200">
                <a:solidFill>
                  <a:schemeClr val="bg2"/>
                </a:solidFill>
                <a:latin typeface="EYInterstate Light" pitchFamily="2" charset="0"/>
                <a:ea typeface="+mj-ea"/>
                <a:cs typeface="Arial" pitchFamily="34" charset="0"/>
              </a:defRPr>
            </a:lvl1pPr>
          </a:lstStyle>
          <a:p>
            <a:r>
              <a:rPr lang="en-US" sz="3950" dirty="0">
                <a:solidFill>
                  <a:srgbClr val="0C0C0C"/>
                </a:solidFill>
                <a:latin typeface="+mj-lt"/>
              </a:rPr>
              <a:t>Amendment vide Finance Act 2012 </a:t>
            </a:r>
            <a:endParaRPr lang="en-IN" sz="3950" b="0" dirty="0">
              <a:solidFill>
                <a:srgbClr val="0C0C0C"/>
              </a:solidFill>
              <a:latin typeface="+mj-lt"/>
            </a:endParaRPr>
          </a:p>
        </p:txBody>
      </p:sp>
      <p:sp>
        <p:nvSpPr>
          <p:cNvPr id="2" name="Rectangle 1"/>
          <p:cNvSpPr/>
          <p:nvPr/>
        </p:nvSpPr>
        <p:spPr>
          <a:xfrm>
            <a:off x="1023615" y="3158143"/>
            <a:ext cx="1673116" cy="357738"/>
          </a:xfrm>
          <a:prstGeom prst="rect">
            <a:avLst/>
          </a:prstGeom>
        </p:spPr>
        <p:txBody>
          <a:bodyPr wrap="none" lIns="79961" tIns="39979" rIns="79961" bIns="39979">
            <a:spAutoFit/>
          </a:bodyPr>
          <a:lstStyle/>
          <a:p>
            <a:pPr eaLnBrk="0" hangingPunct="0">
              <a:spcBef>
                <a:spcPct val="30000"/>
              </a:spcBef>
              <a:buClr>
                <a:schemeClr val="folHlink"/>
              </a:buClr>
            </a:pPr>
            <a:r>
              <a:rPr lang="en-US" b="1" dirty="0">
                <a:solidFill>
                  <a:srgbClr val="000000"/>
                </a:solidFill>
                <a:latin typeface="+mj-lt"/>
              </a:rPr>
              <a:t>Explanation 5</a:t>
            </a:r>
            <a:endParaRPr lang="en-GB" b="1" dirty="0">
              <a:solidFill>
                <a:srgbClr val="FFFFFF"/>
              </a:solidFill>
              <a:latin typeface="+mj-lt"/>
            </a:endParaRPr>
          </a:p>
        </p:txBody>
      </p:sp>
      <p:sp>
        <p:nvSpPr>
          <p:cNvPr id="15" name="Rectangle 39"/>
          <p:cNvSpPr>
            <a:spLocks noChangeArrowheads="1"/>
          </p:cNvSpPr>
          <p:nvPr/>
        </p:nvSpPr>
        <p:spPr bwMode="gray">
          <a:xfrm>
            <a:off x="580890" y="5497464"/>
            <a:ext cx="8201670" cy="550084"/>
          </a:xfrm>
          <a:prstGeom prst="rect">
            <a:avLst/>
          </a:prstGeom>
          <a:solidFill>
            <a:schemeClr val="bg1"/>
          </a:solidFill>
          <a:ln w="9525" algn="ctr">
            <a:solidFill>
              <a:schemeClr val="tx1"/>
            </a:solidFill>
            <a:prstDash val="dash"/>
            <a:miter lim="800000"/>
            <a:headEnd/>
            <a:tailEnd/>
          </a:ln>
          <a:extLst/>
        </p:spPr>
        <p:txBody>
          <a:bodyPr lIns="78820" tIns="40986" rIns="78820" bIns="40986" anchor="ctr"/>
          <a:lstStyle/>
          <a:p>
            <a:pPr eaLnBrk="0" hangingPunct="0">
              <a:buClr>
                <a:schemeClr val="bg1">
                  <a:lumMod val="75000"/>
                </a:schemeClr>
              </a:buClr>
              <a:buSzPct val="70000"/>
            </a:pPr>
            <a:r>
              <a:rPr lang="en-US" sz="1200" b="1" dirty="0">
                <a:solidFill>
                  <a:srgbClr val="0C0C0C"/>
                </a:solidFill>
                <a:latin typeface="+mj-lt"/>
              </a:rPr>
              <a:t>These explanations were introduced to put to rest the on going litigation on interpretation of some aspects of the definition of royalty</a:t>
            </a:r>
          </a:p>
        </p:txBody>
      </p:sp>
    </p:spTree>
    <p:extLst>
      <p:ext uri="{BB962C8B-B14F-4D97-AF65-F5344CB8AC3E}">
        <p14:creationId xmlns:p14="http://schemas.microsoft.com/office/powerpoint/2010/main" val="15162292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378570" y="1032788"/>
            <a:ext cx="8308232" cy="4613120"/>
          </a:xfrm>
          <a:prstGeom prst="rect">
            <a:avLst/>
          </a:prstGeom>
        </p:spPr>
        <p:txBody>
          <a:bodyPr lIns="79961" tIns="39979" rIns="79961" bIns="39979"/>
          <a:lstStyle>
            <a:lvl1pPr marL="171450" indent="-171450" algn="l" defTabSz="914400" rtl="0" eaLnBrk="1" latinLnBrk="0" hangingPunct="1">
              <a:spcBef>
                <a:spcPct val="20000"/>
              </a:spcBef>
              <a:buClr>
                <a:schemeClr val="accent2"/>
              </a:buClr>
              <a:buSzPct val="70000"/>
              <a:buFont typeface="Arial" pitchFamily="34" charset="0"/>
              <a:buChar char="►"/>
              <a:defRPr sz="1200" kern="1200">
                <a:solidFill>
                  <a:schemeClr val="bg1"/>
                </a:solidFill>
                <a:latin typeface="EYInterstate" pitchFamily="2" charset="0"/>
                <a:ea typeface="+mn-ea"/>
                <a:cs typeface="+mn-cs"/>
              </a:defRPr>
            </a:lvl1pPr>
            <a:lvl2pPr marL="342900" indent="-168275" algn="l" defTabSz="914400" rtl="0" eaLnBrk="1" latinLnBrk="0" hangingPunct="1">
              <a:spcBef>
                <a:spcPct val="20000"/>
              </a:spcBef>
              <a:buClr>
                <a:schemeClr val="accent2"/>
              </a:buClr>
              <a:buSzPct val="70000"/>
              <a:buFont typeface="Arial" pitchFamily="34" charset="0"/>
              <a:buChar char="►"/>
              <a:defRPr sz="1200" kern="1200">
                <a:solidFill>
                  <a:schemeClr val="bg1"/>
                </a:solidFill>
                <a:latin typeface="EYInterstate Light" pitchFamily="2" charset="0"/>
                <a:ea typeface="+mn-ea"/>
                <a:cs typeface="+mn-cs"/>
              </a:defRPr>
            </a:lvl2pPr>
            <a:lvl3pPr marL="517525" indent="-184150" algn="l" defTabSz="914400" rtl="0" eaLnBrk="1" latinLnBrk="0" hangingPunct="1">
              <a:spcBef>
                <a:spcPct val="20000"/>
              </a:spcBef>
              <a:buClr>
                <a:schemeClr val="accent2"/>
              </a:buClr>
              <a:buSzPct val="70000"/>
              <a:buFont typeface="Arial" pitchFamily="34" charset="0"/>
              <a:buChar char="►"/>
              <a:defRPr sz="1200" kern="1200">
                <a:solidFill>
                  <a:schemeClr val="bg1"/>
                </a:solidFill>
                <a:latin typeface="EYInterstate Light" pitchFamily="2" charset="0"/>
                <a:ea typeface="+mn-ea"/>
                <a:cs typeface="+mn-cs"/>
              </a:defRPr>
            </a:lvl3pPr>
            <a:lvl4pPr marL="685800" indent="-168275" algn="l" defTabSz="914400" rtl="0" eaLnBrk="1" latinLnBrk="0" hangingPunct="1">
              <a:spcBef>
                <a:spcPct val="20000"/>
              </a:spcBef>
              <a:buClr>
                <a:schemeClr val="accent2"/>
              </a:buClr>
              <a:buSzPct val="70000"/>
              <a:buFont typeface="Arial" pitchFamily="34" charset="0"/>
              <a:buChar char="►"/>
              <a:defRPr sz="1200" kern="1200">
                <a:solidFill>
                  <a:schemeClr val="bg1"/>
                </a:solidFill>
                <a:latin typeface="EYInterstate Light" pitchFamily="2" charset="0"/>
                <a:ea typeface="+mn-ea"/>
                <a:cs typeface="+mn-cs"/>
              </a:defRPr>
            </a:lvl4pPr>
            <a:lvl5pPr marL="860425" indent="-174625" algn="l" defTabSz="914400" rtl="0" eaLnBrk="1" latinLnBrk="0" hangingPunct="1">
              <a:spcBef>
                <a:spcPct val="20000"/>
              </a:spcBef>
              <a:buClr>
                <a:schemeClr val="accent2"/>
              </a:buClr>
              <a:buSzPct val="70000"/>
              <a:buFont typeface="Arial" pitchFamily="34" charset="0"/>
              <a:buChar char="►"/>
              <a:defRPr sz="1200" kern="1200">
                <a:solidFill>
                  <a:schemeClr val="bg1"/>
                </a:solidFill>
                <a:latin typeface="EYInterstate Light"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60749" indent="-285750">
              <a:lnSpc>
                <a:spcPct val="150000"/>
              </a:lnSpc>
              <a:spcBef>
                <a:spcPct val="0"/>
              </a:spcBef>
              <a:spcAft>
                <a:spcPts val="1050"/>
              </a:spcAft>
              <a:buClr>
                <a:srgbClr val="111111"/>
              </a:buClr>
              <a:buSzPct val="100000"/>
              <a:buFont typeface="Arial" panose="020B0604020202020204" pitchFamily="34" charset="0"/>
              <a:buChar char="•"/>
            </a:pPr>
            <a:r>
              <a:rPr lang="en-GB" altLang="en-US" sz="1400" dirty="0">
                <a:solidFill>
                  <a:schemeClr val="tx1"/>
                </a:solidFill>
                <a:latin typeface="+mj-lt"/>
              </a:rPr>
              <a:t>The OECD Commentary suggests that Supply of information about ideas and principles underlying a computer software programme may be characterized as royalties to the extent that they represent consideration for the use of, or the right to use, secret formula</a:t>
            </a:r>
          </a:p>
          <a:p>
            <a:pPr marL="360749" indent="-285750">
              <a:lnSpc>
                <a:spcPct val="150000"/>
              </a:lnSpc>
              <a:spcBef>
                <a:spcPct val="0"/>
              </a:spcBef>
              <a:spcAft>
                <a:spcPts val="1050"/>
              </a:spcAft>
              <a:buClr>
                <a:srgbClr val="111111"/>
              </a:buClr>
              <a:buSzPct val="100000"/>
              <a:buFont typeface="Arial" panose="020B0604020202020204" pitchFamily="34" charset="0"/>
              <a:buChar char="•"/>
            </a:pPr>
            <a:r>
              <a:rPr lang="en-GB" altLang="en-US" sz="1400" dirty="0">
                <a:solidFill>
                  <a:schemeClr val="tx1"/>
                </a:solidFill>
                <a:latin typeface="+mj-lt"/>
              </a:rPr>
              <a:t>Controversy as to whether the words ‘secret’ which preceded the words ‘formula or process’ was restricted only to ‘formula’ or applied to both formula and process.</a:t>
            </a:r>
          </a:p>
          <a:p>
            <a:pPr marL="360749" indent="-285750">
              <a:lnSpc>
                <a:spcPct val="150000"/>
              </a:lnSpc>
              <a:spcBef>
                <a:spcPct val="0"/>
              </a:spcBef>
              <a:spcAft>
                <a:spcPts val="1050"/>
              </a:spcAft>
              <a:buClr>
                <a:srgbClr val="111111"/>
              </a:buClr>
              <a:buSzPct val="100000"/>
              <a:buFont typeface="Arial" panose="020B0604020202020204" pitchFamily="34" charset="0"/>
              <a:buChar char="•"/>
            </a:pPr>
            <a:r>
              <a:rPr lang="en-GB" altLang="en-US" sz="1400" dirty="0">
                <a:solidFill>
                  <a:schemeClr val="tx1"/>
                </a:solidFill>
                <a:latin typeface="+mj-lt"/>
              </a:rPr>
              <a:t>There have been decisions that held that the word secret qualifies both the words formula and process, while on the other hand there have decisions which held that the term ‘secret’ is relevant only to formula and does not qualify the word ‘process’</a:t>
            </a:r>
          </a:p>
          <a:p>
            <a:pPr marL="360749" indent="-285750">
              <a:lnSpc>
                <a:spcPct val="150000"/>
              </a:lnSpc>
              <a:spcBef>
                <a:spcPct val="0"/>
              </a:spcBef>
              <a:spcAft>
                <a:spcPts val="1050"/>
              </a:spcAft>
              <a:buClr>
                <a:srgbClr val="111111"/>
              </a:buClr>
              <a:buSzPct val="100000"/>
              <a:buFont typeface="Arial" panose="020B0604020202020204" pitchFamily="34" charset="0"/>
              <a:buChar char="•"/>
            </a:pPr>
            <a:r>
              <a:rPr lang="en-GB" altLang="en-US" sz="1400" dirty="0">
                <a:solidFill>
                  <a:schemeClr val="tx1"/>
                </a:solidFill>
                <a:latin typeface="+mj-lt"/>
              </a:rPr>
              <a:t>The new explanation introduced in </a:t>
            </a:r>
            <a:r>
              <a:rPr lang="en-GB" altLang="en-US" sz="1400" dirty="0" smtClean="0">
                <a:solidFill>
                  <a:schemeClr val="tx1"/>
                </a:solidFill>
                <a:latin typeface="+mj-lt"/>
              </a:rPr>
              <a:t>FA </a:t>
            </a:r>
            <a:r>
              <a:rPr lang="en-GB" altLang="en-US" sz="1400" dirty="0">
                <a:solidFill>
                  <a:schemeClr val="tx1"/>
                </a:solidFill>
                <a:latin typeface="+mj-lt"/>
              </a:rPr>
              <a:t>2012, with retrospective effect has defined the term ‘process’ and includes transmission by satellite, cable, optic fibre, irrespective of whether the process is secret or not</a:t>
            </a:r>
          </a:p>
          <a:p>
            <a:pPr marL="360749" indent="-285750">
              <a:lnSpc>
                <a:spcPct val="150000"/>
              </a:lnSpc>
              <a:spcBef>
                <a:spcPct val="0"/>
              </a:spcBef>
              <a:spcAft>
                <a:spcPts val="1050"/>
              </a:spcAft>
              <a:buClr>
                <a:srgbClr val="111111"/>
              </a:buClr>
              <a:buSzPct val="100000"/>
              <a:buFont typeface="Arial" panose="020B0604020202020204" pitchFamily="34" charset="0"/>
              <a:buChar char="•"/>
            </a:pPr>
            <a:endParaRPr lang="en-GB" altLang="en-US" sz="1400" dirty="0">
              <a:solidFill>
                <a:schemeClr val="tx1"/>
              </a:solidFill>
              <a:latin typeface="+mj-lt"/>
            </a:endParaRPr>
          </a:p>
          <a:p>
            <a:pPr marL="360749" indent="-285750">
              <a:lnSpc>
                <a:spcPct val="150000"/>
              </a:lnSpc>
              <a:spcBef>
                <a:spcPct val="0"/>
              </a:spcBef>
              <a:spcAft>
                <a:spcPts val="1050"/>
              </a:spcAft>
              <a:buClr>
                <a:srgbClr val="111111"/>
              </a:buClr>
              <a:buSzPct val="100000"/>
              <a:buFont typeface="Arial" panose="020B0604020202020204" pitchFamily="34" charset="0"/>
              <a:buChar char="•"/>
            </a:pPr>
            <a:endParaRPr lang="en-GB" altLang="en-US" sz="1400" dirty="0">
              <a:solidFill>
                <a:schemeClr val="tx1"/>
              </a:solidFill>
              <a:latin typeface="+mj-lt"/>
            </a:endParaRPr>
          </a:p>
          <a:p>
            <a:pPr marL="360749" indent="-285750">
              <a:lnSpc>
                <a:spcPct val="150000"/>
              </a:lnSpc>
              <a:spcBef>
                <a:spcPct val="0"/>
              </a:spcBef>
              <a:spcAft>
                <a:spcPts val="1050"/>
              </a:spcAft>
              <a:buClr>
                <a:srgbClr val="111111"/>
              </a:buClr>
              <a:buSzPct val="100000"/>
              <a:buFont typeface="Arial" panose="020B0604020202020204" pitchFamily="34" charset="0"/>
              <a:buChar char="•"/>
            </a:pPr>
            <a:endParaRPr lang="en-GB" altLang="en-US" sz="1400" dirty="0">
              <a:solidFill>
                <a:schemeClr val="tx1"/>
              </a:solidFill>
              <a:latin typeface="+mj-lt"/>
            </a:endParaRPr>
          </a:p>
          <a:p>
            <a:pPr marL="360749" indent="-285750">
              <a:lnSpc>
                <a:spcPct val="150000"/>
              </a:lnSpc>
              <a:spcBef>
                <a:spcPct val="0"/>
              </a:spcBef>
              <a:spcAft>
                <a:spcPts val="1050"/>
              </a:spcAft>
              <a:buClr>
                <a:srgbClr val="111111"/>
              </a:buClr>
              <a:buSzPct val="100000"/>
              <a:buFont typeface="Arial" panose="020B0604020202020204" pitchFamily="34" charset="0"/>
              <a:buChar char="•"/>
            </a:pPr>
            <a:endParaRPr lang="en-GB" altLang="en-US" sz="1400" dirty="0">
              <a:solidFill>
                <a:schemeClr val="tx1"/>
              </a:solidFill>
              <a:latin typeface="+mj-lt"/>
            </a:endParaRPr>
          </a:p>
        </p:txBody>
      </p:sp>
      <p:sp>
        <p:nvSpPr>
          <p:cNvPr id="5" name="Title 1"/>
          <p:cNvSpPr txBox="1">
            <a:spLocks/>
          </p:cNvSpPr>
          <p:nvPr/>
        </p:nvSpPr>
        <p:spPr>
          <a:xfrm>
            <a:off x="457201" y="256998"/>
            <a:ext cx="8229600" cy="804672"/>
          </a:xfrm>
          <a:prstGeom prst="rect">
            <a:avLst/>
          </a:prstGeom>
        </p:spPr>
        <p:txBody>
          <a:bodyPr lIns="79961" tIns="39979" rIns="79961" bIns="39979"/>
          <a:lstStyle>
            <a:lvl1pPr algn="l" defTabSz="914400" rtl="0" eaLnBrk="1" latinLnBrk="0" hangingPunct="1">
              <a:lnSpc>
                <a:spcPct val="85000"/>
              </a:lnSpc>
              <a:spcBef>
                <a:spcPct val="0"/>
              </a:spcBef>
              <a:buNone/>
              <a:defRPr sz="3000" b="1" kern="1200">
                <a:solidFill>
                  <a:schemeClr val="bg2"/>
                </a:solidFill>
                <a:latin typeface="EYInterstate Light" pitchFamily="2" charset="0"/>
                <a:ea typeface="+mj-ea"/>
                <a:cs typeface="Arial" pitchFamily="34" charset="0"/>
              </a:defRPr>
            </a:lvl1pPr>
          </a:lstStyle>
          <a:p>
            <a:r>
              <a:rPr lang="en-US" sz="4400" dirty="0">
                <a:solidFill>
                  <a:srgbClr val="0C0C0C"/>
                </a:solidFill>
                <a:latin typeface="+mj-lt"/>
              </a:rPr>
              <a:t>Secret formula or process</a:t>
            </a:r>
            <a:endParaRPr lang="en-IN" sz="4400" b="0" dirty="0">
              <a:solidFill>
                <a:srgbClr val="0C0C0C"/>
              </a:solidFill>
              <a:latin typeface="+mj-lt"/>
            </a:endParaRPr>
          </a:p>
        </p:txBody>
      </p:sp>
      <p:sp>
        <p:nvSpPr>
          <p:cNvPr id="15" name="Rectangle 9"/>
          <p:cNvSpPr>
            <a:spLocks noChangeArrowheads="1"/>
          </p:cNvSpPr>
          <p:nvPr/>
        </p:nvSpPr>
        <p:spPr bwMode="auto">
          <a:xfrm>
            <a:off x="756750" y="5326802"/>
            <a:ext cx="7604718" cy="638219"/>
          </a:xfrm>
          <a:prstGeom prst="rect">
            <a:avLst/>
          </a:prstGeom>
          <a:solidFill>
            <a:schemeClr val="bg1"/>
          </a:solidFill>
          <a:ln>
            <a:noFill/>
          </a:ln>
        </p:spPr>
        <p:txBody>
          <a:bodyPr wrap="none" lIns="39979" tIns="39979" rIns="39979" bIns="39979"/>
          <a:lstStyle>
            <a:lvl1pPr marL="101600" indent="-101600"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algn="ctr" eaLnBrk="0" fontAlgn="base" hangingPunct="0">
              <a:spcBef>
                <a:spcPct val="0"/>
              </a:spcBef>
              <a:spcAft>
                <a:spcPct val="0"/>
              </a:spcAft>
              <a:defRPr sz="1600">
                <a:solidFill>
                  <a:schemeClr val="tx1"/>
                </a:solidFill>
                <a:latin typeface="Arial" charset="0"/>
              </a:defRPr>
            </a:lvl6pPr>
            <a:lvl7pPr marL="2971800" indent="-228600" algn="ctr" eaLnBrk="0" fontAlgn="base" hangingPunct="0">
              <a:spcBef>
                <a:spcPct val="0"/>
              </a:spcBef>
              <a:spcAft>
                <a:spcPct val="0"/>
              </a:spcAft>
              <a:defRPr sz="1600">
                <a:solidFill>
                  <a:schemeClr val="tx1"/>
                </a:solidFill>
                <a:latin typeface="Arial" charset="0"/>
              </a:defRPr>
            </a:lvl7pPr>
            <a:lvl8pPr marL="3429000" indent="-228600" algn="ctr" eaLnBrk="0" fontAlgn="base" hangingPunct="0">
              <a:spcBef>
                <a:spcPct val="0"/>
              </a:spcBef>
              <a:spcAft>
                <a:spcPct val="0"/>
              </a:spcAft>
              <a:defRPr sz="1600">
                <a:solidFill>
                  <a:schemeClr val="tx1"/>
                </a:solidFill>
                <a:latin typeface="Arial" charset="0"/>
              </a:defRPr>
            </a:lvl8pPr>
            <a:lvl9pPr marL="3886200" indent="-228600" algn="ctr" eaLnBrk="0" fontAlgn="base" hangingPunct="0">
              <a:spcBef>
                <a:spcPct val="0"/>
              </a:spcBef>
              <a:spcAft>
                <a:spcPct val="0"/>
              </a:spcAft>
              <a:defRPr sz="1600">
                <a:solidFill>
                  <a:schemeClr val="tx1"/>
                </a:solidFill>
                <a:latin typeface="Arial" charset="0"/>
              </a:defRPr>
            </a:lvl9pPr>
          </a:lstStyle>
          <a:p>
            <a:r>
              <a:rPr lang="en-IN" sz="1200" b="1" dirty="0">
                <a:latin typeface="+mj-lt"/>
              </a:rPr>
              <a:t>Example</a:t>
            </a:r>
            <a:r>
              <a:rPr lang="en-IN" sz="1200" dirty="0">
                <a:latin typeface="+mj-lt"/>
              </a:rPr>
              <a:t> : Transaction involving the transfer of computer software is the more unusual case where a </a:t>
            </a:r>
          </a:p>
          <a:p>
            <a:r>
              <a:rPr lang="en-IN" sz="1200" dirty="0">
                <a:latin typeface="+mj-lt"/>
              </a:rPr>
              <a:t>software house or computer programmer agrees to supply information about the ideas and principles </a:t>
            </a:r>
          </a:p>
          <a:p>
            <a:r>
              <a:rPr lang="en-IN" sz="1200" dirty="0">
                <a:latin typeface="+mj-lt"/>
              </a:rPr>
              <a:t>underlying the program, such as logic, algorithms or programming languages or techniques</a:t>
            </a:r>
            <a:endParaRPr lang="en-GB" altLang="en-US" sz="1200" kern="0" dirty="0">
              <a:solidFill>
                <a:srgbClr val="000000"/>
              </a:solidFill>
              <a:latin typeface="+mj-lt"/>
            </a:endParaRPr>
          </a:p>
        </p:txBody>
      </p:sp>
    </p:spTree>
    <p:extLst>
      <p:ext uri="{BB962C8B-B14F-4D97-AF65-F5344CB8AC3E}">
        <p14:creationId xmlns:p14="http://schemas.microsoft.com/office/powerpoint/2010/main" val="41558289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378570" y="1032788"/>
            <a:ext cx="8308232" cy="4613120"/>
          </a:xfrm>
          <a:prstGeom prst="rect">
            <a:avLst/>
          </a:prstGeom>
        </p:spPr>
        <p:txBody>
          <a:bodyPr lIns="79961" tIns="39979" rIns="79961" bIns="39979"/>
          <a:lstStyle>
            <a:lvl1pPr marL="171450" indent="-171450" algn="l" defTabSz="914400" rtl="0" eaLnBrk="1" latinLnBrk="0" hangingPunct="1">
              <a:spcBef>
                <a:spcPct val="20000"/>
              </a:spcBef>
              <a:buClr>
                <a:schemeClr val="accent2"/>
              </a:buClr>
              <a:buSzPct val="70000"/>
              <a:buFont typeface="Arial" pitchFamily="34" charset="0"/>
              <a:buChar char="►"/>
              <a:defRPr sz="1200" kern="1200">
                <a:solidFill>
                  <a:schemeClr val="bg1"/>
                </a:solidFill>
                <a:latin typeface="EYInterstate" pitchFamily="2" charset="0"/>
                <a:ea typeface="+mn-ea"/>
                <a:cs typeface="+mn-cs"/>
              </a:defRPr>
            </a:lvl1pPr>
            <a:lvl2pPr marL="342900" indent="-168275" algn="l" defTabSz="914400" rtl="0" eaLnBrk="1" latinLnBrk="0" hangingPunct="1">
              <a:spcBef>
                <a:spcPct val="20000"/>
              </a:spcBef>
              <a:buClr>
                <a:schemeClr val="accent2"/>
              </a:buClr>
              <a:buSzPct val="70000"/>
              <a:buFont typeface="Arial" pitchFamily="34" charset="0"/>
              <a:buChar char="►"/>
              <a:defRPr sz="1200" kern="1200">
                <a:solidFill>
                  <a:schemeClr val="bg1"/>
                </a:solidFill>
                <a:latin typeface="EYInterstate Light" pitchFamily="2" charset="0"/>
                <a:ea typeface="+mn-ea"/>
                <a:cs typeface="+mn-cs"/>
              </a:defRPr>
            </a:lvl2pPr>
            <a:lvl3pPr marL="517525" indent="-184150" algn="l" defTabSz="914400" rtl="0" eaLnBrk="1" latinLnBrk="0" hangingPunct="1">
              <a:spcBef>
                <a:spcPct val="20000"/>
              </a:spcBef>
              <a:buClr>
                <a:schemeClr val="accent2"/>
              </a:buClr>
              <a:buSzPct val="70000"/>
              <a:buFont typeface="Arial" pitchFamily="34" charset="0"/>
              <a:buChar char="►"/>
              <a:defRPr sz="1200" kern="1200">
                <a:solidFill>
                  <a:schemeClr val="bg1"/>
                </a:solidFill>
                <a:latin typeface="EYInterstate Light" pitchFamily="2" charset="0"/>
                <a:ea typeface="+mn-ea"/>
                <a:cs typeface="+mn-cs"/>
              </a:defRPr>
            </a:lvl3pPr>
            <a:lvl4pPr marL="685800" indent="-168275" algn="l" defTabSz="914400" rtl="0" eaLnBrk="1" latinLnBrk="0" hangingPunct="1">
              <a:spcBef>
                <a:spcPct val="20000"/>
              </a:spcBef>
              <a:buClr>
                <a:schemeClr val="accent2"/>
              </a:buClr>
              <a:buSzPct val="70000"/>
              <a:buFont typeface="Arial" pitchFamily="34" charset="0"/>
              <a:buChar char="►"/>
              <a:defRPr sz="1200" kern="1200">
                <a:solidFill>
                  <a:schemeClr val="bg1"/>
                </a:solidFill>
                <a:latin typeface="EYInterstate Light" pitchFamily="2" charset="0"/>
                <a:ea typeface="+mn-ea"/>
                <a:cs typeface="+mn-cs"/>
              </a:defRPr>
            </a:lvl4pPr>
            <a:lvl5pPr marL="860425" indent="-174625" algn="l" defTabSz="914400" rtl="0" eaLnBrk="1" latinLnBrk="0" hangingPunct="1">
              <a:spcBef>
                <a:spcPct val="20000"/>
              </a:spcBef>
              <a:buClr>
                <a:schemeClr val="accent2"/>
              </a:buClr>
              <a:buSzPct val="70000"/>
              <a:buFont typeface="Arial" pitchFamily="34" charset="0"/>
              <a:buChar char="►"/>
              <a:defRPr sz="1200" kern="1200">
                <a:solidFill>
                  <a:schemeClr val="bg1"/>
                </a:solidFill>
                <a:latin typeface="EYInterstate Light"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60749" indent="-285750">
              <a:lnSpc>
                <a:spcPct val="150000"/>
              </a:lnSpc>
              <a:spcBef>
                <a:spcPct val="0"/>
              </a:spcBef>
              <a:spcAft>
                <a:spcPts val="1050"/>
              </a:spcAft>
              <a:buClr>
                <a:srgbClr val="111111"/>
              </a:buClr>
              <a:buSzPct val="100000"/>
              <a:buFont typeface="Arial" panose="020B0604020202020204" pitchFamily="34" charset="0"/>
              <a:buChar char="•"/>
            </a:pPr>
            <a:r>
              <a:rPr lang="en-GB" altLang="en-US" sz="1800" dirty="0">
                <a:solidFill>
                  <a:schemeClr val="tx1"/>
                </a:solidFill>
                <a:latin typeface="+mj-lt"/>
              </a:rPr>
              <a:t>The term ‘copyright’ has not been defined under the Act. The definition under the Copyright Act, 1957 is quite elaborate </a:t>
            </a:r>
            <a:r>
              <a:rPr lang="en-GB" altLang="en-US" sz="1800" dirty="0" smtClean="0">
                <a:solidFill>
                  <a:schemeClr val="tx1"/>
                </a:solidFill>
                <a:latin typeface="+mj-lt"/>
              </a:rPr>
              <a:t>and </a:t>
            </a:r>
            <a:r>
              <a:rPr lang="en-GB" altLang="en-US" sz="1800" dirty="0">
                <a:solidFill>
                  <a:schemeClr val="tx1"/>
                </a:solidFill>
                <a:latin typeface="+mj-lt"/>
              </a:rPr>
              <a:t>aligns with international agreements on copyright protection to which India is a party such as Agreement on Trade-Related aspects of Intellectual Property Rights and World Intellectual Property Organization Copyright Treaty</a:t>
            </a:r>
          </a:p>
          <a:p>
            <a:pPr marL="360749" indent="-285750">
              <a:lnSpc>
                <a:spcPct val="150000"/>
              </a:lnSpc>
              <a:spcBef>
                <a:spcPct val="0"/>
              </a:spcBef>
              <a:spcAft>
                <a:spcPts val="1050"/>
              </a:spcAft>
              <a:buClr>
                <a:srgbClr val="111111"/>
              </a:buClr>
              <a:buSzPct val="100000"/>
              <a:buFont typeface="Arial" panose="020B0604020202020204" pitchFamily="34" charset="0"/>
              <a:buChar char="•"/>
            </a:pPr>
            <a:endParaRPr lang="en-GB" altLang="en-US" sz="1800" dirty="0">
              <a:solidFill>
                <a:schemeClr val="tx1"/>
              </a:solidFill>
              <a:latin typeface="+mj-lt"/>
            </a:endParaRPr>
          </a:p>
          <a:p>
            <a:pPr marL="360749" indent="-285750">
              <a:lnSpc>
                <a:spcPct val="150000"/>
              </a:lnSpc>
              <a:spcBef>
                <a:spcPct val="0"/>
              </a:spcBef>
              <a:spcAft>
                <a:spcPts val="1050"/>
              </a:spcAft>
              <a:buClr>
                <a:srgbClr val="111111"/>
              </a:buClr>
              <a:buSzPct val="100000"/>
              <a:buFont typeface="Arial" panose="020B0604020202020204" pitchFamily="34" charset="0"/>
              <a:buChar char="•"/>
            </a:pPr>
            <a:endParaRPr lang="en-GB" altLang="en-US" sz="1800" dirty="0">
              <a:solidFill>
                <a:schemeClr val="tx1"/>
              </a:solidFill>
              <a:latin typeface="+mj-lt"/>
            </a:endParaRPr>
          </a:p>
          <a:p>
            <a:pPr marL="360749" indent="-285750">
              <a:lnSpc>
                <a:spcPct val="150000"/>
              </a:lnSpc>
              <a:spcBef>
                <a:spcPct val="0"/>
              </a:spcBef>
              <a:spcAft>
                <a:spcPts val="1050"/>
              </a:spcAft>
              <a:buClr>
                <a:srgbClr val="111111"/>
              </a:buClr>
              <a:buSzPct val="100000"/>
              <a:buFont typeface="Arial" panose="020B0604020202020204" pitchFamily="34" charset="0"/>
              <a:buChar char="•"/>
            </a:pPr>
            <a:endParaRPr lang="en-GB" altLang="en-US" sz="1800" dirty="0">
              <a:solidFill>
                <a:schemeClr val="tx1"/>
              </a:solidFill>
              <a:latin typeface="+mj-lt"/>
            </a:endParaRPr>
          </a:p>
          <a:p>
            <a:pPr marL="360749" indent="-285750">
              <a:lnSpc>
                <a:spcPct val="150000"/>
              </a:lnSpc>
              <a:spcBef>
                <a:spcPct val="0"/>
              </a:spcBef>
              <a:spcAft>
                <a:spcPts val="1050"/>
              </a:spcAft>
              <a:buClr>
                <a:srgbClr val="111111"/>
              </a:buClr>
              <a:buSzPct val="100000"/>
              <a:buFont typeface="Arial" panose="020B0604020202020204" pitchFamily="34" charset="0"/>
              <a:buChar char="•"/>
            </a:pPr>
            <a:endParaRPr lang="en-GB" altLang="en-US" sz="1800" dirty="0">
              <a:solidFill>
                <a:schemeClr val="tx1"/>
              </a:solidFill>
              <a:latin typeface="+mj-lt"/>
            </a:endParaRPr>
          </a:p>
        </p:txBody>
      </p:sp>
      <p:sp>
        <p:nvSpPr>
          <p:cNvPr id="3" name="Title 1"/>
          <p:cNvSpPr txBox="1">
            <a:spLocks/>
          </p:cNvSpPr>
          <p:nvPr/>
        </p:nvSpPr>
        <p:spPr>
          <a:xfrm>
            <a:off x="457201" y="256998"/>
            <a:ext cx="8229600" cy="804672"/>
          </a:xfrm>
          <a:prstGeom prst="rect">
            <a:avLst/>
          </a:prstGeom>
        </p:spPr>
        <p:txBody>
          <a:bodyPr lIns="79961" tIns="39979" rIns="79961" bIns="39979"/>
          <a:lstStyle>
            <a:lvl1pPr algn="l" defTabSz="914400" rtl="0" eaLnBrk="1" latinLnBrk="0" hangingPunct="1">
              <a:lnSpc>
                <a:spcPct val="85000"/>
              </a:lnSpc>
              <a:spcBef>
                <a:spcPct val="0"/>
              </a:spcBef>
              <a:buNone/>
              <a:defRPr sz="3000" b="1" kern="1200">
                <a:solidFill>
                  <a:schemeClr val="bg2"/>
                </a:solidFill>
                <a:latin typeface="EYInterstate Light" pitchFamily="2" charset="0"/>
                <a:ea typeface="+mj-ea"/>
                <a:cs typeface="Arial" pitchFamily="34" charset="0"/>
              </a:defRPr>
            </a:lvl1pPr>
          </a:lstStyle>
          <a:p>
            <a:r>
              <a:rPr lang="en-US" sz="4400" dirty="0" smtClean="0">
                <a:solidFill>
                  <a:srgbClr val="0C0C0C"/>
                </a:solidFill>
                <a:latin typeface="+mj-lt"/>
              </a:rPr>
              <a:t>Copyright </a:t>
            </a:r>
          </a:p>
        </p:txBody>
      </p:sp>
    </p:spTree>
    <p:extLst>
      <p:ext uri="{BB962C8B-B14F-4D97-AF65-F5344CB8AC3E}">
        <p14:creationId xmlns:p14="http://schemas.microsoft.com/office/powerpoint/2010/main" val="10810353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7"/>
          <p:cNvSpPr txBox="1">
            <a:spLocks/>
          </p:cNvSpPr>
          <p:nvPr/>
        </p:nvSpPr>
        <p:spPr>
          <a:xfrm>
            <a:off x="492547" y="1583608"/>
            <a:ext cx="3740912" cy="275410"/>
          </a:xfrm>
          <a:prstGeom prst="rect">
            <a:avLst/>
          </a:prstGeom>
          <a:solidFill>
            <a:schemeClr val="bg1"/>
          </a:solidFill>
          <a:ln>
            <a:solidFill>
              <a:schemeClr val="accent1"/>
            </a:solidFill>
            <a:miter lim="800000"/>
            <a:headEnd/>
            <a:tailEnd/>
          </a:ln>
        </p:spPr>
        <p:txBody>
          <a:bodyPr vert="horz" lIns="0" tIns="0" rIns="0" bIns="0" rtlCol="0" anchor="t" anchorCtr="0">
            <a:noAutofit/>
          </a:bodyPr>
          <a:lstStyle>
            <a:lvl1pPr marL="171426" indent="-171426"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pitchFamily="2" charset="0"/>
                <a:ea typeface="+mn-ea"/>
                <a:cs typeface="+mn-cs"/>
              </a:defRPr>
            </a:lvl1pPr>
            <a:lvl2pPr marL="342849" indent="-168251"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2pPr>
            <a:lvl3pPr marL="517448" indent="-184122"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3pPr>
            <a:lvl4pPr marL="685697" indent="-168251"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4pPr>
            <a:lvl5pPr marL="860296" indent="-174598"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5pPr>
            <a:lvl6pPr marL="2514223"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2971354"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428486"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3885617"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algn="ctr">
              <a:buFont typeface="Arial" charset="0"/>
              <a:buNone/>
            </a:pPr>
            <a:r>
              <a:rPr lang="en-US" altLang="en-US" b="1" dirty="0" smtClean="0">
                <a:solidFill>
                  <a:schemeClr val="tx1"/>
                </a:solidFill>
                <a:latin typeface="+mj-lt"/>
              </a:rPr>
              <a:t>Facts</a:t>
            </a:r>
          </a:p>
        </p:txBody>
      </p:sp>
      <p:sp>
        <p:nvSpPr>
          <p:cNvPr id="3" name="Content Placeholder 5"/>
          <p:cNvSpPr txBox="1">
            <a:spLocks/>
          </p:cNvSpPr>
          <p:nvPr/>
        </p:nvSpPr>
        <p:spPr>
          <a:xfrm>
            <a:off x="492547" y="1965166"/>
            <a:ext cx="3740912" cy="3570291"/>
          </a:xfrm>
          <a:prstGeom prst="rect">
            <a:avLst/>
          </a:prstGeom>
          <a:ln>
            <a:solidFill>
              <a:schemeClr val="accent1"/>
            </a:solidFill>
            <a:miter lim="800000"/>
            <a:headEnd/>
            <a:tailEnd/>
          </a:ln>
        </p:spPr>
        <p:txBody>
          <a:bodyPr vert="horz" lIns="0" tIns="0" rIns="0" bIns="0" rtlCol="0" anchor="t" anchorCtr="0">
            <a:noAutofit/>
          </a:bodyPr>
          <a:lstStyle>
            <a:lvl1pPr marL="171426" indent="-171426"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pitchFamily="2" charset="0"/>
                <a:ea typeface="+mn-ea"/>
                <a:cs typeface="+mn-cs"/>
              </a:defRPr>
            </a:lvl1pPr>
            <a:lvl2pPr marL="342849" indent="-168251"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2pPr>
            <a:lvl3pPr marL="517448" indent="-184122"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3pPr>
            <a:lvl4pPr marL="685697" indent="-168251"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4pPr>
            <a:lvl5pPr marL="860296" indent="-174598"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5pPr>
            <a:lvl6pPr marL="2514223"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2971354"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428486"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3885617"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475059" lvl="2" indent="-312540">
              <a:spcAft>
                <a:spcPts val="525"/>
              </a:spcAft>
              <a:buClrTx/>
              <a:buSzPct val="100000"/>
              <a:buFont typeface="Arial" panose="020B0604020202020204" pitchFamily="34" charset="0"/>
              <a:buChar char="•"/>
            </a:pPr>
            <a:r>
              <a:rPr lang="en-US" altLang="en-US" dirty="0">
                <a:solidFill>
                  <a:schemeClr val="tx1"/>
                </a:solidFill>
                <a:latin typeface="+mj-lt"/>
              </a:rPr>
              <a:t>The </a:t>
            </a:r>
            <a:r>
              <a:rPr lang="en-US" altLang="en-US" dirty="0" err="1">
                <a:solidFill>
                  <a:schemeClr val="tx1"/>
                </a:solidFill>
                <a:latin typeface="+mj-lt"/>
              </a:rPr>
              <a:t>Assessee</a:t>
            </a:r>
            <a:r>
              <a:rPr lang="en-US" altLang="en-US" dirty="0">
                <a:solidFill>
                  <a:schemeClr val="tx1"/>
                </a:solidFill>
                <a:latin typeface="+mj-lt"/>
              </a:rPr>
              <a:t> is engaged in the development and export of computer program</a:t>
            </a:r>
          </a:p>
          <a:p>
            <a:pPr marL="475059" lvl="2" indent="-312540">
              <a:spcAft>
                <a:spcPts val="525"/>
              </a:spcAft>
              <a:buClrTx/>
              <a:buSzPct val="100000"/>
              <a:buFont typeface="Arial" panose="020B0604020202020204" pitchFamily="34" charset="0"/>
              <a:buChar char="•"/>
            </a:pPr>
            <a:r>
              <a:rPr lang="en-US" altLang="en-US" dirty="0">
                <a:solidFill>
                  <a:schemeClr val="tx1"/>
                </a:solidFill>
                <a:latin typeface="+mj-lt"/>
              </a:rPr>
              <a:t>The </a:t>
            </a:r>
            <a:r>
              <a:rPr lang="en-US" altLang="en-US" dirty="0" err="1">
                <a:solidFill>
                  <a:schemeClr val="tx1"/>
                </a:solidFill>
                <a:latin typeface="+mj-lt"/>
              </a:rPr>
              <a:t>Assessee</a:t>
            </a:r>
            <a:r>
              <a:rPr lang="en-US" altLang="en-US" dirty="0">
                <a:solidFill>
                  <a:schemeClr val="tx1"/>
                </a:solidFill>
                <a:latin typeface="+mj-lt"/>
              </a:rPr>
              <a:t> </a:t>
            </a:r>
            <a:r>
              <a:rPr lang="en-IN" altLang="en-US" dirty="0">
                <a:solidFill>
                  <a:schemeClr val="tx1"/>
                </a:solidFill>
                <a:latin typeface="+mj-lt"/>
              </a:rPr>
              <a:t>uses its own assets and infrastructure comprising the satellite and control centre, which are located outside to provide the services in India. </a:t>
            </a:r>
          </a:p>
          <a:p>
            <a:pPr marL="475059" lvl="2" indent="-312540">
              <a:spcAft>
                <a:spcPts val="525"/>
              </a:spcAft>
              <a:buClrTx/>
              <a:buSzPct val="100000"/>
              <a:buFont typeface="Arial" panose="020B0604020202020204" pitchFamily="34" charset="0"/>
              <a:buChar char="•"/>
            </a:pPr>
            <a:r>
              <a:rPr lang="en-IN" altLang="en-US" dirty="0">
                <a:solidFill>
                  <a:schemeClr val="tx1"/>
                </a:solidFill>
                <a:latin typeface="+mj-lt"/>
              </a:rPr>
              <a:t>Assets and the processes embedded in them are controlled, operated and maintained the </a:t>
            </a:r>
            <a:r>
              <a:rPr lang="en-IN" altLang="en-US" dirty="0" err="1">
                <a:solidFill>
                  <a:schemeClr val="tx1"/>
                </a:solidFill>
                <a:latin typeface="+mj-lt"/>
              </a:rPr>
              <a:t>assessee</a:t>
            </a:r>
            <a:r>
              <a:rPr lang="en-IN" altLang="en-US" dirty="0">
                <a:solidFill>
                  <a:schemeClr val="tx1"/>
                </a:solidFill>
                <a:latin typeface="+mj-lt"/>
              </a:rPr>
              <a:t>. </a:t>
            </a:r>
          </a:p>
          <a:p>
            <a:pPr marL="475059" lvl="2" indent="-312540">
              <a:spcAft>
                <a:spcPts val="525"/>
              </a:spcAft>
              <a:buClrTx/>
              <a:buSzPct val="100000"/>
              <a:buFont typeface="Arial" panose="020B0604020202020204" pitchFamily="34" charset="0"/>
              <a:buChar char="•"/>
            </a:pPr>
            <a:r>
              <a:rPr lang="en-IN" altLang="en-US" dirty="0">
                <a:solidFill>
                  <a:schemeClr val="tx1"/>
                </a:solidFill>
                <a:latin typeface="+mj-lt"/>
              </a:rPr>
              <a:t>The </a:t>
            </a:r>
            <a:r>
              <a:rPr lang="en-IN" altLang="en-US" dirty="0" err="1">
                <a:solidFill>
                  <a:schemeClr val="tx1"/>
                </a:solidFill>
                <a:latin typeface="+mj-lt"/>
              </a:rPr>
              <a:t>assesee</a:t>
            </a:r>
            <a:r>
              <a:rPr lang="en-IN" altLang="en-US" dirty="0">
                <a:solidFill>
                  <a:schemeClr val="tx1"/>
                </a:solidFill>
                <a:latin typeface="+mj-lt"/>
              </a:rPr>
              <a:t> does not exercise any control over the signals uplinked/downlinked by its customers.</a:t>
            </a:r>
          </a:p>
          <a:p>
            <a:pPr marL="475059" lvl="2" indent="-312540">
              <a:spcAft>
                <a:spcPts val="525"/>
              </a:spcAft>
              <a:buClrTx/>
              <a:buSzPct val="100000"/>
              <a:buFont typeface="Arial" panose="020B0604020202020204" pitchFamily="34" charset="0"/>
              <a:buChar char="•"/>
            </a:pPr>
            <a:r>
              <a:rPr lang="en-IN" altLang="en-US" dirty="0">
                <a:solidFill>
                  <a:schemeClr val="tx1"/>
                </a:solidFill>
                <a:latin typeface="+mj-lt"/>
              </a:rPr>
              <a:t>Payments to Satellite Operators for broadcasting do not qualify as royalties</a:t>
            </a:r>
            <a:endParaRPr lang="en-US" altLang="en-US" i="1" u="sng" dirty="0">
              <a:solidFill>
                <a:schemeClr val="tx1"/>
              </a:solidFill>
              <a:latin typeface="+mj-lt"/>
            </a:endParaRPr>
          </a:p>
        </p:txBody>
      </p:sp>
      <p:sp>
        <p:nvSpPr>
          <p:cNvPr id="4" name="Text Placeholder 8"/>
          <p:cNvSpPr txBox="1">
            <a:spLocks/>
          </p:cNvSpPr>
          <p:nvPr/>
        </p:nvSpPr>
        <p:spPr>
          <a:xfrm>
            <a:off x="4298589" y="1583608"/>
            <a:ext cx="3742269" cy="275410"/>
          </a:xfrm>
          <a:prstGeom prst="rect">
            <a:avLst/>
          </a:prstGeom>
          <a:solidFill>
            <a:schemeClr val="bg1"/>
          </a:solidFill>
          <a:ln>
            <a:solidFill>
              <a:schemeClr val="accent1"/>
            </a:solidFill>
            <a:miter lim="800000"/>
            <a:headEnd/>
            <a:tailEnd/>
          </a:ln>
        </p:spPr>
        <p:txBody>
          <a:bodyPr vert="horz" lIns="0" tIns="0" rIns="0" bIns="0" rtlCol="0" anchor="t" anchorCtr="0">
            <a:noAutofit/>
          </a:bodyPr>
          <a:lstStyle>
            <a:lvl1pPr marL="171426" indent="-171426"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pitchFamily="2" charset="0"/>
                <a:ea typeface="+mn-ea"/>
                <a:cs typeface="+mn-cs"/>
              </a:defRPr>
            </a:lvl1pPr>
            <a:lvl2pPr marL="342849" indent="-168251"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2pPr>
            <a:lvl3pPr marL="517448" indent="-184122"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3pPr>
            <a:lvl4pPr marL="685697" indent="-168251"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4pPr>
            <a:lvl5pPr marL="860296" indent="-174598"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5pPr>
            <a:lvl6pPr marL="2514223"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2971354"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428486"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3885617"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algn="ctr">
              <a:buFont typeface="Arial" charset="0"/>
              <a:buNone/>
            </a:pPr>
            <a:r>
              <a:rPr lang="en-US" altLang="en-US" b="1" dirty="0" smtClean="0">
                <a:solidFill>
                  <a:schemeClr val="tx1"/>
                </a:solidFill>
                <a:latin typeface="+mj-lt"/>
              </a:rPr>
              <a:t>Ruling</a:t>
            </a:r>
          </a:p>
        </p:txBody>
      </p:sp>
      <p:sp>
        <p:nvSpPr>
          <p:cNvPr id="5" name="Content Placeholder 9"/>
          <p:cNvSpPr txBox="1">
            <a:spLocks/>
          </p:cNvSpPr>
          <p:nvPr/>
        </p:nvSpPr>
        <p:spPr>
          <a:xfrm>
            <a:off x="4298589" y="1965166"/>
            <a:ext cx="3742269" cy="3570291"/>
          </a:xfrm>
          <a:prstGeom prst="rect">
            <a:avLst/>
          </a:prstGeom>
          <a:ln>
            <a:solidFill>
              <a:schemeClr val="accent1"/>
            </a:solidFill>
            <a:miter lim="800000"/>
            <a:headEnd/>
            <a:tailEnd/>
          </a:ln>
        </p:spPr>
        <p:txBody>
          <a:bodyPr vert="horz" lIns="0" tIns="0" rIns="0" bIns="0" rtlCol="0" anchor="t" anchorCtr="0">
            <a:noAutofit/>
          </a:bodyPr>
          <a:lstStyle>
            <a:lvl1pPr marL="171426" indent="-171426"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pitchFamily="2" charset="0"/>
                <a:ea typeface="+mn-ea"/>
                <a:cs typeface="+mn-cs"/>
              </a:defRPr>
            </a:lvl1pPr>
            <a:lvl2pPr marL="342849" indent="-168251"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2pPr>
            <a:lvl3pPr marL="517448" indent="-184122"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3pPr>
            <a:lvl4pPr marL="685697" indent="-168251"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4pPr>
            <a:lvl5pPr marL="860296" indent="-174598"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5pPr>
            <a:lvl6pPr marL="2514223"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2971354"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428486"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3885617"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477838" lvl="2" indent="-315318">
              <a:spcAft>
                <a:spcPts val="525"/>
              </a:spcAft>
              <a:buClrTx/>
              <a:buSzPct val="100000"/>
              <a:buFont typeface="Arial" panose="020B0604020202020204" pitchFamily="34" charset="0"/>
              <a:buChar char="•"/>
            </a:pPr>
            <a:r>
              <a:rPr lang="en-US" altLang="en-US" dirty="0">
                <a:solidFill>
                  <a:schemeClr val="tx1"/>
                </a:solidFill>
                <a:latin typeface="+mj-lt"/>
              </a:rPr>
              <a:t>‘Computer programs’ are considered to be literary works and, hence entitled to copyright protection </a:t>
            </a:r>
          </a:p>
          <a:p>
            <a:pPr marL="477838" lvl="2" indent="-315318">
              <a:spcAft>
                <a:spcPts val="525"/>
              </a:spcAft>
              <a:buClrTx/>
              <a:buSzPct val="100000"/>
              <a:buFont typeface="Arial" panose="020B0604020202020204" pitchFamily="34" charset="0"/>
              <a:buChar char="•"/>
            </a:pPr>
            <a:r>
              <a:rPr lang="en-US" altLang="en-US" dirty="0">
                <a:solidFill>
                  <a:schemeClr val="tx1"/>
                </a:solidFill>
                <a:latin typeface="+mj-lt"/>
              </a:rPr>
              <a:t>License to make copies and use it for internal business purposes, storing on the hard disk of the computer and taking backup copies, would amount to Copyright work under Sec 14(1).</a:t>
            </a:r>
          </a:p>
          <a:p>
            <a:pPr marL="477838" lvl="2" indent="-315318">
              <a:spcAft>
                <a:spcPts val="525"/>
              </a:spcAft>
              <a:buClrTx/>
              <a:buSzPct val="100000"/>
              <a:buFont typeface="Arial" panose="020B0604020202020204" pitchFamily="34" charset="0"/>
              <a:buChar char="•"/>
            </a:pPr>
            <a:r>
              <a:rPr lang="en-US" altLang="en-US" dirty="0">
                <a:solidFill>
                  <a:schemeClr val="tx1"/>
                </a:solidFill>
                <a:latin typeface="+mj-lt"/>
              </a:rPr>
              <a:t>No similarity between the purchase of books or music CDs and purchase of shrink wrapped software</a:t>
            </a:r>
          </a:p>
          <a:p>
            <a:pPr marL="477838" lvl="2" indent="-315318">
              <a:spcAft>
                <a:spcPts val="525"/>
              </a:spcAft>
              <a:buClrTx/>
              <a:buSzPct val="100000"/>
              <a:buFont typeface="Arial" panose="020B0604020202020204" pitchFamily="34" charset="0"/>
              <a:buChar char="•"/>
            </a:pPr>
            <a:r>
              <a:rPr lang="en-US" kern="0" dirty="0">
                <a:solidFill>
                  <a:schemeClr val="tx1"/>
                </a:solidFill>
                <a:latin typeface="+mj-lt"/>
              </a:rPr>
              <a:t>Karnataka </a:t>
            </a:r>
            <a:r>
              <a:rPr lang="en-US" kern="0" dirty="0" smtClean="0">
                <a:solidFill>
                  <a:schemeClr val="tx1"/>
                </a:solidFill>
                <a:latin typeface="+mj-lt"/>
              </a:rPr>
              <a:t>HC </a:t>
            </a:r>
            <a:r>
              <a:rPr lang="en-US" kern="0" dirty="0">
                <a:solidFill>
                  <a:schemeClr val="tx1"/>
                </a:solidFill>
                <a:latin typeface="+mj-lt"/>
              </a:rPr>
              <a:t>ruled in favor of the revenue that the payment would amount to royalty</a:t>
            </a:r>
            <a:endParaRPr lang="en-IN" kern="0" dirty="0">
              <a:solidFill>
                <a:schemeClr val="tx1"/>
              </a:solidFill>
              <a:latin typeface="+mj-lt"/>
            </a:endParaRPr>
          </a:p>
          <a:p>
            <a:pPr marL="315318" lvl="2" indent="-315318">
              <a:spcAft>
                <a:spcPts val="525"/>
              </a:spcAft>
            </a:pPr>
            <a:endParaRPr lang="en-US" altLang="en-US" dirty="0">
              <a:solidFill>
                <a:schemeClr val="tx1"/>
              </a:solidFill>
              <a:latin typeface="+mj-lt"/>
            </a:endParaRPr>
          </a:p>
        </p:txBody>
      </p:sp>
      <p:sp>
        <p:nvSpPr>
          <p:cNvPr id="6" name="TextBox 11"/>
          <p:cNvSpPr txBox="1">
            <a:spLocks noChangeArrowheads="1"/>
          </p:cNvSpPr>
          <p:nvPr/>
        </p:nvSpPr>
        <p:spPr bwMode="auto">
          <a:xfrm>
            <a:off x="455911" y="1015575"/>
            <a:ext cx="7555096" cy="634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001" tIns="40000" rIns="80001" bIns="40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dirty="0">
                <a:latin typeface="+mj-lt"/>
              </a:rPr>
              <a:t>Karnataka </a:t>
            </a:r>
            <a:r>
              <a:rPr lang="en-US" altLang="en-US" dirty="0" smtClean="0">
                <a:latin typeface="+mj-lt"/>
              </a:rPr>
              <a:t>HC </a:t>
            </a:r>
            <a:r>
              <a:rPr lang="en-US" altLang="en-US" dirty="0">
                <a:latin typeface="+mj-lt"/>
              </a:rPr>
              <a:t>ruling in the case of </a:t>
            </a:r>
            <a:r>
              <a:rPr lang="en-US" altLang="en-US" b="1" dirty="0">
                <a:latin typeface="+mj-lt"/>
              </a:rPr>
              <a:t>Samsung </a:t>
            </a:r>
            <a:r>
              <a:rPr lang="en-US" altLang="en-US" b="1" dirty="0" smtClean="0">
                <a:latin typeface="+mj-lt"/>
              </a:rPr>
              <a:t>Electronics Co Ltd </a:t>
            </a:r>
            <a:r>
              <a:rPr lang="en-US" altLang="en-US" b="1" dirty="0" err="1" smtClean="0">
                <a:latin typeface="+mj-lt"/>
              </a:rPr>
              <a:t>vs</a:t>
            </a:r>
            <a:r>
              <a:rPr lang="en-US" altLang="en-US" b="1" dirty="0" smtClean="0">
                <a:latin typeface="+mj-lt"/>
              </a:rPr>
              <a:t> ITO [(2011) 93 TTJ 658 (</a:t>
            </a:r>
            <a:r>
              <a:rPr lang="en-US" altLang="en-US" b="1" dirty="0" err="1" smtClean="0">
                <a:latin typeface="+mj-lt"/>
              </a:rPr>
              <a:t>Kar</a:t>
            </a:r>
            <a:r>
              <a:rPr lang="en-US" altLang="en-US" b="1" dirty="0" smtClean="0">
                <a:latin typeface="+mj-lt"/>
              </a:rPr>
              <a:t>)]</a:t>
            </a:r>
            <a:r>
              <a:rPr lang="en-US" altLang="en-US" dirty="0" smtClean="0">
                <a:latin typeface="+mj-lt"/>
              </a:rPr>
              <a:t> </a:t>
            </a:r>
            <a:endParaRPr lang="en-US" altLang="en-US" dirty="0">
              <a:latin typeface="+mj-lt"/>
            </a:endParaRPr>
          </a:p>
        </p:txBody>
      </p:sp>
      <p:sp>
        <p:nvSpPr>
          <p:cNvPr id="7" name="Title 1"/>
          <p:cNvSpPr txBox="1">
            <a:spLocks/>
          </p:cNvSpPr>
          <p:nvPr/>
        </p:nvSpPr>
        <p:spPr>
          <a:xfrm>
            <a:off x="436078" y="256998"/>
            <a:ext cx="8229600" cy="804672"/>
          </a:xfrm>
          <a:prstGeom prst="rect">
            <a:avLst/>
          </a:prstGeom>
        </p:spPr>
        <p:txBody>
          <a:bodyPr lIns="79961" tIns="39979" rIns="79961" bIns="39979"/>
          <a:lstStyle>
            <a:lvl1pPr algn="l" defTabSz="914400" rtl="0" eaLnBrk="1" latinLnBrk="0" hangingPunct="1">
              <a:lnSpc>
                <a:spcPct val="85000"/>
              </a:lnSpc>
              <a:spcBef>
                <a:spcPct val="0"/>
              </a:spcBef>
              <a:buNone/>
              <a:defRPr sz="3000" b="1" kern="1200">
                <a:solidFill>
                  <a:schemeClr val="bg2"/>
                </a:solidFill>
                <a:latin typeface="EYInterstate Light" pitchFamily="2" charset="0"/>
                <a:ea typeface="+mj-ea"/>
                <a:cs typeface="Arial" pitchFamily="34" charset="0"/>
              </a:defRPr>
            </a:lvl1pPr>
          </a:lstStyle>
          <a:p>
            <a:r>
              <a:rPr lang="en-US" sz="4400" dirty="0" smtClean="0">
                <a:solidFill>
                  <a:schemeClr val="tx1"/>
                </a:solidFill>
                <a:latin typeface="+mj-lt"/>
              </a:rPr>
              <a:t>Case study</a:t>
            </a:r>
            <a:endParaRPr lang="en-US" sz="4400" dirty="0">
              <a:solidFill>
                <a:schemeClr val="tx1"/>
              </a:solidFill>
              <a:latin typeface="+mj-lt"/>
            </a:endParaRPr>
          </a:p>
        </p:txBody>
      </p:sp>
    </p:spTree>
    <p:extLst>
      <p:ext uri="{BB962C8B-B14F-4D97-AF65-F5344CB8AC3E}">
        <p14:creationId xmlns:p14="http://schemas.microsoft.com/office/powerpoint/2010/main" val="27783178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chemeClr val="tx1"/>
                </a:solidFill>
                <a:latin typeface="+mj-lt"/>
              </a:rPr>
              <a:t>Residential Status - </a:t>
            </a:r>
            <a:r>
              <a:rPr lang="en-US" sz="4000" dirty="0" smtClean="0">
                <a:solidFill>
                  <a:schemeClr val="tx1"/>
                </a:solidFill>
                <a:latin typeface="+mj-lt"/>
              </a:rPr>
              <a:t>Company</a:t>
            </a:r>
            <a:endParaRPr lang="en-IN" sz="4000" dirty="0">
              <a:latin typeface="+mj-lt"/>
            </a:endParaRPr>
          </a:p>
        </p:txBody>
      </p:sp>
      <p:sp>
        <p:nvSpPr>
          <p:cNvPr id="3" name="Content Placeholder 2"/>
          <p:cNvSpPr>
            <a:spLocks noGrp="1"/>
          </p:cNvSpPr>
          <p:nvPr>
            <p:ph idx="1"/>
          </p:nvPr>
        </p:nvSpPr>
        <p:spPr>
          <a:xfrm>
            <a:off x="457200" y="1412776"/>
            <a:ext cx="8229600" cy="4698000"/>
          </a:xfrm>
        </p:spPr>
        <p:txBody>
          <a:bodyPr/>
          <a:lstStyle/>
          <a:p>
            <a:pPr>
              <a:buClrTx/>
              <a:buSzPct val="100000"/>
              <a:buFont typeface="Arial" panose="020B0604020202020204" pitchFamily="34" charset="0"/>
              <a:buChar char="•"/>
            </a:pPr>
            <a:r>
              <a:rPr lang="en-US" sz="1600" dirty="0" smtClean="0">
                <a:solidFill>
                  <a:srgbClr val="111111"/>
                </a:solidFill>
                <a:latin typeface="+mj-lt"/>
              </a:rPr>
              <a:t>Section 6(3) of the Act, deals with the residential status of a Company:</a:t>
            </a:r>
            <a:br>
              <a:rPr lang="en-US" sz="1600" dirty="0" smtClean="0">
                <a:solidFill>
                  <a:srgbClr val="111111"/>
                </a:solidFill>
                <a:latin typeface="+mj-lt"/>
              </a:rPr>
            </a:br>
            <a:endParaRPr lang="en-US" sz="1600" dirty="0" smtClean="0">
              <a:solidFill>
                <a:srgbClr val="111111"/>
              </a:solidFill>
              <a:latin typeface="+mj-lt"/>
            </a:endParaRPr>
          </a:p>
          <a:p>
            <a:pPr>
              <a:buClrTx/>
              <a:buSzPct val="100000"/>
              <a:buFont typeface="Arial" panose="020B0604020202020204" pitchFamily="34" charset="0"/>
              <a:buChar char="•"/>
            </a:pPr>
            <a:r>
              <a:rPr lang="en-IN" sz="1600" dirty="0">
                <a:solidFill>
                  <a:srgbClr val="111111"/>
                </a:solidFill>
                <a:latin typeface="+mj-lt"/>
              </a:rPr>
              <a:t>An Indian Company is always Resident in India.</a:t>
            </a:r>
            <a:r>
              <a:rPr lang="en-US" sz="1600" dirty="0" smtClean="0">
                <a:solidFill>
                  <a:srgbClr val="111111"/>
                </a:solidFill>
                <a:latin typeface="+mj-lt"/>
              </a:rPr>
              <a:t> </a:t>
            </a:r>
            <a:br>
              <a:rPr lang="en-US" sz="1600" dirty="0" smtClean="0">
                <a:solidFill>
                  <a:srgbClr val="111111"/>
                </a:solidFill>
                <a:latin typeface="+mj-lt"/>
              </a:rPr>
            </a:br>
            <a:endParaRPr lang="en-US" sz="1600" dirty="0" smtClean="0">
              <a:solidFill>
                <a:srgbClr val="111111"/>
              </a:solidFill>
              <a:latin typeface="+mj-lt"/>
            </a:endParaRPr>
          </a:p>
          <a:p>
            <a:pPr>
              <a:buClrTx/>
              <a:buSzPct val="100000"/>
              <a:buFont typeface="Arial" panose="020B0604020202020204" pitchFamily="34" charset="0"/>
              <a:buChar char="•"/>
            </a:pPr>
            <a:r>
              <a:rPr lang="en-IN" sz="1600" dirty="0">
                <a:solidFill>
                  <a:srgbClr val="111111"/>
                </a:solidFill>
                <a:latin typeface="+mj-lt"/>
              </a:rPr>
              <a:t>A </a:t>
            </a:r>
            <a:r>
              <a:rPr lang="en-IN" sz="1600" dirty="0" smtClean="0">
                <a:solidFill>
                  <a:srgbClr val="111111"/>
                </a:solidFill>
                <a:latin typeface="+mj-lt"/>
              </a:rPr>
              <a:t>Foreign </a:t>
            </a:r>
            <a:r>
              <a:rPr lang="en-IN" sz="1600" dirty="0">
                <a:solidFill>
                  <a:srgbClr val="111111"/>
                </a:solidFill>
                <a:latin typeface="+mj-lt"/>
              </a:rPr>
              <a:t>Company is resident in India, only if, during the previous year , control and management of its affairs is situated wholly in India</a:t>
            </a:r>
            <a:r>
              <a:rPr lang="en-IN" sz="1600" dirty="0" smtClean="0">
                <a:solidFill>
                  <a:srgbClr val="111111"/>
                </a:solidFill>
                <a:latin typeface="+mj-lt"/>
              </a:rPr>
              <a:t>.</a:t>
            </a:r>
            <a:br>
              <a:rPr lang="en-IN" sz="1600" dirty="0" smtClean="0">
                <a:solidFill>
                  <a:srgbClr val="111111"/>
                </a:solidFill>
                <a:latin typeface="+mj-lt"/>
              </a:rPr>
            </a:br>
            <a:endParaRPr lang="en-IN" sz="1600" dirty="0" smtClean="0">
              <a:solidFill>
                <a:srgbClr val="111111"/>
              </a:solidFill>
              <a:latin typeface="+mj-lt"/>
            </a:endParaRPr>
          </a:p>
          <a:p>
            <a:pPr>
              <a:buClrTx/>
              <a:buSzPct val="100000"/>
              <a:buFont typeface="Arial" panose="020B0604020202020204" pitchFamily="34" charset="0"/>
              <a:buChar char="•"/>
            </a:pPr>
            <a:r>
              <a:rPr lang="en-IN" sz="1600" dirty="0">
                <a:solidFill>
                  <a:srgbClr val="111111"/>
                </a:solidFill>
                <a:latin typeface="+mj-lt"/>
              </a:rPr>
              <a:t>Conversely, a Foreign Company is treated as Non-Resident if, during the previous year, </a:t>
            </a:r>
            <a:r>
              <a:rPr lang="en-IN" sz="1600" dirty="0" smtClean="0">
                <a:solidFill>
                  <a:srgbClr val="111111"/>
                </a:solidFill>
                <a:latin typeface="+mj-lt"/>
              </a:rPr>
              <a:t>control </a:t>
            </a:r>
            <a:r>
              <a:rPr lang="en-IN" sz="1600" dirty="0">
                <a:solidFill>
                  <a:srgbClr val="111111"/>
                </a:solidFill>
                <a:latin typeface="+mj-lt"/>
              </a:rPr>
              <a:t>and </a:t>
            </a:r>
            <a:r>
              <a:rPr lang="en-IN" sz="1600" dirty="0" smtClean="0">
                <a:solidFill>
                  <a:srgbClr val="111111"/>
                </a:solidFill>
                <a:latin typeface="+mj-lt"/>
              </a:rPr>
              <a:t>management </a:t>
            </a:r>
            <a:r>
              <a:rPr lang="en-IN" sz="1600" dirty="0">
                <a:solidFill>
                  <a:srgbClr val="111111"/>
                </a:solidFill>
                <a:latin typeface="+mj-lt"/>
              </a:rPr>
              <a:t>of its affairs is either wholly or partially situated out of India</a:t>
            </a:r>
            <a:r>
              <a:rPr lang="en-IN" sz="1600" dirty="0" smtClean="0">
                <a:solidFill>
                  <a:srgbClr val="111111"/>
                </a:solidFill>
                <a:latin typeface="+mj-lt"/>
              </a:rPr>
              <a:t>.</a:t>
            </a:r>
            <a:br>
              <a:rPr lang="en-IN" sz="1600" dirty="0" smtClean="0">
                <a:solidFill>
                  <a:srgbClr val="111111"/>
                </a:solidFill>
                <a:latin typeface="+mj-lt"/>
              </a:rPr>
            </a:br>
            <a:endParaRPr lang="en-IN" sz="1600" dirty="0" smtClean="0">
              <a:solidFill>
                <a:srgbClr val="111111"/>
              </a:solidFill>
              <a:latin typeface="+mj-lt"/>
            </a:endParaRPr>
          </a:p>
          <a:p>
            <a:pPr>
              <a:buClrTx/>
              <a:buSzPct val="100000"/>
              <a:buFont typeface="Arial" panose="020B0604020202020204" pitchFamily="34" charset="0"/>
              <a:buChar char="•"/>
            </a:pPr>
            <a:r>
              <a:rPr lang="en-IN" sz="1600" dirty="0">
                <a:solidFill>
                  <a:srgbClr val="111111"/>
                </a:solidFill>
                <a:latin typeface="+mj-lt"/>
              </a:rPr>
              <a:t>A company </a:t>
            </a:r>
            <a:r>
              <a:rPr lang="en-IN" sz="1600" dirty="0" smtClean="0">
                <a:solidFill>
                  <a:srgbClr val="111111"/>
                </a:solidFill>
                <a:latin typeface="+mj-lt"/>
              </a:rPr>
              <a:t>cannot be </a:t>
            </a:r>
            <a:r>
              <a:rPr lang="en-IN" sz="1600" dirty="0">
                <a:solidFill>
                  <a:srgbClr val="111111"/>
                </a:solidFill>
                <a:latin typeface="+mj-lt"/>
              </a:rPr>
              <a:t>“ Ordinarily” or “ </a:t>
            </a:r>
            <a:r>
              <a:rPr lang="en-IN" sz="1600" dirty="0" smtClean="0">
                <a:solidFill>
                  <a:srgbClr val="111111"/>
                </a:solidFill>
                <a:latin typeface="+mj-lt"/>
              </a:rPr>
              <a:t>Not </a:t>
            </a:r>
            <a:r>
              <a:rPr lang="en-IN" sz="1600" dirty="0">
                <a:solidFill>
                  <a:srgbClr val="111111"/>
                </a:solidFill>
                <a:latin typeface="+mj-lt"/>
              </a:rPr>
              <a:t>Ordinarily Resident” in </a:t>
            </a:r>
            <a:r>
              <a:rPr lang="en-IN" sz="1600" dirty="0" smtClean="0">
                <a:solidFill>
                  <a:srgbClr val="111111"/>
                </a:solidFill>
                <a:latin typeface="+mj-lt"/>
              </a:rPr>
              <a:t>India.</a:t>
            </a:r>
          </a:p>
          <a:p>
            <a:pPr>
              <a:buClrTx/>
              <a:buSzPct val="100000"/>
              <a:buFont typeface="Arial" panose="020B0604020202020204" pitchFamily="34" charset="0"/>
              <a:buChar char="•"/>
            </a:pPr>
            <a:endParaRPr lang="en-IN" sz="1600" dirty="0" smtClean="0">
              <a:solidFill>
                <a:srgbClr val="111111"/>
              </a:solidFill>
              <a:latin typeface="+mj-lt"/>
            </a:endParaRPr>
          </a:p>
          <a:p>
            <a:pPr marL="0" indent="0">
              <a:buClrTx/>
              <a:buSzPct val="100000"/>
              <a:buNone/>
            </a:pPr>
            <a:r>
              <a:rPr lang="en-IN" sz="1600" dirty="0">
                <a:solidFill>
                  <a:srgbClr val="111111"/>
                </a:solidFill>
                <a:latin typeface="+mj-lt"/>
              </a:rPr>
              <a:t/>
            </a:r>
            <a:br>
              <a:rPr lang="en-IN" sz="1600" dirty="0">
                <a:solidFill>
                  <a:srgbClr val="111111"/>
                </a:solidFill>
                <a:latin typeface="+mj-lt"/>
              </a:rPr>
            </a:br>
            <a:r>
              <a:rPr lang="en-US" sz="1600" dirty="0">
                <a:solidFill>
                  <a:srgbClr val="111111"/>
                </a:solidFill>
                <a:latin typeface="+mj-lt"/>
              </a:rPr>
              <a:t/>
            </a:r>
            <a:br>
              <a:rPr lang="en-US" sz="1600" dirty="0">
                <a:solidFill>
                  <a:srgbClr val="111111"/>
                </a:solidFill>
                <a:latin typeface="+mj-lt"/>
              </a:rPr>
            </a:br>
            <a:endParaRPr lang="en-IN" sz="1600" dirty="0" smtClean="0">
              <a:solidFill>
                <a:srgbClr val="111111"/>
              </a:solidFill>
              <a:latin typeface="+mj-lt"/>
            </a:endParaRPr>
          </a:p>
          <a:p>
            <a:pPr>
              <a:buClrTx/>
              <a:buSzPct val="100000"/>
              <a:buFont typeface="Arial" panose="020B0604020202020204" pitchFamily="34" charset="0"/>
              <a:buChar char="•"/>
            </a:pPr>
            <a:endParaRPr lang="en-IN" sz="1600" dirty="0" smtClean="0">
              <a:solidFill>
                <a:srgbClr val="111111"/>
              </a:solidFill>
              <a:latin typeface="+mj-lt"/>
            </a:endParaRPr>
          </a:p>
          <a:p>
            <a:pPr>
              <a:buClrTx/>
              <a:buSzPct val="100000"/>
              <a:buFont typeface="Arial" panose="020B0604020202020204" pitchFamily="34" charset="0"/>
              <a:buChar char="•"/>
            </a:pPr>
            <a:endParaRPr lang="en-IN" sz="1600" dirty="0">
              <a:solidFill>
                <a:srgbClr val="111111"/>
              </a:solidFill>
              <a:latin typeface="+mj-lt"/>
            </a:endParaRPr>
          </a:p>
        </p:txBody>
      </p:sp>
    </p:spTree>
    <p:extLst>
      <p:ext uri="{BB962C8B-B14F-4D97-AF65-F5344CB8AC3E}">
        <p14:creationId xmlns:p14="http://schemas.microsoft.com/office/powerpoint/2010/main" val="41297942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7"/>
          <p:cNvSpPr txBox="1">
            <a:spLocks/>
          </p:cNvSpPr>
          <p:nvPr/>
        </p:nvSpPr>
        <p:spPr>
          <a:xfrm>
            <a:off x="492547" y="1583608"/>
            <a:ext cx="3740912" cy="275410"/>
          </a:xfrm>
          <a:prstGeom prst="rect">
            <a:avLst/>
          </a:prstGeom>
          <a:solidFill>
            <a:schemeClr val="bg1"/>
          </a:solidFill>
          <a:ln>
            <a:solidFill>
              <a:schemeClr val="accent1"/>
            </a:solidFill>
            <a:miter lim="800000"/>
            <a:headEnd/>
            <a:tailEnd/>
          </a:ln>
        </p:spPr>
        <p:txBody>
          <a:bodyPr vert="horz" lIns="0" tIns="0" rIns="0" bIns="0" rtlCol="0" anchor="t" anchorCtr="0">
            <a:noAutofit/>
          </a:bodyPr>
          <a:lstStyle>
            <a:lvl1pPr marL="171426" indent="-171426"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pitchFamily="2" charset="0"/>
                <a:ea typeface="+mn-ea"/>
                <a:cs typeface="+mn-cs"/>
              </a:defRPr>
            </a:lvl1pPr>
            <a:lvl2pPr marL="342849" indent="-168251"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2pPr>
            <a:lvl3pPr marL="517448" indent="-184122"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3pPr>
            <a:lvl4pPr marL="685697" indent="-168251"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4pPr>
            <a:lvl5pPr marL="860296" indent="-174598"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5pPr>
            <a:lvl6pPr marL="2514223"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2971354"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428486"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3885617"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algn="ctr">
              <a:buFont typeface="Arial" charset="0"/>
              <a:buNone/>
            </a:pPr>
            <a:r>
              <a:rPr lang="en-US" altLang="en-US" b="1" dirty="0" smtClean="0">
                <a:solidFill>
                  <a:schemeClr val="tx1"/>
                </a:solidFill>
                <a:latin typeface="+mj-lt"/>
              </a:rPr>
              <a:t>Facts</a:t>
            </a:r>
          </a:p>
        </p:txBody>
      </p:sp>
      <p:sp>
        <p:nvSpPr>
          <p:cNvPr id="3" name="Content Placeholder 5"/>
          <p:cNvSpPr txBox="1">
            <a:spLocks/>
          </p:cNvSpPr>
          <p:nvPr/>
        </p:nvSpPr>
        <p:spPr>
          <a:xfrm>
            <a:off x="492547" y="1965166"/>
            <a:ext cx="3740912" cy="3570291"/>
          </a:xfrm>
          <a:prstGeom prst="rect">
            <a:avLst/>
          </a:prstGeom>
          <a:ln>
            <a:solidFill>
              <a:schemeClr val="accent1"/>
            </a:solidFill>
            <a:miter lim="800000"/>
            <a:headEnd/>
            <a:tailEnd/>
          </a:ln>
        </p:spPr>
        <p:txBody>
          <a:bodyPr vert="horz" lIns="0" tIns="0" rIns="0" bIns="0" rtlCol="0" anchor="t" anchorCtr="0">
            <a:noAutofit/>
          </a:bodyPr>
          <a:lstStyle>
            <a:lvl1pPr marL="171426" indent="-171426"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pitchFamily="2" charset="0"/>
                <a:ea typeface="+mn-ea"/>
                <a:cs typeface="+mn-cs"/>
              </a:defRPr>
            </a:lvl1pPr>
            <a:lvl2pPr marL="342849" indent="-168251"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2pPr>
            <a:lvl3pPr marL="517448" indent="-184122"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3pPr>
            <a:lvl4pPr marL="685697" indent="-168251"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4pPr>
            <a:lvl5pPr marL="860296" indent="-174598"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5pPr>
            <a:lvl6pPr marL="2514223"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2971354"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428486"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3885617"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477838" lvl="2" indent="-315318">
              <a:spcAft>
                <a:spcPts val="525"/>
              </a:spcAft>
              <a:buClrTx/>
              <a:buSzPct val="100000"/>
              <a:buFont typeface="Arial" panose="020B0604020202020204" pitchFamily="34" charset="0"/>
              <a:buChar char="•"/>
            </a:pPr>
            <a:r>
              <a:rPr lang="en-US" altLang="en-US" dirty="0">
                <a:solidFill>
                  <a:schemeClr val="tx1"/>
                </a:solidFill>
                <a:latin typeface="+mj-lt"/>
              </a:rPr>
              <a:t>The </a:t>
            </a:r>
            <a:r>
              <a:rPr lang="en-US" altLang="en-US" dirty="0" err="1">
                <a:solidFill>
                  <a:schemeClr val="tx1"/>
                </a:solidFill>
                <a:latin typeface="+mj-lt"/>
              </a:rPr>
              <a:t>Assessee</a:t>
            </a:r>
            <a:r>
              <a:rPr lang="en-US" altLang="en-US" dirty="0">
                <a:solidFill>
                  <a:schemeClr val="tx1"/>
                </a:solidFill>
                <a:latin typeface="+mj-lt"/>
              </a:rPr>
              <a:t> </a:t>
            </a:r>
            <a:r>
              <a:rPr lang="en-IN" altLang="en-US" dirty="0">
                <a:solidFill>
                  <a:schemeClr val="tx1"/>
                </a:solidFill>
                <a:latin typeface="+mj-lt"/>
              </a:rPr>
              <a:t>made certain payment to Gartner Group, a non resident for subscription to database</a:t>
            </a:r>
          </a:p>
          <a:p>
            <a:pPr marL="477838" lvl="2" indent="-315318">
              <a:spcAft>
                <a:spcPts val="525"/>
              </a:spcAft>
              <a:buClrTx/>
              <a:buSzPct val="100000"/>
              <a:buFont typeface="Arial" panose="020B0604020202020204" pitchFamily="34" charset="0"/>
              <a:buChar char="•"/>
            </a:pPr>
            <a:r>
              <a:rPr lang="en-IN" altLang="en-US" dirty="0">
                <a:solidFill>
                  <a:schemeClr val="tx1"/>
                </a:solidFill>
                <a:latin typeface="+mj-lt"/>
              </a:rPr>
              <a:t>Whether payment made for subscription to database is in the nature of royalty?</a:t>
            </a:r>
          </a:p>
          <a:p>
            <a:pPr marL="475059" lvl="2" indent="-312540">
              <a:spcAft>
                <a:spcPts val="525"/>
              </a:spcAft>
            </a:pPr>
            <a:endParaRPr lang="en-US" altLang="en-US" i="1" u="sng" dirty="0">
              <a:solidFill>
                <a:schemeClr val="tx1"/>
              </a:solidFill>
              <a:latin typeface="+mj-lt"/>
            </a:endParaRPr>
          </a:p>
        </p:txBody>
      </p:sp>
      <p:sp>
        <p:nvSpPr>
          <p:cNvPr id="4" name="Text Placeholder 8"/>
          <p:cNvSpPr txBox="1">
            <a:spLocks/>
          </p:cNvSpPr>
          <p:nvPr/>
        </p:nvSpPr>
        <p:spPr>
          <a:xfrm>
            <a:off x="4298589" y="1583608"/>
            <a:ext cx="3742269" cy="275410"/>
          </a:xfrm>
          <a:prstGeom prst="rect">
            <a:avLst/>
          </a:prstGeom>
          <a:solidFill>
            <a:schemeClr val="bg1"/>
          </a:solidFill>
          <a:ln>
            <a:solidFill>
              <a:schemeClr val="accent1"/>
            </a:solidFill>
            <a:miter lim="800000"/>
            <a:headEnd/>
            <a:tailEnd/>
          </a:ln>
        </p:spPr>
        <p:txBody>
          <a:bodyPr vert="horz" lIns="0" tIns="0" rIns="0" bIns="0" rtlCol="0" anchor="t" anchorCtr="0">
            <a:noAutofit/>
          </a:bodyPr>
          <a:lstStyle>
            <a:lvl1pPr marL="171426" indent="-171426"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pitchFamily="2" charset="0"/>
                <a:ea typeface="+mn-ea"/>
                <a:cs typeface="+mn-cs"/>
              </a:defRPr>
            </a:lvl1pPr>
            <a:lvl2pPr marL="342849" indent="-168251"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2pPr>
            <a:lvl3pPr marL="517448" indent="-184122"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3pPr>
            <a:lvl4pPr marL="685697" indent="-168251"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4pPr>
            <a:lvl5pPr marL="860296" indent="-174598"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5pPr>
            <a:lvl6pPr marL="2514223"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2971354"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428486"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3885617"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algn="ctr">
              <a:buFont typeface="Arial" charset="0"/>
              <a:buNone/>
            </a:pPr>
            <a:r>
              <a:rPr lang="en-US" altLang="en-US" b="1" dirty="0" smtClean="0">
                <a:solidFill>
                  <a:schemeClr val="tx1"/>
                </a:solidFill>
                <a:latin typeface="+mj-lt"/>
              </a:rPr>
              <a:t>Ruling</a:t>
            </a:r>
          </a:p>
        </p:txBody>
      </p:sp>
      <p:sp>
        <p:nvSpPr>
          <p:cNvPr id="5" name="Content Placeholder 9"/>
          <p:cNvSpPr txBox="1">
            <a:spLocks/>
          </p:cNvSpPr>
          <p:nvPr/>
        </p:nvSpPr>
        <p:spPr>
          <a:xfrm>
            <a:off x="4298589" y="1965166"/>
            <a:ext cx="3742269" cy="3570291"/>
          </a:xfrm>
          <a:prstGeom prst="rect">
            <a:avLst/>
          </a:prstGeom>
          <a:ln>
            <a:solidFill>
              <a:schemeClr val="accent1"/>
            </a:solidFill>
            <a:miter lim="800000"/>
            <a:headEnd/>
            <a:tailEnd/>
          </a:ln>
        </p:spPr>
        <p:txBody>
          <a:bodyPr vert="horz" lIns="0" tIns="0" rIns="0" bIns="0" rtlCol="0" anchor="t" anchorCtr="0">
            <a:noAutofit/>
          </a:bodyPr>
          <a:lstStyle>
            <a:lvl1pPr marL="171426" indent="-171426"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pitchFamily="2" charset="0"/>
                <a:ea typeface="+mn-ea"/>
                <a:cs typeface="+mn-cs"/>
              </a:defRPr>
            </a:lvl1pPr>
            <a:lvl2pPr marL="342849" indent="-168251"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2pPr>
            <a:lvl3pPr marL="517448" indent="-184122"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3pPr>
            <a:lvl4pPr marL="685697" indent="-168251"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4pPr>
            <a:lvl5pPr marL="860296" indent="-174598" algn="l" defTabSz="914263" rtl="0" eaLnBrk="1" latinLnBrk="0" hangingPunct="1">
              <a:spcBef>
                <a:spcPct val="20000"/>
              </a:spcBef>
              <a:buClr>
                <a:schemeClr val="accent2"/>
              </a:buClr>
              <a:buSzPct val="70000"/>
              <a:buFont typeface="Arial" pitchFamily="34" charset="0"/>
              <a:buChar char="►"/>
              <a:defRPr sz="1300" kern="1200">
                <a:solidFill>
                  <a:schemeClr val="bg1"/>
                </a:solidFill>
                <a:latin typeface="EYInterstate Light" pitchFamily="2" charset="0"/>
                <a:ea typeface="+mn-ea"/>
                <a:cs typeface="+mn-cs"/>
              </a:defRPr>
            </a:lvl5pPr>
            <a:lvl6pPr marL="2514223"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2971354"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428486"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3885617" indent="-228566" algn="l" defTabSz="914263"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477838" lvl="2" indent="-315318">
              <a:spcAft>
                <a:spcPts val="525"/>
              </a:spcAft>
              <a:buClrTx/>
              <a:buSzPct val="100000"/>
              <a:buFont typeface="Arial" panose="020B0604020202020204" pitchFamily="34" charset="0"/>
              <a:buChar char="•"/>
            </a:pPr>
            <a:r>
              <a:rPr lang="en-US" altLang="en-US" dirty="0">
                <a:solidFill>
                  <a:schemeClr val="tx1"/>
                </a:solidFill>
                <a:latin typeface="+mj-lt"/>
              </a:rPr>
              <a:t>Payment was for transfer of right to use the copyright</a:t>
            </a:r>
          </a:p>
          <a:p>
            <a:pPr marL="477838" lvl="2" indent="-315318">
              <a:spcAft>
                <a:spcPts val="525"/>
              </a:spcAft>
              <a:buClrTx/>
              <a:buSzPct val="100000"/>
              <a:buFont typeface="Arial" panose="020B0604020202020204" pitchFamily="34" charset="0"/>
              <a:buChar char="•"/>
            </a:pPr>
            <a:r>
              <a:rPr lang="en-IN" kern="0" dirty="0">
                <a:solidFill>
                  <a:schemeClr val="tx1"/>
                </a:solidFill>
                <a:latin typeface="+mj-lt"/>
              </a:rPr>
              <a:t>Mere fact that that issue does not pertain to shrink wrapped software or off the shelf software and access to database maintained is granted online, would not make any difference in the reasoning to hold that such right to access would amount to transfer of right to use the copyright </a:t>
            </a:r>
          </a:p>
          <a:p>
            <a:pPr marL="477838" lvl="2" indent="-315318">
              <a:spcAft>
                <a:spcPts val="525"/>
              </a:spcAft>
              <a:buClrTx/>
              <a:buSzPct val="100000"/>
              <a:buFont typeface="Arial" panose="020B0604020202020204" pitchFamily="34" charset="0"/>
              <a:buChar char="•"/>
            </a:pPr>
            <a:r>
              <a:rPr lang="en-IN" kern="0" dirty="0">
                <a:solidFill>
                  <a:schemeClr val="tx1"/>
                </a:solidFill>
                <a:latin typeface="+mj-lt"/>
              </a:rPr>
              <a:t>Such payment would be treated as royalty</a:t>
            </a:r>
            <a:endParaRPr lang="en-US" altLang="en-US" dirty="0">
              <a:solidFill>
                <a:schemeClr val="tx1"/>
              </a:solidFill>
              <a:latin typeface="+mj-lt"/>
            </a:endParaRPr>
          </a:p>
        </p:txBody>
      </p:sp>
      <p:sp>
        <p:nvSpPr>
          <p:cNvPr id="6" name="TextBox 11"/>
          <p:cNvSpPr txBox="1">
            <a:spLocks noChangeArrowheads="1"/>
          </p:cNvSpPr>
          <p:nvPr/>
        </p:nvSpPr>
        <p:spPr bwMode="auto">
          <a:xfrm>
            <a:off x="455911" y="1015575"/>
            <a:ext cx="7555096" cy="634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001" tIns="40000" rIns="80001" bIns="40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dirty="0">
                <a:latin typeface="+mj-lt"/>
              </a:rPr>
              <a:t>Karnataka </a:t>
            </a:r>
            <a:r>
              <a:rPr lang="en-US" altLang="en-US" dirty="0" smtClean="0">
                <a:latin typeface="+mj-lt"/>
              </a:rPr>
              <a:t>HC </a:t>
            </a:r>
            <a:r>
              <a:rPr lang="en-US" altLang="en-US" dirty="0">
                <a:latin typeface="+mj-lt"/>
              </a:rPr>
              <a:t>ruling in the case of </a:t>
            </a:r>
            <a:r>
              <a:rPr lang="en-US" altLang="en-US" b="1" dirty="0">
                <a:latin typeface="+mj-lt"/>
              </a:rPr>
              <a:t>Wipro </a:t>
            </a:r>
            <a:r>
              <a:rPr lang="en-US" altLang="en-US" b="1" dirty="0" smtClean="0">
                <a:latin typeface="+mj-lt"/>
              </a:rPr>
              <a:t>Ltd [</a:t>
            </a:r>
            <a:r>
              <a:rPr lang="en-IN" b="1" dirty="0"/>
              <a:t>2011-TII-45-HC-KAR-INTL </a:t>
            </a:r>
            <a:r>
              <a:rPr lang="en-IN" b="1" dirty="0" smtClean="0"/>
              <a:t>– CIT]</a:t>
            </a:r>
            <a:r>
              <a:rPr lang="en-US" altLang="en-US" dirty="0" smtClean="0">
                <a:latin typeface="+mj-lt"/>
              </a:rPr>
              <a:t> </a:t>
            </a:r>
            <a:endParaRPr lang="en-US" altLang="en-US" dirty="0">
              <a:latin typeface="+mj-lt"/>
            </a:endParaRPr>
          </a:p>
        </p:txBody>
      </p:sp>
      <p:sp>
        <p:nvSpPr>
          <p:cNvPr id="7" name="Title 1"/>
          <p:cNvSpPr txBox="1">
            <a:spLocks/>
          </p:cNvSpPr>
          <p:nvPr/>
        </p:nvSpPr>
        <p:spPr>
          <a:xfrm>
            <a:off x="436078" y="256998"/>
            <a:ext cx="8229600" cy="804672"/>
          </a:xfrm>
          <a:prstGeom prst="rect">
            <a:avLst/>
          </a:prstGeom>
        </p:spPr>
        <p:txBody>
          <a:bodyPr lIns="79961" tIns="39979" rIns="79961" bIns="39979"/>
          <a:lstStyle>
            <a:lvl1pPr algn="l" defTabSz="914400" rtl="0" eaLnBrk="1" latinLnBrk="0" hangingPunct="1">
              <a:lnSpc>
                <a:spcPct val="85000"/>
              </a:lnSpc>
              <a:spcBef>
                <a:spcPct val="0"/>
              </a:spcBef>
              <a:buNone/>
              <a:defRPr sz="3000" b="1" kern="1200">
                <a:solidFill>
                  <a:schemeClr val="bg2"/>
                </a:solidFill>
                <a:latin typeface="EYInterstate Light" pitchFamily="2" charset="0"/>
                <a:ea typeface="+mj-ea"/>
                <a:cs typeface="Arial" pitchFamily="34" charset="0"/>
              </a:defRPr>
            </a:lvl1pPr>
          </a:lstStyle>
          <a:p>
            <a:r>
              <a:rPr lang="en-US" sz="4400" dirty="0" smtClean="0">
                <a:solidFill>
                  <a:schemeClr val="tx1"/>
                </a:solidFill>
                <a:latin typeface="+mj-lt"/>
              </a:rPr>
              <a:t>Case study</a:t>
            </a:r>
            <a:endParaRPr lang="en-US" sz="4400" dirty="0">
              <a:solidFill>
                <a:schemeClr val="tx1"/>
              </a:solidFill>
              <a:latin typeface="+mj-lt"/>
            </a:endParaRPr>
          </a:p>
        </p:txBody>
      </p:sp>
    </p:spTree>
    <p:extLst>
      <p:ext uri="{BB962C8B-B14F-4D97-AF65-F5344CB8AC3E}">
        <p14:creationId xmlns:p14="http://schemas.microsoft.com/office/powerpoint/2010/main" val="32934579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3" name="Rectangle 3"/>
          <p:cNvSpPr>
            <a:spLocks noGrp="1" noChangeArrowheads="1"/>
          </p:cNvSpPr>
          <p:nvPr>
            <p:ph type="body" idx="1"/>
          </p:nvPr>
        </p:nvSpPr>
        <p:spPr>
          <a:xfrm>
            <a:off x="251520" y="1717700"/>
            <a:ext cx="8234362" cy="4519612"/>
          </a:xfrm>
        </p:spPr>
        <p:txBody>
          <a:bodyPr/>
          <a:lstStyle/>
          <a:p>
            <a:pPr lvl="1" algn="just" eaLnBrk="1" hangingPunct="1">
              <a:buClr>
                <a:srgbClr val="111111"/>
              </a:buClr>
              <a:buSzPct val="100000"/>
              <a:buFont typeface="Arial" panose="020B0604020202020204" pitchFamily="34" charset="0"/>
              <a:buChar char="•"/>
            </a:pPr>
            <a:r>
              <a:rPr lang="en-US" altLang="en-US" sz="1600" dirty="0">
                <a:solidFill>
                  <a:srgbClr val="111111"/>
                </a:solidFill>
                <a:latin typeface="+mj-lt"/>
                <a:ea typeface="+mn-ea"/>
                <a:cs typeface="+mn-cs"/>
              </a:rPr>
              <a:t>Fees for technical services (‘FTS’) payable by:</a:t>
            </a:r>
          </a:p>
          <a:p>
            <a:pPr lvl="1" algn="just" eaLnBrk="1" hangingPunct="1">
              <a:buClr>
                <a:srgbClr val="111111"/>
              </a:buClr>
              <a:buSzPct val="100000"/>
              <a:buFont typeface="Arial" panose="020B0604020202020204" pitchFamily="34" charset="0"/>
              <a:buChar char="•"/>
            </a:pPr>
            <a:endParaRPr lang="en-US" altLang="en-US" sz="1600" dirty="0">
              <a:solidFill>
                <a:srgbClr val="111111"/>
              </a:solidFill>
              <a:latin typeface="+mj-lt"/>
              <a:ea typeface="+mn-ea"/>
              <a:cs typeface="+mn-cs"/>
            </a:endParaRPr>
          </a:p>
          <a:p>
            <a:pPr lvl="2" algn="just" eaLnBrk="1" hangingPunct="1">
              <a:buClr>
                <a:srgbClr val="111111"/>
              </a:buClr>
              <a:buSzPct val="100000"/>
              <a:buFont typeface="Arial" panose="020B0604020202020204" pitchFamily="34" charset="0"/>
              <a:buChar char="•"/>
            </a:pPr>
            <a:r>
              <a:rPr lang="en-US" altLang="en-US" sz="1600" dirty="0">
                <a:solidFill>
                  <a:srgbClr val="111111"/>
                </a:solidFill>
                <a:latin typeface="+mj-lt"/>
                <a:ea typeface="+mn-ea"/>
                <a:cs typeface="+mn-cs"/>
              </a:rPr>
              <a:t>Government</a:t>
            </a:r>
          </a:p>
          <a:p>
            <a:pPr lvl="2" algn="just" eaLnBrk="1" hangingPunct="1">
              <a:buClr>
                <a:srgbClr val="111111"/>
              </a:buClr>
              <a:buSzPct val="100000"/>
              <a:buFont typeface="Arial" panose="020B0604020202020204" pitchFamily="34" charset="0"/>
              <a:buChar char="•"/>
            </a:pPr>
            <a:endParaRPr lang="en-US" altLang="en-US" sz="1600" dirty="0">
              <a:solidFill>
                <a:srgbClr val="111111"/>
              </a:solidFill>
              <a:latin typeface="+mj-lt"/>
              <a:ea typeface="+mn-ea"/>
              <a:cs typeface="+mn-cs"/>
            </a:endParaRPr>
          </a:p>
          <a:p>
            <a:pPr lvl="2" algn="just" eaLnBrk="1" hangingPunct="1">
              <a:buClr>
                <a:srgbClr val="111111"/>
              </a:buClr>
              <a:buSzPct val="100000"/>
              <a:buFont typeface="Arial" panose="020B0604020202020204" pitchFamily="34" charset="0"/>
              <a:buChar char="•"/>
            </a:pPr>
            <a:r>
              <a:rPr lang="en-US" altLang="en-US" sz="1600" dirty="0">
                <a:solidFill>
                  <a:srgbClr val="111111"/>
                </a:solidFill>
                <a:latin typeface="+mj-lt"/>
                <a:ea typeface="+mn-ea"/>
                <a:cs typeface="+mn-cs"/>
              </a:rPr>
              <a:t>Resident, except where FTS is payable for any service utilized for purpose of business carried on or source of income outside India</a:t>
            </a:r>
          </a:p>
          <a:p>
            <a:pPr lvl="2" algn="just" eaLnBrk="1" hangingPunct="1">
              <a:buClr>
                <a:srgbClr val="111111"/>
              </a:buClr>
              <a:buSzPct val="100000"/>
              <a:buFont typeface="Arial" panose="020B0604020202020204" pitchFamily="34" charset="0"/>
              <a:buChar char="•"/>
            </a:pPr>
            <a:endParaRPr lang="en-US" altLang="en-US" sz="1600" dirty="0">
              <a:solidFill>
                <a:srgbClr val="111111"/>
              </a:solidFill>
              <a:latin typeface="+mj-lt"/>
              <a:ea typeface="+mn-ea"/>
              <a:cs typeface="+mn-cs"/>
            </a:endParaRPr>
          </a:p>
          <a:p>
            <a:pPr lvl="2" algn="just" eaLnBrk="1" hangingPunct="1">
              <a:buClr>
                <a:srgbClr val="111111"/>
              </a:buClr>
              <a:buSzPct val="100000"/>
              <a:buFont typeface="Arial" panose="020B0604020202020204" pitchFamily="34" charset="0"/>
              <a:buChar char="•"/>
            </a:pPr>
            <a:r>
              <a:rPr lang="en-US" altLang="en-US" sz="1600" dirty="0">
                <a:solidFill>
                  <a:srgbClr val="111111"/>
                </a:solidFill>
                <a:latin typeface="+mj-lt"/>
                <a:ea typeface="+mn-ea"/>
                <a:cs typeface="+mn-cs"/>
              </a:rPr>
              <a:t>Non-resident, where FTS is payable for any service utilized for purpose of business carried on or source of income in India</a:t>
            </a:r>
          </a:p>
          <a:p>
            <a:pPr algn="just" eaLnBrk="1" hangingPunct="1"/>
            <a:endParaRPr lang="en-US" altLang="en-US" sz="1600" dirty="0"/>
          </a:p>
        </p:txBody>
      </p:sp>
      <p:sp>
        <p:nvSpPr>
          <p:cNvPr id="5" name="Rectangle 2"/>
          <p:cNvSpPr txBox="1">
            <a:spLocks noChangeArrowheads="1"/>
          </p:cNvSpPr>
          <p:nvPr/>
        </p:nvSpPr>
        <p:spPr>
          <a:xfrm>
            <a:off x="609671" y="352425"/>
            <a:ext cx="8232775" cy="863600"/>
          </a:xfrm>
          <a:prstGeom prst="rect">
            <a:avLst/>
          </a:prstGeom>
        </p:spPr>
        <p:txBody>
          <a:bodyPr lIns="90960" tIns="45496" rIns="90960" bIns="45496"/>
          <a:lst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5585" algn="l" rtl="0" fontAlgn="base">
              <a:lnSpc>
                <a:spcPct val="85000"/>
              </a:lnSpc>
              <a:spcBef>
                <a:spcPct val="0"/>
              </a:spcBef>
              <a:spcAft>
                <a:spcPct val="0"/>
              </a:spcAft>
              <a:defRPr sz="3000" b="1">
                <a:solidFill>
                  <a:srgbClr val="646464"/>
                </a:solidFill>
                <a:latin typeface="Arial" charset="0"/>
              </a:defRPr>
            </a:lvl6pPr>
            <a:lvl7pPr marL="911170" algn="l" rtl="0" fontAlgn="base">
              <a:lnSpc>
                <a:spcPct val="85000"/>
              </a:lnSpc>
              <a:spcBef>
                <a:spcPct val="0"/>
              </a:spcBef>
              <a:spcAft>
                <a:spcPct val="0"/>
              </a:spcAft>
              <a:defRPr sz="3000" b="1">
                <a:solidFill>
                  <a:srgbClr val="646464"/>
                </a:solidFill>
                <a:latin typeface="Arial" charset="0"/>
              </a:defRPr>
            </a:lvl7pPr>
            <a:lvl8pPr marL="1366740" algn="l" rtl="0" fontAlgn="base">
              <a:lnSpc>
                <a:spcPct val="85000"/>
              </a:lnSpc>
              <a:spcBef>
                <a:spcPct val="0"/>
              </a:spcBef>
              <a:spcAft>
                <a:spcPct val="0"/>
              </a:spcAft>
              <a:defRPr sz="3000" b="1">
                <a:solidFill>
                  <a:srgbClr val="646464"/>
                </a:solidFill>
                <a:latin typeface="Arial" charset="0"/>
              </a:defRPr>
            </a:lvl8pPr>
            <a:lvl9pPr marL="1822339" algn="l" rtl="0" fontAlgn="base">
              <a:lnSpc>
                <a:spcPct val="85000"/>
              </a:lnSpc>
              <a:spcBef>
                <a:spcPct val="0"/>
              </a:spcBef>
              <a:spcAft>
                <a:spcPct val="0"/>
              </a:spcAft>
              <a:defRPr sz="3000" b="1">
                <a:solidFill>
                  <a:srgbClr val="646464"/>
                </a:solidFill>
                <a:latin typeface="Arial" charset="0"/>
              </a:defRPr>
            </a:lvl9pPr>
          </a:lstStyle>
          <a:p>
            <a:pPr defTabSz="914400" eaLnBrk="1" hangingPunct="1"/>
            <a:r>
              <a:rPr lang="en-US" altLang="en-US" sz="4400" kern="0" dirty="0" smtClean="0">
                <a:solidFill>
                  <a:srgbClr val="111111"/>
                </a:solidFill>
              </a:rPr>
              <a:t>Fees for Technical Services – Section 9(1)(vii)</a:t>
            </a:r>
            <a:endParaRPr lang="en-US" altLang="en-US" sz="4400" kern="0" dirty="0">
              <a:solidFill>
                <a:srgbClr val="111111"/>
              </a:solidFill>
            </a:endParaRPr>
          </a:p>
        </p:txBody>
      </p:sp>
      <p:sp>
        <p:nvSpPr>
          <p:cNvPr id="4"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17656284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7" name="Rectangle 3"/>
          <p:cNvSpPr>
            <a:spLocks noGrp="1" noChangeArrowheads="1"/>
          </p:cNvSpPr>
          <p:nvPr>
            <p:ph type="body" idx="1"/>
          </p:nvPr>
        </p:nvSpPr>
        <p:spPr>
          <a:xfrm>
            <a:off x="323528" y="1645692"/>
            <a:ext cx="8234362" cy="4519612"/>
          </a:xfrm>
        </p:spPr>
        <p:txBody>
          <a:bodyPr/>
          <a:lstStyle/>
          <a:p>
            <a:pPr lvl="1" algn="just" eaLnBrk="1" hangingPunct="1">
              <a:buClr>
                <a:srgbClr val="111111"/>
              </a:buClr>
              <a:buSzPct val="100000"/>
              <a:buFont typeface="Arial" panose="020B0604020202020204" pitchFamily="34" charset="0"/>
              <a:buChar char="•"/>
            </a:pPr>
            <a:r>
              <a:rPr lang="en-US" altLang="en-US" sz="1600" dirty="0">
                <a:solidFill>
                  <a:srgbClr val="111111"/>
                </a:solidFill>
                <a:latin typeface="+mj-lt"/>
              </a:rPr>
              <a:t>FTS means consideration payable for:</a:t>
            </a:r>
          </a:p>
          <a:p>
            <a:pPr lvl="2" algn="just" eaLnBrk="1" hangingPunct="1">
              <a:buClr>
                <a:srgbClr val="111111"/>
              </a:buClr>
              <a:buSzPct val="100000"/>
              <a:buFont typeface="Arial" panose="020B0604020202020204" pitchFamily="34" charset="0"/>
              <a:buChar char="•"/>
            </a:pPr>
            <a:endParaRPr lang="en-US" altLang="en-US" dirty="0">
              <a:solidFill>
                <a:srgbClr val="111111"/>
              </a:solidFill>
              <a:latin typeface="+mj-lt"/>
            </a:endParaRPr>
          </a:p>
          <a:p>
            <a:pPr lvl="2" algn="just" eaLnBrk="1" hangingPunct="1">
              <a:buClr>
                <a:srgbClr val="111111"/>
              </a:buClr>
              <a:buSzPct val="100000"/>
              <a:buFont typeface="Arial" panose="020B0604020202020204" pitchFamily="34" charset="0"/>
              <a:buChar char="•"/>
            </a:pPr>
            <a:r>
              <a:rPr lang="en-US" altLang="en-US" dirty="0">
                <a:solidFill>
                  <a:srgbClr val="111111"/>
                </a:solidFill>
                <a:latin typeface="+mj-lt"/>
              </a:rPr>
              <a:t>Rendering of any managerial, technical or consultancy services</a:t>
            </a:r>
          </a:p>
          <a:p>
            <a:pPr lvl="2" algn="just" eaLnBrk="1" hangingPunct="1">
              <a:buClr>
                <a:srgbClr val="111111"/>
              </a:buClr>
              <a:buSzPct val="100000"/>
              <a:buFont typeface="Arial" panose="020B0604020202020204" pitchFamily="34" charset="0"/>
              <a:buChar char="•"/>
            </a:pPr>
            <a:r>
              <a:rPr lang="en-US" altLang="en-US" dirty="0" smtClean="0">
                <a:solidFill>
                  <a:srgbClr val="111111"/>
                </a:solidFill>
                <a:latin typeface="+mj-lt"/>
              </a:rPr>
              <a:t>Includes </a:t>
            </a:r>
            <a:r>
              <a:rPr lang="en-US" altLang="en-US" dirty="0">
                <a:solidFill>
                  <a:srgbClr val="111111"/>
                </a:solidFill>
                <a:latin typeface="+mj-lt"/>
              </a:rPr>
              <a:t>provision of services of technical or other personnel</a:t>
            </a:r>
          </a:p>
          <a:p>
            <a:pPr algn="just" eaLnBrk="1" hangingPunct="1">
              <a:buClr>
                <a:srgbClr val="111111"/>
              </a:buClr>
              <a:buSzPct val="100000"/>
              <a:buFont typeface="Arial" panose="020B0604020202020204" pitchFamily="34" charset="0"/>
              <a:buChar char="•"/>
            </a:pPr>
            <a:endParaRPr lang="en-US" altLang="en-US" sz="1600" dirty="0">
              <a:solidFill>
                <a:srgbClr val="111111"/>
              </a:solidFill>
              <a:latin typeface="+mj-lt"/>
            </a:endParaRPr>
          </a:p>
          <a:p>
            <a:pPr lvl="1" algn="just" eaLnBrk="1" hangingPunct="1">
              <a:buClr>
                <a:srgbClr val="111111"/>
              </a:buClr>
              <a:buSzPct val="100000"/>
              <a:buFont typeface="Arial" panose="020B0604020202020204" pitchFamily="34" charset="0"/>
              <a:buChar char="•"/>
            </a:pPr>
            <a:r>
              <a:rPr lang="en-US" altLang="en-US" sz="1600" dirty="0">
                <a:solidFill>
                  <a:srgbClr val="111111"/>
                </a:solidFill>
                <a:latin typeface="+mj-lt"/>
              </a:rPr>
              <a:t>FTS does not include:</a:t>
            </a:r>
          </a:p>
          <a:p>
            <a:pPr lvl="2" algn="just" eaLnBrk="1" hangingPunct="1">
              <a:buClr>
                <a:srgbClr val="111111"/>
              </a:buClr>
              <a:buSzPct val="100000"/>
              <a:buFont typeface="Arial" panose="020B0604020202020204" pitchFamily="34" charset="0"/>
              <a:buChar char="•"/>
            </a:pPr>
            <a:endParaRPr lang="en-US" altLang="en-US" dirty="0">
              <a:solidFill>
                <a:srgbClr val="111111"/>
              </a:solidFill>
              <a:latin typeface="+mj-lt"/>
            </a:endParaRPr>
          </a:p>
          <a:p>
            <a:pPr lvl="2" algn="just" eaLnBrk="1" hangingPunct="1">
              <a:buClr>
                <a:srgbClr val="111111"/>
              </a:buClr>
              <a:buSzPct val="100000"/>
              <a:buFont typeface="Arial" panose="020B0604020202020204" pitchFamily="34" charset="0"/>
              <a:buChar char="•"/>
            </a:pPr>
            <a:r>
              <a:rPr lang="en-US" altLang="en-US" dirty="0">
                <a:solidFill>
                  <a:srgbClr val="111111"/>
                </a:solidFill>
                <a:latin typeface="+mj-lt"/>
              </a:rPr>
              <a:t>consideration for any construction, assembly, mining </a:t>
            </a:r>
            <a:r>
              <a:rPr lang="en-US" altLang="en-US" dirty="0" err="1">
                <a:solidFill>
                  <a:srgbClr val="111111"/>
                </a:solidFill>
                <a:latin typeface="+mj-lt"/>
              </a:rPr>
              <a:t>etc</a:t>
            </a:r>
            <a:r>
              <a:rPr lang="en-US" altLang="en-US" dirty="0">
                <a:solidFill>
                  <a:srgbClr val="111111"/>
                </a:solidFill>
                <a:latin typeface="+mj-lt"/>
              </a:rPr>
              <a:t> </a:t>
            </a:r>
          </a:p>
          <a:p>
            <a:pPr lvl="2" algn="just" eaLnBrk="1" hangingPunct="1">
              <a:buClr>
                <a:srgbClr val="111111"/>
              </a:buClr>
              <a:buSzPct val="100000"/>
              <a:buFont typeface="Arial" panose="020B0604020202020204" pitchFamily="34" charset="0"/>
              <a:buChar char="•"/>
            </a:pPr>
            <a:r>
              <a:rPr lang="en-US" altLang="en-US" dirty="0" smtClean="0">
                <a:solidFill>
                  <a:srgbClr val="111111"/>
                </a:solidFill>
                <a:latin typeface="+mj-lt"/>
              </a:rPr>
              <a:t>income </a:t>
            </a:r>
            <a:r>
              <a:rPr lang="en-US" altLang="en-US" dirty="0">
                <a:solidFill>
                  <a:srgbClr val="111111"/>
                </a:solidFill>
                <a:latin typeface="+mj-lt"/>
              </a:rPr>
              <a:t>of recipient chargeable under the head "Salaries"</a:t>
            </a:r>
          </a:p>
          <a:p>
            <a:pPr algn="just" eaLnBrk="1" hangingPunct="1">
              <a:buClr>
                <a:srgbClr val="111111"/>
              </a:buClr>
              <a:buSzPct val="100000"/>
              <a:buFont typeface="Arial" panose="020B0604020202020204" pitchFamily="34" charset="0"/>
              <a:buChar char="•"/>
            </a:pPr>
            <a:endParaRPr lang="en-US" altLang="en-US" sz="1600" dirty="0">
              <a:solidFill>
                <a:srgbClr val="111111"/>
              </a:solidFill>
              <a:latin typeface="+mj-lt"/>
            </a:endParaRPr>
          </a:p>
        </p:txBody>
      </p:sp>
      <p:sp>
        <p:nvSpPr>
          <p:cNvPr id="5" name="Rectangle 2"/>
          <p:cNvSpPr txBox="1">
            <a:spLocks noChangeArrowheads="1"/>
          </p:cNvSpPr>
          <p:nvPr/>
        </p:nvSpPr>
        <p:spPr>
          <a:xfrm>
            <a:off x="609671" y="352425"/>
            <a:ext cx="8232775" cy="863600"/>
          </a:xfrm>
          <a:prstGeom prst="rect">
            <a:avLst/>
          </a:prstGeom>
        </p:spPr>
        <p:txBody>
          <a:bodyPr lIns="90960" tIns="45496" rIns="90960" bIns="45496"/>
          <a:lst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5585" algn="l" rtl="0" fontAlgn="base">
              <a:lnSpc>
                <a:spcPct val="85000"/>
              </a:lnSpc>
              <a:spcBef>
                <a:spcPct val="0"/>
              </a:spcBef>
              <a:spcAft>
                <a:spcPct val="0"/>
              </a:spcAft>
              <a:defRPr sz="3000" b="1">
                <a:solidFill>
                  <a:srgbClr val="646464"/>
                </a:solidFill>
                <a:latin typeface="Arial" charset="0"/>
              </a:defRPr>
            </a:lvl6pPr>
            <a:lvl7pPr marL="911170" algn="l" rtl="0" fontAlgn="base">
              <a:lnSpc>
                <a:spcPct val="85000"/>
              </a:lnSpc>
              <a:spcBef>
                <a:spcPct val="0"/>
              </a:spcBef>
              <a:spcAft>
                <a:spcPct val="0"/>
              </a:spcAft>
              <a:defRPr sz="3000" b="1">
                <a:solidFill>
                  <a:srgbClr val="646464"/>
                </a:solidFill>
                <a:latin typeface="Arial" charset="0"/>
              </a:defRPr>
            </a:lvl7pPr>
            <a:lvl8pPr marL="1366740" algn="l" rtl="0" fontAlgn="base">
              <a:lnSpc>
                <a:spcPct val="85000"/>
              </a:lnSpc>
              <a:spcBef>
                <a:spcPct val="0"/>
              </a:spcBef>
              <a:spcAft>
                <a:spcPct val="0"/>
              </a:spcAft>
              <a:defRPr sz="3000" b="1">
                <a:solidFill>
                  <a:srgbClr val="646464"/>
                </a:solidFill>
                <a:latin typeface="Arial" charset="0"/>
              </a:defRPr>
            </a:lvl8pPr>
            <a:lvl9pPr marL="1822339" algn="l" rtl="0" fontAlgn="base">
              <a:lnSpc>
                <a:spcPct val="85000"/>
              </a:lnSpc>
              <a:spcBef>
                <a:spcPct val="0"/>
              </a:spcBef>
              <a:spcAft>
                <a:spcPct val="0"/>
              </a:spcAft>
              <a:defRPr sz="3000" b="1">
                <a:solidFill>
                  <a:srgbClr val="646464"/>
                </a:solidFill>
                <a:latin typeface="Arial" charset="0"/>
              </a:defRPr>
            </a:lvl9pPr>
          </a:lstStyle>
          <a:p>
            <a:pPr defTabSz="914400" eaLnBrk="1" hangingPunct="1"/>
            <a:r>
              <a:rPr lang="en-US" altLang="en-US" sz="4400" kern="0" dirty="0" smtClean="0">
                <a:solidFill>
                  <a:srgbClr val="111111"/>
                </a:solidFill>
              </a:rPr>
              <a:t>Fees for Technical Services – Section 9(1)(vii)</a:t>
            </a:r>
            <a:endParaRPr lang="en-US" altLang="en-US" sz="4400" kern="0" dirty="0">
              <a:solidFill>
                <a:srgbClr val="111111"/>
              </a:solidFill>
            </a:endParaRPr>
          </a:p>
        </p:txBody>
      </p:sp>
      <p:sp>
        <p:nvSpPr>
          <p:cNvPr id="4" name="Line 11"/>
          <p:cNvSpPr>
            <a:spLocks noChangeShapeType="1"/>
          </p:cNvSpPr>
          <p:nvPr/>
        </p:nvSpPr>
        <p:spPr bwMode="auto">
          <a:xfrm>
            <a:off x="455613" y="6243638"/>
            <a:ext cx="8229600" cy="0"/>
          </a:xfrm>
          <a:prstGeom prst="line">
            <a:avLst/>
          </a:prstGeom>
          <a:noFill/>
          <a:ln w="3175">
            <a:solidFill>
              <a:srgbClr val="808080"/>
            </a:solidFill>
            <a:round/>
            <a:headEnd/>
            <a:tailEnd/>
          </a:ln>
          <a:effectLst/>
        </p:spPr>
        <p:txBody>
          <a:bodyPr wrap="none" lIns="79224" tIns="39587" rIns="79224" bIns="39587" anchor="ctr"/>
          <a:lstStyle/>
          <a:p>
            <a:pPr defTabSz="797747"/>
            <a:endParaRPr lang="en-US" sz="1600" dirty="0">
              <a:solidFill>
                <a:srgbClr val="808080"/>
              </a:solidFill>
            </a:endParaRPr>
          </a:p>
        </p:txBody>
      </p:sp>
    </p:spTree>
    <p:extLst>
      <p:ext uri="{BB962C8B-B14F-4D97-AF65-F5344CB8AC3E}">
        <p14:creationId xmlns:p14="http://schemas.microsoft.com/office/powerpoint/2010/main" val="23949595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a:xfrm>
            <a:off x="457200" y="1192245"/>
            <a:ext cx="8229600" cy="4795837"/>
          </a:xfrm>
        </p:spPr>
        <p:txBody>
          <a:bodyPr/>
          <a:lstStyle/>
          <a:p>
            <a:pPr eaLnBrk="1" hangingPunct="1">
              <a:spcBef>
                <a:spcPts val="0"/>
              </a:spcBef>
              <a:buClr>
                <a:srgbClr val="111111"/>
              </a:buClr>
              <a:buSzPct val="100000"/>
              <a:buFont typeface="Arial" panose="020B0604020202020204" pitchFamily="34" charset="0"/>
              <a:buChar char="•"/>
              <a:defRPr/>
            </a:pPr>
            <a:r>
              <a:rPr lang="en-IN" sz="1600" b="1" dirty="0">
                <a:solidFill>
                  <a:srgbClr val="111111"/>
                </a:solidFill>
                <a:latin typeface="+mj-lt"/>
              </a:rPr>
              <a:t>The Act – Source rule</a:t>
            </a:r>
          </a:p>
          <a:p>
            <a:pPr eaLnBrk="1" hangingPunct="1">
              <a:spcBef>
                <a:spcPts val="0"/>
              </a:spcBef>
              <a:buClr>
                <a:srgbClr val="111111"/>
              </a:buClr>
              <a:buSzPct val="100000"/>
              <a:buFont typeface="Arial" panose="020B0604020202020204" pitchFamily="34" charset="0"/>
              <a:buChar char="•"/>
              <a:defRPr/>
            </a:pPr>
            <a:endParaRPr lang="en-US" sz="800" dirty="0">
              <a:solidFill>
                <a:srgbClr val="111111"/>
              </a:solidFill>
              <a:latin typeface="+mj-lt"/>
            </a:endParaRPr>
          </a:p>
          <a:p>
            <a:pPr eaLnBrk="1" hangingPunct="1">
              <a:spcBef>
                <a:spcPts val="0"/>
              </a:spcBef>
              <a:buClr>
                <a:srgbClr val="111111"/>
              </a:buClr>
              <a:buSzPct val="100000"/>
              <a:buFont typeface="Arial" panose="020B0604020202020204" pitchFamily="34" charset="0"/>
              <a:buChar char="•"/>
              <a:defRPr/>
            </a:pPr>
            <a:r>
              <a:rPr lang="en-US" sz="1400" dirty="0">
                <a:solidFill>
                  <a:srgbClr val="111111"/>
                </a:solidFill>
                <a:latin typeface="+mj-lt"/>
              </a:rPr>
              <a:t>Section 9(1)(vii) of </a:t>
            </a:r>
            <a:r>
              <a:rPr lang="en-IN" sz="1400" dirty="0">
                <a:solidFill>
                  <a:srgbClr val="111111"/>
                </a:solidFill>
                <a:latin typeface="+mj-lt"/>
              </a:rPr>
              <a:t>the Act provides that </a:t>
            </a:r>
            <a:r>
              <a:rPr lang="en-US" sz="1400" dirty="0">
                <a:solidFill>
                  <a:srgbClr val="111111"/>
                </a:solidFill>
                <a:latin typeface="+mj-lt"/>
              </a:rPr>
              <a:t>income by way of </a:t>
            </a:r>
            <a:r>
              <a:rPr lang="en-US" sz="1400" b="1" dirty="0">
                <a:solidFill>
                  <a:srgbClr val="111111"/>
                </a:solidFill>
                <a:latin typeface="+mj-lt"/>
              </a:rPr>
              <a:t>FTS</a:t>
            </a:r>
            <a:r>
              <a:rPr lang="en-US" sz="1400" dirty="0">
                <a:solidFill>
                  <a:srgbClr val="111111"/>
                </a:solidFill>
                <a:latin typeface="+mj-lt"/>
              </a:rPr>
              <a:t> shall be </a:t>
            </a:r>
            <a:r>
              <a:rPr lang="en-IN" sz="1400" dirty="0">
                <a:solidFill>
                  <a:srgbClr val="111111"/>
                </a:solidFill>
                <a:latin typeface="+mj-lt"/>
              </a:rPr>
              <a:t>deemed to accrue or arise in India</a:t>
            </a:r>
            <a:r>
              <a:rPr lang="en-US" sz="1400" dirty="0">
                <a:solidFill>
                  <a:srgbClr val="111111"/>
                </a:solidFill>
                <a:latin typeface="+mj-lt"/>
              </a:rPr>
              <a:t>, if payable by</a:t>
            </a:r>
          </a:p>
          <a:p>
            <a:pPr eaLnBrk="1" hangingPunct="1">
              <a:spcBef>
                <a:spcPts val="0"/>
              </a:spcBef>
              <a:buClr>
                <a:srgbClr val="111111"/>
              </a:buClr>
              <a:buSzPct val="100000"/>
              <a:buFont typeface="Arial" panose="020B0604020202020204" pitchFamily="34" charset="0"/>
              <a:buChar char="•"/>
              <a:defRPr/>
            </a:pPr>
            <a:endParaRPr lang="en-US" sz="800" dirty="0">
              <a:solidFill>
                <a:srgbClr val="111111"/>
              </a:solidFill>
              <a:latin typeface="+mj-lt"/>
            </a:endParaRPr>
          </a:p>
          <a:p>
            <a:pPr marL="679950" lvl="1" indent="-334426" eaLnBrk="1" hangingPunct="1">
              <a:spcBef>
                <a:spcPts val="0"/>
              </a:spcBef>
              <a:buClr>
                <a:srgbClr val="111111"/>
              </a:buClr>
              <a:buSzPct val="100000"/>
              <a:buFont typeface="Arial" panose="020B0604020202020204" pitchFamily="34" charset="0"/>
              <a:buChar char="•"/>
              <a:defRPr/>
            </a:pPr>
            <a:r>
              <a:rPr lang="en-US" sz="1400" dirty="0">
                <a:solidFill>
                  <a:srgbClr val="111111"/>
                </a:solidFill>
                <a:latin typeface="+mj-lt"/>
              </a:rPr>
              <a:t>the Government, or</a:t>
            </a:r>
            <a:br>
              <a:rPr lang="en-US" sz="1400" dirty="0">
                <a:solidFill>
                  <a:srgbClr val="111111"/>
                </a:solidFill>
                <a:latin typeface="+mj-lt"/>
              </a:rPr>
            </a:br>
            <a:endParaRPr lang="en-US" sz="1400" dirty="0">
              <a:solidFill>
                <a:srgbClr val="111111"/>
              </a:solidFill>
              <a:latin typeface="+mj-lt"/>
            </a:endParaRPr>
          </a:p>
          <a:p>
            <a:pPr marL="679950" lvl="1" indent="-334426" eaLnBrk="1" hangingPunct="1">
              <a:spcBef>
                <a:spcPts val="0"/>
              </a:spcBef>
              <a:buClr>
                <a:srgbClr val="111111"/>
              </a:buClr>
              <a:buSzPct val="100000"/>
              <a:buFont typeface="Arial" panose="020B0604020202020204" pitchFamily="34" charset="0"/>
              <a:buChar char="•"/>
              <a:defRPr/>
            </a:pPr>
            <a:r>
              <a:rPr lang="en-IN" sz="1400" dirty="0">
                <a:solidFill>
                  <a:srgbClr val="111111"/>
                </a:solidFill>
                <a:latin typeface="+mj-lt"/>
              </a:rPr>
              <a:t>a resident, </a:t>
            </a:r>
            <a:r>
              <a:rPr lang="en-IN" sz="1400" b="1" dirty="0">
                <a:solidFill>
                  <a:srgbClr val="111111"/>
                </a:solidFill>
                <a:latin typeface="+mj-lt"/>
              </a:rPr>
              <a:t>except where</a:t>
            </a:r>
            <a:r>
              <a:rPr lang="en-IN" sz="1400" dirty="0">
                <a:solidFill>
                  <a:srgbClr val="111111"/>
                </a:solidFill>
                <a:latin typeface="+mj-lt"/>
              </a:rPr>
              <a:t> the fees are payable</a:t>
            </a:r>
          </a:p>
          <a:p>
            <a:pPr marL="679950" lvl="1" indent="-334426" eaLnBrk="1" hangingPunct="1">
              <a:spcBef>
                <a:spcPts val="0"/>
              </a:spcBef>
              <a:buClr>
                <a:srgbClr val="111111"/>
              </a:buClr>
              <a:buSzPct val="100000"/>
              <a:buFont typeface="Arial" panose="020B0604020202020204" pitchFamily="34" charset="0"/>
              <a:buChar char="•"/>
              <a:defRPr/>
            </a:pPr>
            <a:endParaRPr lang="en-IN" sz="800" dirty="0">
              <a:solidFill>
                <a:srgbClr val="111111"/>
              </a:solidFill>
              <a:latin typeface="+mj-lt"/>
            </a:endParaRPr>
          </a:p>
          <a:p>
            <a:pPr marL="1042904" lvl="2" indent="-334426" eaLnBrk="1" hangingPunct="1">
              <a:spcBef>
                <a:spcPts val="0"/>
              </a:spcBef>
              <a:buClr>
                <a:srgbClr val="111111"/>
              </a:buClr>
              <a:buSzPct val="100000"/>
              <a:buFont typeface="Arial" panose="020B0604020202020204" pitchFamily="34" charset="0"/>
              <a:buChar char="•"/>
              <a:defRPr/>
            </a:pPr>
            <a:r>
              <a:rPr lang="en-IN" sz="1400" dirty="0">
                <a:solidFill>
                  <a:srgbClr val="111111"/>
                </a:solidFill>
                <a:latin typeface="+mj-lt"/>
              </a:rPr>
              <a:t>for services utilised in a business or profession carried outside India, or</a:t>
            </a:r>
          </a:p>
          <a:p>
            <a:pPr marL="1042904" lvl="2" indent="-334426" eaLnBrk="1" hangingPunct="1">
              <a:spcBef>
                <a:spcPts val="0"/>
              </a:spcBef>
              <a:buClr>
                <a:srgbClr val="111111"/>
              </a:buClr>
              <a:buSzPct val="100000"/>
              <a:buFont typeface="Arial" panose="020B0604020202020204" pitchFamily="34" charset="0"/>
              <a:buChar char="•"/>
              <a:defRPr/>
            </a:pPr>
            <a:endParaRPr lang="en-IN" sz="800" dirty="0">
              <a:solidFill>
                <a:srgbClr val="111111"/>
              </a:solidFill>
              <a:latin typeface="+mj-lt"/>
            </a:endParaRPr>
          </a:p>
          <a:p>
            <a:pPr marL="1042904" lvl="2" indent="-334426" eaLnBrk="1" hangingPunct="1">
              <a:spcBef>
                <a:spcPts val="0"/>
              </a:spcBef>
              <a:buClr>
                <a:srgbClr val="111111"/>
              </a:buClr>
              <a:buSzPct val="100000"/>
              <a:buFont typeface="Arial" panose="020B0604020202020204" pitchFamily="34" charset="0"/>
              <a:buChar char="•"/>
              <a:defRPr/>
            </a:pPr>
            <a:r>
              <a:rPr lang="en-IN" sz="1400" dirty="0">
                <a:solidFill>
                  <a:srgbClr val="111111"/>
                </a:solidFill>
                <a:latin typeface="+mj-lt"/>
              </a:rPr>
              <a:t>for earning any income from any source outside India</a:t>
            </a:r>
            <a:endParaRPr lang="en-US" sz="1400" dirty="0">
              <a:solidFill>
                <a:srgbClr val="111111"/>
              </a:solidFill>
              <a:latin typeface="+mj-lt"/>
            </a:endParaRPr>
          </a:p>
          <a:p>
            <a:pPr marL="745389" lvl="1" indent="-285750" eaLnBrk="1" hangingPunct="1">
              <a:spcBef>
                <a:spcPts val="0"/>
              </a:spcBef>
              <a:buClr>
                <a:srgbClr val="111111"/>
              </a:buClr>
              <a:buSzPct val="100000"/>
              <a:buFont typeface="Arial" panose="020B0604020202020204" pitchFamily="34" charset="0"/>
              <a:buChar char="•"/>
              <a:defRPr/>
            </a:pPr>
            <a:endParaRPr lang="en-US" sz="1400" dirty="0">
              <a:solidFill>
                <a:srgbClr val="111111"/>
              </a:solidFill>
              <a:latin typeface="+mj-lt"/>
            </a:endParaRPr>
          </a:p>
          <a:p>
            <a:pPr marL="679950" lvl="1" indent="-334426" eaLnBrk="1" hangingPunct="1">
              <a:spcBef>
                <a:spcPts val="0"/>
              </a:spcBef>
              <a:buClr>
                <a:srgbClr val="111111"/>
              </a:buClr>
              <a:buSzPct val="100000"/>
              <a:buFont typeface="Arial" panose="020B0604020202020204" pitchFamily="34" charset="0"/>
              <a:buChar char="•"/>
              <a:defRPr/>
            </a:pPr>
            <a:r>
              <a:rPr lang="en-IN" sz="1400" dirty="0">
                <a:solidFill>
                  <a:srgbClr val="111111"/>
                </a:solidFill>
                <a:latin typeface="+mj-lt"/>
              </a:rPr>
              <a:t>a non-resident, </a:t>
            </a:r>
            <a:r>
              <a:rPr lang="en-IN" sz="1400" b="1" dirty="0">
                <a:solidFill>
                  <a:srgbClr val="111111"/>
                </a:solidFill>
                <a:latin typeface="+mj-lt"/>
              </a:rPr>
              <a:t>where</a:t>
            </a:r>
            <a:r>
              <a:rPr lang="en-IN" sz="1400" dirty="0">
                <a:solidFill>
                  <a:srgbClr val="111111"/>
                </a:solidFill>
                <a:latin typeface="+mj-lt"/>
              </a:rPr>
              <a:t> the fees are payable</a:t>
            </a:r>
          </a:p>
          <a:p>
            <a:pPr marL="679950" lvl="1" indent="-334426" eaLnBrk="1" hangingPunct="1">
              <a:spcBef>
                <a:spcPts val="0"/>
              </a:spcBef>
              <a:buClr>
                <a:srgbClr val="111111"/>
              </a:buClr>
              <a:buSzPct val="100000"/>
              <a:buFont typeface="Arial" panose="020B0604020202020204" pitchFamily="34" charset="0"/>
              <a:buChar char="•"/>
              <a:defRPr/>
            </a:pPr>
            <a:endParaRPr lang="en-US" sz="800" dirty="0">
              <a:solidFill>
                <a:srgbClr val="111111"/>
              </a:solidFill>
              <a:latin typeface="+mj-lt"/>
            </a:endParaRPr>
          </a:p>
          <a:p>
            <a:pPr marL="1030231" lvl="2" indent="-340769" eaLnBrk="1" hangingPunct="1">
              <a:spcBef>
                <a:spcPts val="0"/>
              </a:spcBef>
              <a:buClr>
                <a:srgbClr val="111111"/>
              </a:buClr>
              <a:buSzPct val="100000"/>
              <a:buFont typeface="Arial" panose="020B0604020202020204" pitchFamily="34" charset="0"/>
              <a:buChar char="•"/>
              <a:defRPr/>
            </a:pPr>
            <a:r>
              <a:rPr lang="en-IN" sz="1400" dirty="0">
                <a:solidFill>
                  <a:srgbClr val="111111"/>
                </a:solidFill>
                <a:latin typeface="+mj-lt"/>
              </a:rPr>
              <a:t>for services utilised in a business or profession carried in India, or</a:t>
            </a:r>
          </a:p>
          <a:p>
            <a:pPr marL="1030231" lvl="2" indent="-340769" eaLnBrk="1" hangingPunct="1">
              <a:spcBef>
                <a:spcPts val="0"/>
              </a:spcBef>
              <a:buClr>
                <a:srgbClr val="111111"/>
              </a:buClr>
              <a:buSzPct val="100000"/>
              <a:buFont typeface="Arial" panose="020B0604020202020204" pitchFamily="34" charset="0"/>
              <a:buChar char="•"/>
              <a:defRPr/>
            </a:pPr>
            <a:endParaRPr lang="en-IN" sz="800" dirty="0">
              <a:solidFill>
                <a:srgbClr val="111111"/>
              </a:solidFill>
              <a:latin typeface="+mj-lt"/>
            </a:endParaRPr>
          </a:p>
          <a:p>
            <a:pPr marL="1030231" lvl="2" indent="-340769" eaLnBrk="1" hangingPunct="1">
              <a:spcBef>
                <a:spcPts val="0"/>
              </a:spcBef>
              <a:buClr>
                <a:srgbClr val="111111"/>
              </a:buClr>
              <a:buSzPct val="100000"/>
              <a:buFont typeface="Arial" panose="020B0604020202020204" pitchFamily="34" charset="0"/>
              <a:buChar char="•"/>
              <a:defRPr/>
            </a:pPr>
            <a:r>
              <a:rPr lang="en-IN" sz="1400" dirty="0">
                <a:solidFill>
                  <a:srgbClr val="111111"/>
                </a:solidFill>
                <a:latin typeface="+mj-lt"/>
              </a:rPr>
              <a:t>for earning any income from any source in India</a:t>
            </a:r>
          </a:p>
          <a:p>
            <a:pPr eaLnBrk="1" hangingPunct="1">
              <a:spcBef>
                <a:spcPts val="0"/>
              </a:spcBef>
              <a:buClr>
                <a:srgbClr val="111111"/>
              </a:buClr>
              <a:buSzPct val="100000"/>
              <a:buFont typeface="Arial" panose="020B0604020202020204" pitchFamily="34" charset="0"/>
              <a:buChar char="•"/>
              <a:defRPr/>
            </a:pPr>
            <a:endParaRPr lang="en-US" sz="1400" dirty="0">
              <a:solidFill>
                <a:srgbClr val="111111"/>
              </a:solidFill>
              <a:latin typeface="+mj-lt"/>
            </a:endParaRPr>
          </a:p>
          <a:p>
            <a:pPr eaLnBrk="1" hangingPunct="1">
              <a:spcBef>
                <a:spcPts val="0"/>
              </a:spcBef>
              <a:buClr>
                <a:srgbClr val="111111"/>
              </a:buClr>
              <a:buSzPct val="100000"/>
              <a:buFont typeface="Arial" panose="020B0604020202020204" pitchFamily="34" charset="0"/>
              <a:buChar char="•"/>
              <a:defRPr/>
            </a:pPr>
            <a:r>
              <a:rPr lang="en-IN" sz="1400" dirty="0">
                <a:solidFill>
                  <a:srgbClr val="111111"/>
                </a:solidFill>
                <a:latin typeface="+mj-lt"/>
              </a:rPr>
              <a:t>Income of a non-resident shall be deemed to accrue or arise in India and shall be included in the total income of the non-resident, whether or not</a:t>
            </a:r>
          </a:p>
          <a:p>
            <a:pPr eaLnBrk="1" hangingPunct="1">
              <a:spcBef>
                <a:spcPts val="0"/>
              </a:spcBef>
              <a:buClr>
                <a:srgbClr val="111111"/>
              </a:buClr>
              <a:buSzPct val="100000"/>
              <a:buFont typeface="Arial" panose="020B0604020202020204" pitchFamily="34" charset="0"/>
              <a:buChar char="•"/>
              <a:defRPr/>
            </a:pPr>
            <a:endParaRPr lang="en-IN" sz="800" dirty="0">
              <a:solidFill>
                <a:srgbClr val="111111"/>
              </a:solidFill>
              <a:latin typeface="+mj-lt"/>
            </a:endParaRPr>
          </a:p>
          <a:p>
            <a:pPr marL="689443" indent="-350278" eaLnBrk="1" hangingPunct="1">
              <a:spcBef>
                <a:spcPts val="0"/>
              </a:spcBef>
              <a:buClr>
                <a:srgbClr val="111111"/>
              </a:buClr>
              <a:buSzPct val="100000"/>
              <a:buFont typeface="Arial" panose="020B0604020202020204" pitchFamily="34" charset="0"/>
              <a:buChar char="•"/>
              <a:defRPr/>
            </a:pPr>
            <a:r>
              <a:rPr lang="en-IN" sz="1400" dirty="0">
                <a:solidFill>
                  <a:srgbClr val="111111"/>
                </a:solidFill>
                <a:latin typeface="+mj-lt"/>
              </a:rPr>
              <a:t>the non-resident has a residence or place of business or </a:t>
            </a:r>
            <a:r>
              <a:rPr lang="en-IN" sz="1400" dirty="0" smtClean="0">
                <a:solidFill>
                  <a:srgbClr val="111111"/>
                </a:solidFill>
                <a:latin typeface="+mj-lt"/>
              </a:rPr>
              <a:t>BC </a:t>
            </a:r>
            <a:r>
              <a:rPr lang="en-IN" sz="1400" dirty="0">
                <a:solidFill>
                  <a:srgbClr val="111111"/>
                </a:solidFill>
                <a:latin typeface="+mj-lt"/>
              </a:rPr>
              <a:t>in India; or</a:t>
            </a:r>
          </a:p>
          <a:p>
            <a:pPr marL="689443" indent="-350278" eaLnBrk="1" hangingPunct="1">
              <a:spcBef>
                <a:spcPts val="0"/>
              </a:spcBef>
              <a:buClr>
                <a:srgbClr val="111111"/>
              </a:buClr>
              <a:buSzPct val="100000"/>
              <a:buFont typeface="Arial" panose="020B0604020202020204" pitchFamily="34" charset="0"/>
              <a:buChar char="•"/>
              <a:defRPr/>
            </a:pPr>
            <a:endParaRPr lang="en-IN" sz="800" dirty="0">
              <a:solidFill>
                <a:srgbClr val="111111"/>
              </a:solidFill>
              <a:latin typeface="+mj-lt"/>
            </a:endParaRPr>
          </a:p>
          <a:p>
            <a:pPr marL="689443" indent="-350278" eaLnBrk="1" hangingPunct="1">
              <a:spcBef>
                <a:spcPts val="0"/>
              </a:spcBef>
              <a:buClr>
                <a:srgbClr val="111111"/>
              </a:buClr>
              <a:buSzPct val="100000"/>
              <a:buFont typeface="Arial" panose="020B0604020202020204" pitchFamily="34" charset="0"/>
              <a:buChar char="•"/>
              <a:defRPr/>
            </a:pPr>
            <a:r>
              <a:rPr lang="en-IN" sz="1400" dirty="0">
                <a:solidFill>
                  <a:srgbClr val="111111"/>
                </a:solidFill>
                <a:latin typeface="+mj-lt"/>
              </a:rPr>
              <a:t>the non-resident has rendered services in India</a:t>
            </a:r>
          </a:p>
          <a:p>
            <a:pPr eaLnBrk="1" hangingPunct="1">
              <a:spcBef>
                <a:spcPts val="0"/>
              </a:spcBef>
              <a:buClr>
                <a:srgbClr val="111111"/>
              </a:buClr>
              <a:buSzPct val="100000"/>
              <a:buFont typeface="Arial" panose="020B0604020202020204" pitchFamily="34" charset="0"/>
              <a:buChar char="•"/>
              <a:defRPr/>
            </a:pPr>
            <a:endParaRPr lang="en-US" sz="1400" dirty="0">
              <a:solidFill>
                <a:srgbClr val="111111"/>
              </a:solidFill>
              <a:latin typeface="+mj-lt"/>
            </a:endParaRPr>
          </a:p>
        </p:txBody>
      </p:sp>
      <p:sp>
        <p:nvSpPr>
          <p:cNvPr id="5" name="Rectangle 2"/>
          <p:cNvSpPr txBox="1">
            <a:spLocks noChangeArrowheads="1"/>
          </p:cNvSpPr>
          <p:nvPr/>
        </p:nvSpPr>
        <p:spPr>
          <a:xfrm>
            <a:off x="609671" y="352425"/>
            <a:ext cx="8232775" cy="863600"/>
          </a:xfrm>
          <a:prstGeom prst="rect">
            <a:avLst/>
          </a:prstGeom>
        </p:spPr>
        <p:txBody>
          <a:bodyPr lIns="90960" tIns="45496" rIns="90960" bIns="45496"/>
          <a:lst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5585" algn="l" rtl="0" fontAlgn="base">
              <a:lnSpc>
                <a:spcPct val="85000"/>
              </a:lnSpc>
              <a:spcBef>
                <a:spcPct val="0"/>
              </a:spcBef>
              <a:spcAft>
                <a:spcPct val="0"/>
              </a:spcAft>
              <a:defRPr sz="3000" b="1">
                <a:solidFill>
                  <a:srgbClr val="646464"/>
                </a:solidFill>
                <a:latin typeface="Arial" charset="0"/>
              </a:defRPr>
            </a:lvl6pPr>
            <a:lvl7pPr marL="911170" algn="l" rtl="0" fontAlgn="base">
              <a:lnSpc>
                <a:spcPct val="85000"/>
              </a:lnSpc>
              <a:spcBef>
                <a:spcPct val="0"/>
              </a:spcBef>
              <a:spcAft>
                <a:spcPct val="0"/>
              </a:spcAft>
              <a:defRPr sz="3000" b="1">
                <a:solidFill>
                  <a:srgbClr val="646464"/>
                </a:solidFill>
                <a:latin typeface="Arial" charset="0"/>
              </a:defRPr>
            </a:lvl7pPr>
            <a:lvl8pPr marL="1366740" algn="l" rtl="0" fontAlgn="base">
              <a:lnSpc>
                <a:spcPct val="85000"/>
              </a:lnSpc>
              <a:spcBef>
                <a:spcPct val="0"/>
              </a:spcBef>
              <a:spcAft>
                <a:spcPct val="0"/>
              </a:spcAft>
              <a:defRPr sz="3000" b="1">
                <a:solidFill>
                  <a:srgbClr val="646464"/>
                </a:solidFill>
                <a:latin typeface="Arial" charset="0"/>
              </a:defRPr>
            </a:lvl8pPr>
            <a:lvl9pPr marL="1822339" algn="l" rtl="0" fontAlgn="base">
              <a:lnSpc>
                <a:spcPct val="85000"/>
              </a:lnSpc>
              <a:spcBef>
                <a:spcPct val="0"/>
              </a:spcBef>
              <a:spcAft>
                <a:spcPct val="0"/>
              </a:spcAft>
              <a:defRPr sz="3000" b="1">
                <a:solidFill>
                  <a:srgbClr val="646464"/>
                </a:solidFill>
                <a:latin typeface="Arial" charset="0"/>
              </a:defRPr>
            </a:lvl9pPr>
          </a:lstStyle>
          <a:p>
            <a:pPr defTabSz="914400" eaLnBrk="1" hangingPunct="1"/>
            <a:r>
              <a:rPr lang="en-US" altLang="en-US" sz="4400" kern="0" dirty="0" smtClean="0">
                <a:solidFill>
                  <a:srgbClr val="111111"/>
                </a:solidFill>
              </a:rPr>
              <a:t>Fees for Technical Services</a:t>
            </a:r>
          </a:p>
        </p:txBody>
      </p:sp>
    </p:spTree>
    <p:extLst>
      <p:ext uri="{BB962C8B-B14F-4D97-AF65-F5344CB8AC3E}">
        <p14:creationId xmlns:p14="http://schemas.microsoft.com/office/powerpoint/2010/main" val="9926846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a:xfrm>
            <a:off x="457200" y="1192245"/>
            <a:ext cx="8229600" cy="4795837"/>
          </a:xfrm>
        </p:spPr>
        <p:txBody>
          <a:bodyPr/>
          <a:lstStyle/>
          <a:p>
            <a:pPr eaLnBrk="1" hangingPunct="1">
              <a:spcBef>
                <a:spcPts val="0"/>
              </a:spcBef>
              <a:buClrTx/>
              <a:buSzPct val="100000"/>
              <a:buFont typeface="Arial" panose="020B0604020202020204" pitchFamily="34" charset="0"/>
              <a:buChar char="•"/>
              <a:defRPr/>
            </a:pPr>
            <a:r>
              <a:rPr lang="en-IN" sz="1600" b="1" dirty="0">
                <a:solidFill>
                  <a:srgbClr val="111111"/>
                </a:solidFill>
              </a:rPr>
              <a:t>The Act – Source rule</a:t>
            </a:r>
          </a:p>
          <a:p>
            <a:pPr eaLnBrk="1" hangingPunct="1">
              <a:spcBef>
                <a:spcPts val="0"/>
              </a:spcBef>
              <a:buClrTx/>
              <a:buSzPct val="100000"/>
              <a:buFont typeface="Arial" panose="020B0604020202020204" pitchFamily="34" charset="0"/>
              <a:buChar char="•"/>
              <a:defRPr/>
            </a:pPr>
            <a:endParaRPr lang="en-US" sz="800" dirty="0">
              <a:solidFill>
                <a:srgbClr val="111111"/>
              </a:solidFill>
            </a:endParaRPr>
          </a:p>
          <a:p>
            <a:pPr eaLnBrk="1" hangingPunct="1">
              <a:spcBef>
                <a:spcPts val="0"/>
              </a:spcBef>
              <a:buClrTx/>
              <a:buSzPct val="100000"/>
              <a:buFont typeface="Arial" panose="020B0604020202020204" pitchFamily="34" charset="0"/>
              <a:buChar char="•"/>
              <a:defRPr/>
            </a:pPr>
            <a:r>
              <a:rPr lang="en-IN" sz="1400" dirty="0">
                <a:solidFill>
                  <a:srgbClr val="111111"/>
                </a:solidFill>
              </a:rPr>
              <a:t>Accordingly, FTS receipt taxable in India regardless of</a:t>
            </a:r>
          </a:p>
          <a:p>
            <a:pPr eaLnBrk="1" hangingPunct="1">
              <a:spcBef>
                <a:spcPts val="0"/>
              </a:spcBef>
              <a:buClrTx/>
              <a:buSzPct val="100000"/>
              <a:buFont typeface="Arial" panose="020B0604020202020204" pitchFamily="34" charset="0"/>
              <a:buChar char="•"/>
              <a:defRPr/>
            </a:pPr>
            <a:endParaRPr lang="en-IN" sz="800" dirty="0">
              <a:solidFill>
                <a:srgbClr val="111111"/>
              </a:solidFill>
            </a:endParaRPr>
          </a:p>
          <a:p>
            <a:pPr marL="689443" indent="-350278" eaLnBrk="1" hangingPunct="1">
              <a:spcBef>
                <a:spcPts val="0"/>
              </a:spcBef>
              <a:buClrTx/>
              <a:buSzPct val="100000"/>
              <a:buFont typeface="Arial" panose="020B0604020202020204" pitchFamily="34" charset="0"/>
              <a:buChar char="•"/>
              <a:defRPr/>
            </a:pPr>
            <a:r>
              <a:rPr lang="en-IN" sz="1400" dirty="0">
                <a:solidFill>
                  <a:srgbClr val="111111"/>
                </a:solidFill>
              </a:rPr>
              <a:t>residential status of the recipient</a:t>
            </a:r>
          </a:p>
          <a:p>
            <a:pPr marL="689443" indent="-350278" eaLnBrk="1" hangingPunct="1">
              <a:spcBef>
                <a:spcPts val="0"/>
              </a:spcBef>
              <a:buClrTx/>
              <a:buSzPct val="100000"/>
              <a:buFont typeface="Arial" panose="020B0604020202020204" pitchFamily="34" charset="0"/>
              <a:buChar char="•"/>
              <a:defRPr/>
            </a:pPr>
            <a:endParaRPr lang="en-IN" sz="800" dirty="0">
              <a:solidFill>
                <a:srgbClr val="111111"/>
              </a:solidFill>
            </a:endParaRPr>
          </a:p>
          <a:p>
            <a:pPr marL="689443" indent="-350278" eaLnBrk="1" hangingPunct="1">
              <a:spcBef>
                <a:spcPts val="0"/>
              </a:spcBef>
              <a:buClrTx/>
              <a:buSzPct val="100000"/>
              <a:buFont typeface="Arial" panose="020B0604020202020204" pitchFamily="34" charset="0"/>
              <a:buChar char="•"/>
              <a:defRPr/>
            </a:pPr>
            <a:r>
              <a:rPr lang="en-IN" sz="1400" dirty="0" err="1">
                <a:solidFill>
                  <a:srgbClr val="111111"/>
                </a:solidFill>
              </a:rPr>
              <a:t>situs</a:t>
            </a:r>
            <a:r>
              <a:rPr lang="en-IN" sz="1400" dirty="0">
                <a:solidFill>
                  <a:srgbClr val="111111"/>
                </a:solidFill>
              </a:rPr>
              <a:t> and mode of rendition of services</a:t>
            </a:r>
          </a:p>
          <a:p>
            <a:pPr marL="689443" indent="-350278" eaLnBrk="1" hangingPunct="1">
              <a:spcBef>
                <a:spcPts val="0"/>
              </a:spcBef>
              <a:buClrTx/>
              <a:buSzPct val="100000"/>
              <a:buFont typeface="Arial" panose="020B0604020202020204" pitchFamily="34" charset="0"/>
              <a:buChar char="•"/>
              <a:defRPr/>
            </a:pPr>
            <a:endParaRPr lang="en-IN" sz="800" dirty="0">
              <a:solidFill>
                <a:srgbClr val="111111"/>
              </a:solidFill>
            </a:endParaRPr>
          </a:p>
          <a:p>
            <a:pPr marL="689443" indent="-350278" eaLnBrk="1" hangingPunct="1">
              <a:spcBef>
                <a:spcPts val="0"/>
              </a:spcBef>
              <a:buClrTx/>
              <a:buSzPct val="100000"/>
              <a:buFont typeface="Arial" panose="020B0604020202020204" pitchFamily="34" charset="0"/>
              <a:buChar char="•"/>
              <a:defRPr/>
            </a:pPr>
            <a:r>
              <a:rPr lang="en-IN" sz="1400" dirty="0">
                <a:solidFill>
                  <a:srgbClr val="111111"/>
                </a:solidFill>
              </a:rPr>
              <a:t>purpose whether personal or non-personal</a:t>
            </a:r>
          </a:p>
          <a:p>
            <a:pPr marL="689443" indent="-350278" eaLnBrk="1" hangingPunct="1">
              <a:spcBef>
                <a:spcPts val="0"/>
              </a:spcBef>
              <a:buClrTx/>
              <a:buSzPct val="100000"/>
              <a:buFont typeface="Arial" panose="020B0604020202020204" pitchFamily="34" charset="0"/>
              <a:buChar char="•"/>
              <a:defRPr/>
            </a:pPr>
            <a:endParaRPr lang="en-IN" sz="800" dirty="0">
              <a:solidFill>
                <a:srgbClr val="111111"/>
              </a:solidFill>
            </a:endParaRPr>
          </a:p>
          <a:p>
            <a:pPr marL="689443" indent="-350278" eaLnBrk="1" hangingPunct="1">
              <a:spcBef>
                <a:spcPts val="0"/>
              </a:spcBef>
              <a:buClrTx/>
              <a:buSzPct val="100000"/>
              <a:buFont typeface="Arial" panose="020B0604020202020204" pitchFamily="34" charset="0"/>
              <a:buChar char="•"/>
              <a:defRPr/>
            </a:pPr>
            <a:r>
              <a:rPr lang="en-IN" sz="1400" dirty="0" err="1">
                <a:solidFill>
                  <a:srgbClr val="111111"/>
                </a:solidFill>
              </a:rPr>
              <a:t>situs</a:t>
            </a:r>
            <a:r>
              <a:rPr lang="en-IN" sz="1400" dirty="0">
                <a:solidFill>
                  <a:srgbClr val="111111"/>
                </a:solidFill>
              </a:rPr>
              <a:t> and currency of receipt</a:t>
            </a:r>
          </a:p>
          <a:p>
            <a:pPr marL="689443" indent="-350278" eaLnBrk="1" hangingPunct="1">
              <a:spcBef>
                <a:spcPts val="0"/>
              </a:spcBef>
              <a:buClrTx/>
              <a:buSzPct val="100000"/>
              <a:buFont typeface="Arial" panose="020B0604020202020204" pitchFamily="34" charset="0"/>
              <a:buChar char="•"/>
              <a:defRPr/>
            </a:pPr>
            <a:endParaRPr lang="en-IN" sz="800" dirty="0">
              <a:solidFill>
                <a:srgbClr val="111111"/>
              </a:solidFill>
            </a:endParaRPr>
          </a:p>
          <a:p>
            <a:pPr marL="689443" indent="-350278" eaLnBrk="1" hangingPunct="1">
              <a:spcBef>
                <a:spcPts val="0"/>
              </a:spcBef>
              <a:buClrTx/>
              <a:buSzPct val="100000"/>
              <a:buFont typeface="Arial" panose="020B0604020202020204" pitchFamily="34" charset="0"/>
              <a:buChar char="•"/>
              <a:defRPr/>
            </a:pPr>
            <a:r>
              <a:rPr lang="en-IN" sz="1400" dirty="0" err="1">
                <a:solidFill>
                  <a:srgbClr val="111111"/>
                </a:solidFill>
              </a:rPr>
              <a:t>situs</a:t>
            </a:r>
            <a:r>
              <a:rPr lang="en-IN" sz="1400" dirty="0">
                <a:solidFill>
                  <a:srgbClr val="111111"/>
                </a:solidFill>
              </a:rPr>
              <a:t> of conclusion of contract</a:t>
            </a:r>
            <a:endParaRPr lang="en-US" sz="1400" dirty="0">
              <a:solidFill>
                <a:srgbClr val="111111"/>
              </a:solidFill>
            </a:endParaRPr>
          </a:p>
        </p:txBody>
      </p:sp>
      <p:sp>
        <p:nvSpPr>
          <p:cNvPr id="5" name="Rectangle 2"/>
          <p:cNvSpPr txBox="1">
            <a:spLocks noChangeArrowheads="1"/>
          </p:cNvSpPr>
          <p:nvPr/>
        </p:nvSpPr>
        <p:spPr>
          <a:xfrm>
            <a:off x="609671" y="352425"/>
            <a:ext cx="8232775" cy="863600"/>
          </a:xfrm>
          <a:prstGeom prst="rect">
            <a:avLst/>
          </a:prstGeom>
        </p:spPr>
        <p:txBody>
          <a:bodyPr lIns="90960" tIns="45496" rIns="90960" bIns="45496"/>
          <a:lst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5585" algn="l" rtl="0" fontAlgn="base">
              <a:lnSpc>
                <a:spcPct val="85000"/>
              </a:lnSpc>
              <a:spcBef>
                <a:spcPct val="0"/>
              </a:spcBef>
              <a:spcAft>
                <a:spcPct val="0"/>
              </a:spcAft>
              <a:defRPr sz="3000" b="1">
                <a:solidFill>
                  <a:srgbClr val="646464"/>
                </a:solidFill>
                <a:latin typeface="Arial" charset="0"/>
              </a:defRPr>
            </a:lvl6pPr>
            <a:lvl7pPr marL="911170" algn="l" rtl="0" fontAlgn="base">
              <a:lnSpc>
                <a:spcPct val="85000"/>
              </a:lnSpc>
              <a:spcBef>
                <a:spcPct val="0"/>
              </a:spcBef>
              <a:spcAft>
                <a:spcPct val="0"/>
              </a:spcAft>
              <a:defRPr sz="3000" b="1">
                <a:solidFill>
                  <a:srgbClr val="646464"/>
                </a:solidFill>
                <a:latin typeface="Arial" charset="0"/>
              </a:defRPr>
            </a:lvl7pPr>
            <a:lvl8pPr marL="1366740" algn="l" rtl="0" fontAlgn="base">
              <a:lnSpc>
                <a:spcPct val="85000"/>
              </a:lnSpc>
              <a:spcBef>
                <a:spcPct val="0"/>
              </a:spcBef>
              <a:spcAft>
                <a:spcPct val="0"/>
              </a:spcAft>
              <a:defRPr sz="3000" b="1">
                <a:solidFill>
                  <a:srgbClr val="646464"/>
                </a:solidFill>
                <a:latin typeface="Arial" charset="0"/>
              </a:defRPr>
            </a:lvl8pPr>
            <a:lvl9pPr marL="1822339" algn="l" rtl="0" fontAlgn="base">
              <a:lnSpc>
                <a:spcPct val="85000"/>
              </a:lnSpc>
              <a:spcBef>
                <a:spcPct val="0"/>
              </a:spcBef>
              <a:spcAft>
                <a:spcPct val="0"/>
              </a:spcAft>
              <a:defRPr sz="3000" b="1">
                <a:solidFill>
                  <a:srgbClr val="646464"/>
                </a:solidFill>
                <a:latin typeface="Arial" charset="0"/>
              </a:defRPr>
            </a:lvl9pPr>
          </a:lstStyle>
          <a:p>
            <a:pPr defTabSz="914400" eaLnBrk="1" hangingPunct="1"/>
            <a:r>
              <a:rPr lang="en-US" altLang="en-US" sz="4400" kern="0" dirty="0" smtClean="0">
                <a:solidFill>
                  <a:srgbClr val="111111"/>
                </a:solidFill>
              </a:rPr>
              <a:t>Fees for Technical Services</a:t>
            </a:r>
          </a:p>
        </p:txBody>
      </p:sp>
    </p:spTree>
    <p:extLst>
      <p:ext uri="{BB962C8B-B14F-4D97-AF65-F5344CB8AC3E}">
        <p14:creationId xmlns:p14="http://schemas.microsoft.com/office/powerpoint/2010/main" val="36716990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a:xfrm>
            <a:off x="457200" y="1176338"/>
            <a:ext cx="8229600" cy="5022850"/>
          </a:xfrm>
        </p:spPr>
        <p:txBody>
          <a:bodyPr/>
          <a:lstStyle/>
          <a:p>
            <a:pPr eaLnBrk="1" hangingPunct="1">
              <a:spcBef>
                <a:spcPts val="0"/>
              </a:spcBef>
              <a:buClr>
                <a:srgbClr val="111111"/>
              </a:buClr>
              <a:buSzPct val="100000"/>
              <a:buFont typeface="Arial" panose="020B0604020202020204" pitchFamily="34" charset="0"/>
              <a:buChar char="•"/>
              <a:defRPr/>
            </a:pPr>
            <a:r>
              <a:rPr lang="en-IN" sz="1600" b="1" dirty="0">
                <a:solidFill>
                  <a:srgbClr val="111111"/>
                </a:solidFill>
                <a:latin typeface="+mj-lt"/>
              </a:rPr>
              <a:t>Meaning of “technical”</a:t>
            </a:r>
          </a:p>
          <a:p>
            <a:pPr eaLnBrk="1" hangingPunct="1">
              <a:spcBef>
                <a:spcPts val="0"/>
              </a:spcBef>
              <a:buClr>
                <a:srgbClr val="111111"/>
              </a:buClr>
              <a:buSzPct val="100000"/>
              <a:buFont typeface="Arial" panose="020B0604020202020204" pitchFamily="34" charset="0"/>
              <a:buChar char="•"/>
              <a:defRPr/>
            </a:pPr>
            <a:endParaRPr lang="en-IN" sz="800" b="1" dirty="0">
              <a:solidFill>
                <a:srgbClr val="111111"/>
              </a:solidFill>
              <a:latin typeface="+mj-lt"/>
            </a:endParaRPr>
          </a:p>
          <a:p>
            <a:pPr eaLnBrk="1" hangingPunct="1">
              <a:spcBef>
                <a:spcPts val="0"/>
              </a:spcBef>
              <a:buClr>
                <a:srgbClr val="111111"/>
              </a:buClr>
              <a:buSzPct val="100000"/>
              <a:buFont typeface="Arial" panose="020B0604020202020204" pitchFamily="34" charset="0"/>
              <a:buChar char="•"/>
              <a:defRPr/>
            </a:pPr>
            <a:r>
              <a:rPr lang="en-IN" sz="1400" dirty="0">
                <a:solidFill>
                  <a:srgbClr val="111111"/>
                </a:solidFill>
                <a:latin typeface="+mj-lt"/>
              </a:rPr>
              <a:t>Factors relevant in determining whether a service is “technical”</a:t>
            </a:r>
          </a:p>
          <a:p>
            <a:pPr eaLnBrk="1" hangingPunct="1">
              <a:spcBef>
                <a:spcPts val="0"/>
              </a:spcBef>
              <a:buClr>
                <a:srgbClr val="111111"/>
              </a:buClr>
              <a:buSzPct val="100000"/>
              <a:buFont typeface="Arial" panose="020B0604020202020204" pitchFamily="34" charset="0"/>
              <a:buChar char="•"/>
              <a:defRPr/>
            </a:pPr>
            <a:endParaRPr lang="en-IN" sz="1400" dirty="0">
              <a:solidFill>
                <a:srgbClr val="111111"/>
              </a:solidFill>
              <a:latin typeface="+mj-lt"/>
            </a:endParaRPr>
          </a:p>
          <a:p>
            <a:pPr marL="689443" lvl="1" indent="-350278" eaLnBrk="1" hangingPunct="1">
              <a:spcBef>
                <a:spcPts val="0"/>
              </a:spcBef>
              <a:buClr>
                <a:srgbClr val="111111"/>
              </a:buClr>
              <a:buSzPct val="100000"/>
              <a:buFont typeface="Arial" panose="020B0604020202020204" pitchFamily="34" charset="0"/>
              <a:buChar char="•"/>
              <a:defRPr/>
            </a:pPr>
            <a:r>
              <a:rPr lang="en-US" sz="1400" dirty="0">
                <a:solidFill>
                  <a:srgbClr val="111111"/>
                </a:solidFill>
                <a:latin typeface="+mj-lt"/>
              </a:rPr>
              <a:t>Dictionary meaning “</a:t>
            </a:r>
            <a:r>
              <a:rPr lang="en-IN" sz="1400" i="1" dirty="0">
                <a:solidFill>
                  <a:srgbClr val="111111"/>
                </a:solidFill>
                <a:latin typeface="+mj-lt"/>
              </a:rPr>
              <a:t>relating to a particular subject, art, or craft, or its techniques</a:t>
            </a:r>
            <a:r>
              <a:rPr lang="en-IN" sz="1400" dirty="0">
                <a:solidFill>
                  <a:srgbClr val="111111"/>
                </a:solidFill>
                <a:latin typeface="+mj-lt"/>
              </a:rPr>
              <a:t>”</a:t>
            </a:r>
            <a:endParaRPr lang="en-US" sz="1400" dirty="0">
              <a:solidFill>
                <a:srgbClr val="111111"/>
              </a:solidFill>
              <a:latin typeface="+mj-lt"/>
            </a:endParaRPr>
          </a:p>
          <a:p>
            <a:pPr marL="689443" lvl="1" indent="-350278" eaLnBrk="1" hangingPunct="1">
              <a:spcBef>
                <a:spcPts val="0"/>
              </a:spcBef>
              <a:buClr>
                <a:srgbClr val="111111"/>
              </a:buClr>
              <a:buSzPct val="100000"/>
              <a:buFont typeface="Arial" panose="020B0604020202020204" pitchFamily="34" charset="0"/>
              <a:buChar char="•"/>
              <a:defRPr/>
            </a:pPr>
            <a:endParaRPr lang="en-IN" sz="1400" dirty="0">
              <a:solidFill>
                <a:srgbClr val="111111"/>
              </a:solidFill>
              <a:latin typeface="+mj-lt"/>
            </a:endParaRPr>
          </a:p>
          <a:p>
            <a:pPr marL="689443" lvl="1" indent="-350278" eaLnBrk="1" hangingPunct="1">
              <a:spcBef>
                <a:spcPts val="0"/>
              </a:spcBef>
              <a:buClr>
                <a:srgbClr val="111111"/>
              </a:buClr>
              <a:buSzPct val="100000"/>
              <a:buFont typeface="Arial" panose="020B0604020202020204" pitchFamily="34" charset="0"/>
              <a:buChar char="•"/>
              <a:defRPr/>
            </a:pPr>
            <a:r>
              <a:rPr lang="en-IN" sz="1400" dirty="0">
                <a:solidFill>
                  <a:srgbClr val="111111"/>
                </a:solidFill>
                <a:latin typeface="+mj-lt"/>
              </a:rPr>
              <a:t>A “technical” service means a service requiring </a:t>
            </a:r>
            <a:r>
              <a:rPr lang="en-IN" sz="1400" u="sng" dirty="0">
                <a:solidFill>
                  <a:srgbClr val="111111"/>
                </a:solidFill>
                <a:latin typeface="+mj-lt"/>
              </a:rPr>
              <a:t>expertise in technology</a:t>
            </a:r>
            <a:r>
              <a:rPr lang="en-IN" sz="1400" dirty="0">
                <a:solidFill>
                  <a:srgbClr val="111111"/>
                </a:solidFill>
                <a:latin typeface="+mj-lt"/>
              </a:rPr>
              <a:t> </a:t>
            </a:r>
            <a:r>
              <a:rPr lang="en-IN" sz="1400" b="1" dirty="0">
                <a:solidFill>
                  <a:srgbClr val="111111"/>
                </a:solidFill>
                <a:latin typeface="+mj-lt"/>
              </a:rPr>
              <a:t>(</a:t>
            </a:r>
            <a:r>
              <a:rPr lang="en-US" sz="1400" b="1" dirty="0">
                <a:solidFill>
                  <a:srgbClr val="111111"/>
                </a:solidFill>
                <a:latin typeface="+mj-lt"/>
              </a:rPr>
              <a:t>MOU to the India-US DTAA)</a:t>
            </a:r>
            <a:endParaRPr lang="en-IN" sz="1400" b="1" u="sng" dirty="0">
              <a:solidFill>
                <a:srgbClr val="111111"/>
              </a:solidFill>
              <a:latin typeface="+mj-lt"/>
            </a:endParaRPr>
          </a:p>
          <a:p>
            <a:pPr marL="689443" lvl="1" indent="-350278" eaLnBrk="1" hangingPunct="1">
              <a:spcBef>
                <a:spcPts val="0"/>
              </a:spcBef>
              <a:buClr>
                <a:srgbClr val="111111"/>
              </a:buClr>
              <a:buSzPct val="100000"/>
              <a:buFont typeface="Arial" panose="020B0604020202020204" pitchFamily="34" charset="0"/>
              <a:buChar char="•"/>
              <a:defRPr/>
            </a:pPr>
            <a:endParaRPr lang="en-IN" sz="1400" u="sng" dirty="0">
              <a:solidFill>
                <a:srgbClr val="111111"/>
              </a:solidFill>
              <a:latin typeface="+mj-lt"/>
            </a:endParaRPr>
          </a:p>
          <a:p>
            <a:pPr marL="689443" lvl="1" indent="-350278" eaLnBrk="1" hangingPunct="1">
              <a:spcBef>
                <a:spcPts val="0"/>
              </a:spcBef>
              <a:buClr>
                <a:srgbClr val="111111"/>
              </a:buClr>
              <a:buSzPct val="100000"/>
              <a:buFont typeface="Arial" panose="020B0604020202020204" pitchFamily="34" charset="0"/>
              <a:buChar char="•"/>
              <a:defRPr/>
            </a:pPr>
            <a:r>
              <a:rPr lang="en-IN" sz="1400" dirty="0">
                <a:solidFill>
                  <a:srgbClr val="111111"/>
                </a:solidFill>
                <a:latin typeface="+mj-lt"/>
              </a:rPr>
              <a:t>The popular meaning associated with ‘technical’ is “</a:t>
            </a:r>
            <a:r>
              <a:rPr lang="en-IN" sz="1400" u="sng" dirty="0">
                <a:solidFill>
                  <a:srgbClr val="111111"/>
                </a:solidFill>
                <a:latin typeface="+mj-lt"/>
              </a:rPr>
              <a:t>involving or concerning applied and industrial science</a:t>
            </a:r>
            <a:r>
              <a:rPr lang="en-IN" sz="1400" dirty="0">
                <a:solidFill>
                  <a:srgbClr val="111111"/>
                </a:solidFill>
                <a:latin typeface="+mj-lt"/>
              </a:rPr>
              <a:t>” </a:t>
            </a:r>
            <a:r>
              <a:rPr lang="en-IN" sz="1400" b="1" dirty="0">
                <a:solidFill>
                  <a:srgbClr val="111111"/>
                </a:solidFill>
                <a:latin typeface="+mj-lt"/>
              </a:rPr>
              <a:t>[</a:t>
            </a:r>
            <a:r>
              <a:rPr lang="en-IN" sz="1400" b="1" dirty="0" err="1">
                <a:solidFill>
                  <a:srgbClr val="111111"/>
                </a:solidFill>
                <a:latin typeface="+mj-lt"/>
              </a:rPr>
              <a:t>Skycell</a:t>
            </a:r>
            <a:r>
              <a:rPr lang="en-IN" sz="1400" b="1" dirty="0">
                <a:solidFill>
                  <a:srgbClr val="111111"/>
                </a:solidFill>
                <a:latin typeface="+mj-lt"/>
              </a:rPr>
              <a:t> Communications Limited </a:t>
            </a:r>
            <a:r>
              <a:rPr lang="en-IN" sz="1400" b="1" dirty="0" err="1">
                <a:solidFill>
                  <a:srgbClr val="111111"/>
                </a:solidFill>
                <a:latin typeface="+mj-lt"/>
              </a:rPr>
              <a:t>Vs</a:t>
            </a:r>
            <a:r>
              <a:rPr lang="en-IN" sz="1400" b="1" dirty="0">
                <a:solidFill>
                  <a:srgbClr val="111111"/>
                </a:solidFill>
                <a:latin typeface="+mj-lt"/>
              </a:rPr>
              <a:t> DCIT (251 ITR 53) (Madras ITAT)]</a:t>
            </a:r>
          </a:p>
          <a:p>
            <a:pPr marL="689443" lvl="1" indent="-350278" eaLnBrk="1" hangingPunct="1">
              <a:spcBef>
                <a:spcPts val="0"/>
              </a:spcBef>
              <a:buClr>
                <a:srgbClr val="111111"/>
              </a:buClr>
              <a:buSzPct val="100000"/>
              <a:buFont typeface="Arial" panose="020B0604020202020204" pitchFamily="34" charset="0"/>
              <a:buChar char="•"/>
              <a:defRPr/>
            </a:pPr>
            <a:endParaRPr lang="en-IN" sz="1400" dirty="0">
              <a:solidFill>
                <a:srgbClr val="111111"/>
              </a:solidFill>
              <a:latin typeface="+mj-lt"/>
            </a:endParaRPr>
          </a:p>
          <a:p>
            <a:pPr marL="689443" lvl="1" indent="-350278" eaLnBrk="1" hangingPunct="1">
              <a:spcBef>
                <a:spcPts val="0"/>
              </a:spcBef>
              <a:buClr>
                <a:srgbClr val="111111"/>
              </a:buClr>
              <a:buSzPct val="100000"/>
              <a:buFont typeface="Arial" panose="020B0604020202020204" pitchFamily="34" charset="0"/>
              <a:buChar char="•"/>
              <a:defRPr/>
            </a:pPr>
            <a:r>
              <a:rPr lang="en-IN" sz="1400" dirty="0">
                <a:solidFill>
                  <a:srgbClr val="111111"/>
                </a:solidFill>
                <a:latin typeface="+mj-lt"/>
              </a:rPr>
              <a:t>Technical services take colour from expressions “</a:t>
            </a:r>
            <a:r>
              <a:rPr lang="en-IN" sz="1400" i="1" dirty="0">
                <a:solidFill>
                  <a:srgbClr val="111111"/>
                </a:solidFill>
                <a:latin typeface="+mj-lt"/>
              </a:rPr>
              <a:t>managerial services and consultancy services which necessarily involve a </a:t>
            </a:r>
            <a:r>
              <a:rPr lang="en-IN" sz="1400" i="1" u="sng" dirty="0">
                <a:solidFill>
                  <a:srgbClr val="111111"/>
                </a:solidFill>
                <a:latin typeface="+mj-lt"/>
              </a:rPr>
              <a:t>human element</a:t>
            </a:r>
            <a:r>
              <a:rPr lang="en-IN" sz="1400" dirty="0">
                <a:solidFill>
                  <a:srgbClr val="111111"/>
                </a:solidFill>
                <a:latin typeface="+mj-lt"/>
              </a:rPr>
              <a:t>”. </a:t>
            </a:r>
            <a:r>
              <a:rPr lang="en-IN" sz="1400" b="1" dirty="0">
                <a:solidFill>
                  <a:srgbClr val="111111"/>
                </a:solidFill>
                <a:latin typeface="+mj-lt"/>
              </a:rPr>
              <a:t>[Bharti Cellular, </a:t>
            </a:r>
            <a:r>
              <a:rPr lang="en-IN" sz="1400" b="1" dirty="0" err="1">
                <a:solidFill>
                  <a:srgbClr val="111111"/>
                </a:solidFill>
                <a:latin typeface="+mj-lt"/>
              </a:rPr>
              <a:t>Escotel</a:t>
            </a:r>
            <a:r>
              <a:rPr lang="en-IN" sz="1400" b="1" dirty="0">
                <a:solidFill>
                  <a:srgbClr val="111111"/>
                </a:solidFill>
                <a:latin typeface="+mj-lt"/>
              </a:rPr>
              <a:t> Mobile and Hutchison Essar Telecom (2008) (</a:t>
            </a:r>
            <a:r>
              <a:rPr lang="en-IN" sz="1400" b="1" dirty="0" smtClean="0">
                <a:solidFill>
                  <a:srgbClr val="111111"/>
                </a:solidFill>
                <a:latin typeface="+mj-lt"/>
              </a:rPr>
              <a:t>Delhi HC)]</a:t>
            </a:r>
            <a:endParaRPr lang="en-IN" sz="1400" b="1" dirty="0">
              <a:solidFill>
                <a:srgbClr val="111111"/>
              </a:solidFill>
              <a:latin typeface="+mj-lt"/>
            </a:endParaRPr>
          </a:p>
          <a:p>
            <a:pPr marL="624931" lvl="1" indent="-285750" eaLnBrk="1" hangingPunct="1">
              <a:spcBef>
                <a:spcPts val="0"/>
              </a:spcBef>
              <a:buClr>
                <a:srgbClr val="111111"/>
              </a:buClr>
              <a:buSzPct val="100000"/>
              <a:buFont typeface="Arial" panose="020B0604020202020204" pitchFamily="34" charset="0"/>
              <a:buChar char="•"/>
              <a:defRPr/>
            </a:pPr>
            <a:endParaRPr lang="en-IN" sz="1400" dirty="0">
              <a:solidFill>
                <a:srgbClr val="111111"/>
              </a:solidFill>
              <a:latin typeface="+mj-lt"/>
            </a:endParaRPr>
          </a:p>
          <a:p>
            <a:pPr marL="689443" lvl="1" indent="-350278" eaLnBrk="1" hangingPunct="1">
              <a:spcBef>
                <a:spcPts val="0"/>
              </a:spcBef>
              <a:buClr>
                <a:srgbClr val="111111"/>
              </a:buClr>
              <a:buSzPct val="100000"/>
              <a:buFont typeface="Arial" panose="020B0604020202020204" pitchFamily="34" charset="0"/>
              <a:buChar char="•"/>
              <a:defRPr/>
            </a:pPr>
            <a:r>
              <a:rPr lang="en-US" sz="1400" dirty="0">
                <a:solidFill>
                  <a:srgbClr val="111111"/>
                </a:solidFill>
                <a:latin typeface="+mj-lt"/>
              </a:rPr>
              <a:t>Services are of ‘technical’ in nature when special skills or knowledge related to a technical field are required for the provision of such services - </a:t>
            </a:r>
            <a:r>
              <a:rPr lang="en-IN" sz="1400" b="1" i="1" dirty="0">
                <a:solidFill>
                  <a:srgbClr val="111111"/>
                </a:solidFill>
                <a:latin typeface="+mj-lt"/>
              </a:rPr>
              <a:t>Organisation for Economic Co-operation and Development</a:t>
            </a:r>
            <a:r>
              <a:rPr lang="en-IN" sz="1400" dirty="0">
                <a:solidFill>
                  <a:srgbClr val="111111"/>
                </a:solidFill>
                <a:latin typeface="+mj-lt"/>
              </a:rPr>
              <a:t> (“OECD”)]</a:t>
            </a:r>
            <a:r>
              <a:rPr lang="en-US" sz="1400" i="1" dirty="0">
                <a:solidFill>
                  <a:srgbClr val="111111"/>
                </a:solidFill>
                <a:latin typeface="+mj-lt"/>
              </a:rPr>
              <a:t> Technical Advisory Group (“TAG”) Report on Treaty Characterization of Electronic Commerce Payments </a:t>
            </a:r>
            <a:endParaRPr lang="en-US" sz="1400" dirty="0">
              <a:solidFill>
                <a:srgbClr val="111111"/>
              </a:solidFill>
              <a:latin typeface="+mj-lt"/>
            </a:endParaRPr>
          </a:p>
        </p:txBody>
      </p:sp>
      <p:sp>
        <p:nvSpPr>
          <p:cNvPr id="5" name="Rectangle 2"/>
          <p:cNvSpPr txBox="1">
            <a:spLocks noChangeArrowheads="1"/>
          </p:cNvSpPr>
          <p:nvPr/>
        </p:nvSpPr>
        <p:spPr>
          <a:xfrm>
            <a:off x="609671" y="352425"/>
            <a:ext cx="8232775" cy="863600"/>
          </a:xfrm>
          <a:prstGeom prst="rect">
            <a:avLst/>
          </a:prstGeom>
        </p:spPr>
        <p:txBody>
          <a:bodyPr lIns="90960" tIns="45496" rIns="90960" bIns="45496"/>
          <a:lst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5585" algn="l" rtl="0" fontAlgn="base">
              <a:lnSpc>
                <a:spcPct val="85000"/>
              </a:lnSpc>
              <a:spcBef>
                <a:spcPct val="0"/>
              </a:spcBef>
              <a:spcAft>
                <a:spcPct val="0"/>
              </a:spcAft>
              <a:defRPr sz="3000" b="1">
                <a:solidFill>
                  <a:srgbClr val="646464"/>
                </a:solidFill>
                <a:latin typeface="Arial" charset="0"/>
              </a:defRPr>
            </a:lvl6pPr>
            <a:lvl7pPr marL="911170" algn="l" rtl="0" fontAlgn="base">
              <a:lnSpc>
                <a:spcPct val="85000"/>
              </a:lnSpc>
              <a:spcBef>
                <a:spcPct val="0"/>
              </a:spcBef>
              <a:spcAft>
                <a:spcPct val="0"/>
              </a:spcAft>
              <a:defRPr sz="3000" b="1">
                <a:solidFill>
                  <a:srgbClr val="646464"/>
                </a:solidFill>
                <a:latin typeface="Arial" charset="0"/>
              </a:defRPr>
            </a:lvl7pPr>
            <a:lvl8pPr marL="1366740" algn="l" rtl="0" fontAlgn="base">
              <a:lnSpc>
                <a:spcPct val="85000"/>
              </a:lnSpc>
              <a:spcBef>
                <a:spcPct val="0"/>
              </a:spcBef>
              <a:spcAft>
                <a:spcPct val="0"/>
              </a:spcAft>
              <a:defRPr sz="3000" b="1">
                <a:solidFill>
                  <a:srgbClr val="646464"/>
                </a:solidFill>
                <a:latin typeface="Arial" charset="0"/>
              </a:defRPr>
            </a:lvl8pPr>
            <a:lvl9pPr marL="1822339" algn="l" rtl="0" fontAlgn="base">
              <a:lnSpc>
                <a:spcPct val="85000"/>
              </a:lnSpc>
              <a:spcBef>
                <a:spcPct val="0"/>
              </a:spcBef>
              <a:spcAft>
                <a:spcPct val="0"/>
              </a:spcAft>
              <a:defRPr sz="3000" b="1">
                <a:solidFill>
                  <a:srgbClr val="646464"/>
                </a:solidFill>
                <a:latin typeface="Arial" charset="0"/>
              </a:defRPr>
            </a:lvl9pPr>
          </a:lstStyle>
          <a:p>
            <a:pPr defTabSz="914400" eaLnBrk="1" hangingPunct="1"/>
            <a:r>
              <a:rPr lang="en-US" altLang="en-US" sz="4400" kern="0" dirty="0" smtClean="0">
                <a:solidFill>
                  <a:srgbClr val="111111"/>
                </a:solidFill>
              </a:rPr>
              <a:t>Fees for Technical Services</a:t>
            </a:r>
          </a:p>
        </p:txBody>
      </p:sp>
    </p:spTree>
    <p:extLst>
      <p:ext uri="{BB962C8B-B14F-4D97-AF65-F5344CB8AC3E}">
        <p14:creationId xmlns:p14="http://schemas.microsoft.com/office/powerpoint/2010/main" val="8435068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a:xfrm>
            <a:off x="457200" y="1176338"/>
            <a:ext cx="8229600" cy="2085975"/>
          </a:xfrm>
        </p:spPr>
        <p:txBody>
          <a:bodyPr/>
          <a:lstStyle/>
          <a:p>
            <a:pPr eaLnBrk="1" hangingPunct="1">
              <a:spcBef>
                <a:spcPts val="0"/>
              </a:spcBef>
              <a:buClr>
                <a:srgbClr val="111111"/>
              </a:buClr>
              <a:buSzPct val="100000"/>
              <a:buFont typeface="Arial" panose="020B0604020202020204" pitchFamily="34" charset="0"/>
              <a:buChar char="•"/>
              <a:defRPr/>
            </a:pPr>
            <a:r>
              <a:rPr lang="en-IN" sz="1600" b="1" dirty="0">
                <a:solidFill>
                  <a:srgbClr val="111111"/>
                </a:solidFill>
              </a:rPr>
              <a:t>Factors not relevant in determining whether a service is a “technical service” </a:t>
            </a:r>
          </a:p>
          <a:p>
            <a:pPr eaLnBrk="1" hangingPunct="1">
              <a:spcBef>
                <a:spcPts val="0"/>
              </a:spcBef>
              <a:buClr>
                <a:srgbClr val="111111"/>
              </a:buClr>
              <a:buSzPct val="100000"/>
              <a:buFont typeface="Arial" panose="020B0604020202020204" pitchFamily="34" charset="0"/>
              <a:buChar char="•"/>
              <a:defRPr/>
            </a:pPr>
            <a:endParaRPr lang="en-IN" sz="800" b="1" dirty="0">
              <a:solidFill>
                <a:srgbClr val="111111"/>
              </a:solidFill>
            </a:endParaRPr>
          </a:p>
          <a:p>
            <a:pPr marL="343928" lvl="1" indent="-343928" eaLnBrk="1" hangingPunct="1">
              <a:spcBef>
                <a:spcPts val="400"/>
              </a:spcBef>
              <a:spcAft>
                <a:spcPts val="0"/>
              </a:spcAft>
              <a:buClr>
                <a:srgbClr val="111111"/>
              </a:buClr>
              <a:buSzPct val="100000"/>
              <a:buFont typeface="Arial" panose="020B0604020202020204" pitchFamily="34" charset="0"/>
              <a:buChar char="•"/>
              <a:defRPr/>
            </a:pPr>
            <a:r>
              <a:rPr lang="en-US" sz="1400" dirty="0">
                <a:solidFill>
                  <a:srgbClr val="111111"/>
                </a:solidFill>
              </a:rPr>
              <a:t>The fact that technology is used in providing a service is not indicative of whether the service is of a ‘technical’ nature.  The delivery of a service via technological means does not render the service technical - </a:t>
            </a:r>
            <a:r>
              <a:rPr lang="en-US" sz="1400" i="1" dirty="0">
                <a:solidFill>
                  <a:srgbClr val="111111"/>
                </a:solidFill>
              </a:rPr>
              <a:t>OECD TAG Report on Treaty Characterization of Electronic Commerce Payments</a:t>
            </a:r>
          </a:p>
          <a:p>
            <a:pPr eaLnBrk="1" hangingPunct="1">
              <a:spcBef>
                <a:spcPts val="0"/>
              </a:spcBef>
              <a:buClr>
                <a:srgbClr val="111111"/>
              </a:buClr>
              <a:buSzPct val="100000"/>
              <a:buFont typeface="Arial" panose="020B0604020202020204" pitchFamily="34" charset="0"/>
              <a:buChar char="•"/>
              <a:defRPr/>
            </a:pPr>
            <a:endParaRPr lang="en-IN" sz="1400" dirty="0">
              <a:solidFill>
                <a:srgbClr val="111111"/>
              </a:solidFill>
            </a:endParaRPr>
          </a:p>
          <a:p>
            <a:pPr eaLnBrk="1" hangingPunct="1">
              <a:spcBef>
                <a:spcPts val="0"/>
              </a:spcBef>
              <a:buClr>
                <a:srgbClr val="111111"/>
              </a:buClr>
              <a:buSzPct val="100000"/>
              <a:buFont typeface="Arial" panose="020B0604020202020204" pitchFamily="34" charset="0"/>
              <a:buChar char="•"/>
              <a:defRPr/>
            </a:pPr>
            <a:r>
              <a:rPr lang="en-IN" sz="1400" dirty="0">
                <a:solidFill>
                  <a:srgbClr val="111111"/>
                </a:solidFill>
              </a:rPr>
              <a:t>Technical services </a:t>
            </a:r>
            <a:r>
              <a:rPr lang="en-IN" sz="1400" dirty="0" err="1">
                <a:solidFill>
                  <a:srgbClr val="111111"/>
                </a:solidFill>
              </a:rPr>
              <a:t>Vs</a:t>
            </a:r>
            <a:r>
              <a:rPr lang="en-IN" sz="1400" dirty="0">
                <a:solidFill>
                  <a:srgbClr val="111111"/>
                </a:solidFill>
              </a:rPr>
              <a:t> Technology driven services - Illustration</a:t>
            </a:r>
          </a:p>
          <a:p>
            <a:pPr marL="624931" lvl="1" indent="-285750" eaLnBrk="1" hangingPunct="1">
              <a:spcBef>
                <a:spcPts val="0"/>
              </a:spcBef>
              <a:buClr>
                <a:srgbClr val="111111"/>
              </a:buClr>
              <a:buSzPct val="100000"/>
              <a:buFont typeface="Arial" panose="020B0604020202020204" pitchFamily="34" charset="0"/>
              <a:buChar char="•"/>
              <a:defRPr/>
            </a:pPr>
            <a:endParaRPr lang="en-IN" sz="1400" dirty="0">
              <a:solidFill>
                <a:srgbClr val="111111"/>
              </a:solidFill>
            </a:endParaRPr>
          </a:p>
        </p:txBody>
      </p:sp>
      <p:graphicFrame>
        <p:nvGraphicFramePr>
          <p:cNvPr id="4" name="Group 4"/>
          <p:cNvGraphicFramePr>
            <a:graphicFrameLocks/>
          </p:cNvGraphicFramePr>
          <p:nvPr/>
        </p:nvGraphicFramePr>
        <p:xfrm>
          <a:off x="654052" y="2911476"/>
          <a:ext cx="8001000" cy="2962273"/>
        </p:xfrm>
        <a:graphic>
          <a:graphicData uri="http://schemas.openxmlformats.org/drawingml/2006/table">
            <a:tbl>
              <a:tblPr/>
              <a:tblGrid>
                <a:gridCol w="3529854"/>
                <a:gridCol w="4471146"/>
              </a:tblGrid>
              <a:tr h="518229">
                <a:tc>
                  <a:txBody>
                    <a:bodyPr/>
                    <a:lstStyle/>
                    <a:p>
                      <a:pPr marL="0" marR="0" lvl="0" indent="0" algn="l" defTabSz="914400" rtl="0" eaLnBrk="1" fontAlgn="base" latinLnBrk="0" hangingPunct="1">
                        <a:lnSpc>
                          <a:spcPct val="100000"/>
                        </a:lnSpc>
                        <a:spcBef>
                          <a:spcPct val="20000"/>
                        </a:spcBef>
                        <a:spcAft>
                          <a:spcPct val="0"/>
                        </a:spcAft>
                        <a:buClr>
                          <a:srgbClr val="FFD200"/>
                        </a:buClr>
                        <a:buSzPct val="75000"/>
                        <a:buFont typeface="Arial" charset="0"/>
                        <a:buNone/>
                        <a:tabLst/>
                      </a:pPr>
                      <a:r>
                        <a:rPr kumimoji="0" lang="en-US" sz="1400" b="0" i="0" u="none" strike="noStrike" cap="none" normalizeH="0" baseline="0" dirty="0">
                          <a:ln>
                            <a:noFill/>
                          </a:ln>
                          <a:solidFill>
                            <a:schemeClr val="tx1"/>
                          </a:solidFill>
                          <a:effectLst/>
                          <a:latin typeface="Arial" charset="0"/>
                        </a:rPr>
                        <a:t>Sky Cell Communications Ltd </a:t>
                      </a:r>
                      <a:r>
                        <a:rPr kumimoji="0" lang="en-US" sz="1400" b="0" i="0" u="none" strike="noStrike" cap="none" normalizeH="0" baseline="0" dirty="0" smtClean="0">
                          <a:ln>
                            <a:noFill/>
                          </a:ln>
                          <a:solidFill>
                            <a:schemeClr val="tx1"/>
                          </a:solidFill>
                          <a:effectLst/>
                          <a:latin typeface="Arial" charset="0"/>
                        </a:rPr>
                        <a:t>(251 </a:t>
                      </a:r>
                      <a:r>
                        <a:rPr kumimoji="0" lang="en-US" sz="1400" b="0" i="0" u="none" strike="noStrike" cap="none" normalizeH="0" baseline="0" dirty="0">
                          <a:ln>
                            <a:noFill/>
                          </a:ln>
                          <a:solidFill>
                            <a:schemeClr val="tx1"/>
                          </a:solidFill>
                          <a:effectLst/>
                          <a:latin typeface="Arial" charset="0"/>
                        </a:rPr>
                        <a:t>ITR </a:t>
                      </a:r>
                      <a:r>
                        <a:rPr kumimoji="0" lang="en-US" sz="1400" b="0" i="0" u="none" strike="noStrike" cap="none" normalizeH="0" baseline="0" dirty="0" smtClean="0">
                          <a:ln>
                            <a:noFill/>
                          </a:ln>
                          <a:solidFill>
                            <a:schemeClr val="tx1"/>
                          </a:solidFill>
                          <a:effectLst/>
                          <a:latin typeface="Arial" charset="0"/>
                        </a:rPr>
                        <a:t>53) </a:t>
                      </a:r>
                      <a:r>
                        <a:rPr kumimoji="0" lang="en-US" sz="1400" b="0" i="0" u="none" strike="noStrike" cap="none" normalizeH="0" baseline="0" dirty="0">
                          <a:ln>
                            <a:noFill/>
                          </a:ln>
                          <a:solidFill>
                            <a:schemeClr val="tx1"/>
                          </a:solidFill>
                          <a:effectLst/>
                          <a:latin typeface="Arial" charset="0"/>
                        </a:rPr>
                        <a:t>(Mad)</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D200"/>
                        </a:buClr>
                        <a:buSzPct val="75000"/>
                        <a:buFont typeface="Arial" charset="0"/>
                        <a:buNone/>
                        <a:tabLst/>
                      </a:pPr>
                      <a:r>
                        <a:rPr kumimoji="0" lang="en-US" sz="1400" b="0" i="0" u="none" strike="noStrike" cap="none" normalizeH="0" baseline="0" dirty="0">
                          <a:ln>
                            <a:noFill/>
                          </a:ln>
                          <a:solidFill>
                            <a:schemeClr val="tx1"/>
                          </a:solidFill>
                          <a:effectLst/>
                          <a:latin typeface="Arial" charset="0"/>
                        </a:rPr>
                        <a:t>Provision of Cellular mobile telephone facility </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229">
                <a:tc>
                  <a:txBody>
                    <a:bodyPr/>
                    <a:lstStyle/>
                    <a:p>
                      <a:pPr marL="0" marR="0" lvl="0" indent="0" algn="l" defTabSz="914400" rtl="0" eaLnBrk="1" fontAlgn="base" latinLnBrk="0" hangingPunct="1">
                        <a:lnSpc>
                          <a:spcPct val="100000"/>
                        </a:lnSpc>
                        <a:spcBef>
                          <a:spcPct val="20000"/>
                        </a:spcBef>
                        <a:spcAft>
                          <a:spcPct val="0"/>
                        </a:spcAft>
                        <a:buClr>
                          <a:srgbClr val="FFD200"/>
                        </a:buClr>
                        <a:buSzPct val="75000"/>
                        <a:buFont typeface="Arial" charset="0"/>
                        <a:buNone/>
                        <a:tabLst/>
                      </a:pPr>
                      <a:r>
                        <a:rPr kumimoji="0" lang="en-US" sz="1400" b="0" i="0" u="none" strike="noStrike" cap="none" normalizeH="0" baseline="0" dirty="0">
                          <a:ln>
                            <a:noFill/>
                          </a:ln>
                          <a:solidFill>
                            <a:schemeClr val="tx1"/>
                          </a:solidFill>
                          <a:effectLst/>
                          <a:latin typeface="Arial" charset="0"/>
                        </a:rPr>
                        <a:t>Bharti Cellular </a:t>
                      </a:r>
                      <a:r>
                        <a:rPr kumimoji="0" lang="en-US" sz="1400" b="0" i="0" u="none" strike="noStrike" cap="none" normalizeH="0" baseline="0" dirty="0" smtClean="0">
                          <a:ln>
                            <a:noFill/>
                          </a:ln>
                          <a:solidFill>
                            <a:schemeClr val="tx1"/>
                          </a:solidFill>
                          <a:effectLst/>
                          <a:latin typeface="Arial" charset="0"/>
                        </a:rPr>
                        <a:t>Ltd &amp; </a:t>
                      </a:r>
                      <a:r>
                        <a:rPr kumimoji="0" lang="en-US" sz="1400" b="0" i="0" u="none" strike="noStrike" cap="none" normalizeH="0" baseline="0" dirty="0" err="1">
                          <a:ln>
                            <a:noFill/>
                          </a:ln>
                          <a:solidFill>
                            <a:schemeClr val="tx1"/>
                          </a:solidFill>
                          <a:effectLst/>
                          <a:latin typeface="Arial" charset="0"/>
                        </a:rPr>
                        <a:t>Oth</a:t>
                      </a:r>
                      <a:r>
                        <a:rPr kumimoji="0" lang="en-US" sz="1400" b="0" i="0" u="none" strike="noStrike" cap="none" normalizeH="0" baseline="0" dirty="0">
                          <a:ln>
                            <a:noFill/>
                          </a:ln>
                          <a:solidFill>
                            <a:schemeClr val="tx1"/>
                          </a:solidFill>
                          <a:effectLst/>
                          <a:latin typeface="Arial" charset="0"/>
                        </a:rPr>
                        <a:t> </a:t>
                      </a:r>
                      <a:r>
                        <a:rPr kumimoji="0" lang="en-US" sz="1400" b="0" i="0" u="none" strike="noStrike" cap="none" normalizeH="0" baseline="0" dirty="0" smtClean="0">
                          <a:ln>
                            <a:noFill/>
                          </a:ln>
                          <a:solidFill>
                            <a:schemeClr val="tx1"/>
                          </a:solidFill>
                          <a:effectLst/>
                          <a:latin typeface="Arial" charset="0"/>
                        </a:rPr>
                        <a:t>(2008-TIOL-557- Del)</a:t>
                      </a:r>
                      <a:endParaRPr kumimoji="0" lang="en-US" sz="1400" b="0" i="0" u="none" strike="noStrike" cap="none" normalizeH="0" baseline="0" dirty="0">
                        <a:ln>
                          <a:noFill/>
                        </a:ln>
                        <a:solidFill>
                          <a:schemeClr val="tx1"/>
                        </a:solidFill>
                        <a:effectLst/>
                        <a:latin typeface="Arial" charset="0"/>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D200"/>
                        </a:buClr>
                        <a:buSzPct val="75000"/>
                        <a:buFont typeface="Arial" charset="0"/>
                        <a:buNone/>
                        <a:tabLst/>
                      </a:pPr>
                      <a:r>
                        <a:rPr kumimoji="0" lang="en-US" sz="1400" b="0" i="0" u="none" strike="noStrike" cap="none" normalizeH="0" baseline="0" dirty="0">
                          <a:ln>
                            <a:noFill/>
                          </a:ln>
                          <a:solidFill>
                            <a:schemeClr val="tx1"/>
                          </a:solidFill>
                          <a:effectLst/>
                          <a:latin typeface="Arial" charset="0"/>
                        </a:rPr>
                        <a:t>Interconnect and port access provided by telecom companies to the other carriers</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229">
                <a:tc>
                  <a:txBody>
                    <a:bodyPr/>
                    <a:lstStyle/>
                    <a:p>
                      <a:pPr marL="0" marR="0" lvl="0" indent="0" algn="l" defTabSz="914400" rtl="0" eaLnBrk="1" fontAlgn="base" latinLnBrk="0" hangingPunct="1">
                        <a:lnSpc>
                          <a:spcPct val="100000"/>
                        </a:lnSpc>
                        <a:spcBef>
                          <a:spcPct val="20000"/>
                        </a:spcBef>
                        <a:spcAft>
                          <a:spcPct val="0"/>
                        </a:spcAft>
                        <a:buClr>
                          <a:srgbClr val="FFD200"/>
                        </a:buClr>
                        <a:buSzPct val="75000"/>
                        <a:buFont typeface="Arial" charset="0"/>
                        <a:buNone/>
                        <a:tabLst/>
                      </a:pPr>
                      <a:r>
                        <a:rPr kumimoji="0" lang="en-US" sz="1400" b="0" i="0" u="none" strike="noStrike" cap="none" normalizeH="0" baseline="0" dirty="0">
                          <a:ln>
                            <a:noFill/>
                          </a:ln>
                          <a:solidFill>
                            <a:schemeClr val="tx1"/>
                          </a:solidFill>
                          <a:effectLst/>
                          <a:latin typeface="Arial" charset="0"/>
                        </a:rPr>
                        <a:t>Dell International Services </a:t>
                      </a:r>
                      <a:r>
                        <a:rPr kumimoji="0" lang="en-US" sz="1400" b="0" i="0" u="none" strike="noStrike" cap="none" normalizeH="0" baseline="0" dirty="0" smtClean="0">
                          <a:ln>
                            <a:noFill/>
                          </a:ln>
                          <a:solidFill>
                            <a:schemeClr val="tx1"/>
                          </a:solidFill>
                          <a:effectLst/>
                          <a:latin typeface="Arial" charset="0"/>
                        </a:rPr>
                        <a:t>(305 </a:t>
                      </a:r>
                      <a:r>
                        <a:rPr kumimoji="0" lang="en-US" sz="1400" b="0" i="0" u="none" strike="noStrike" cap="none" normalizeH="0" baseline="0" dirty="0">
                          <a:ln>
                            <a:noFill/>
                          </a:ln>
                          <a:solidFill>
                            <a:schemeClr val="tx1"/>
                          </a:solidFill>
                          <a:effectLst/>
                          <a:latin typeface="Arial" charset="0"/>
                        </a:rPr>
                        <a:t>ITR </a:t>
                      </a:r>
                      <a:r>
                        <a:rPr kumimoji="0" lang="en-US" sz="1400" b="0" i="0" u="none" strike="noStrike" cap="none" normalizeH="0" baseline="0" dirty="0" smtClean="0">
                          <a:ln>
                            <a:noFill/>
                          </a:ln>
                          <a:solidFill>
                            <a:schemeClr val="tx1"/>
                          </a:solidFill>
                          <a:effectLst/>
                          <a:latin typeface="Arial" charset="0"/>
                        </a:rPr>
                        <a:t>7) </a:t>
                      </a:r>
                      <a:r>
                        <a:rPr kumimoji="0" lang="en-US" sz="1400" b="0" i="0" u="none" strike="noStrike" cap="none" normalizeH="0" baseline="0" dirty="0">
                          <a:ln>
                            <a:noFill/>
                          </a:ln>
                          <a:solidFill>
                            <a:schemeClr val="tx1"/>
                          </a:solidFill>
                          <a:effectLst/>
                          <a:latin typeface="Arial" charset="0"/>
                        </a:rPr>
                        <a:t>(AAR) </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D200"/>
                        </a:buClr>
                        <a:buSzPct val="75000"/>
                        <a:buFont typeface="Arial" charset="0"/>
                        <a:buNone/>
                        <a:tabLst/>
                      </a:pPr>
                      <a:r>
                        <a:rPr kumimoji="0" lang="en-US" sz="1400" b="0" i="0" u="none" strike="noStrike" cap="none" normalizeH="0" baseline="0">
                          <a:ln>
                            <a:noFill/>
                          </a:ln>
                          <a:solidFill>
                            <a:schemeClr val="tx1"/>
                          </a:solidFill>
                          <a:effectLst/>
                          <a:latin typeface="Arial" charset="0"/>
                        </a:rPr>
                        <a:t>Telecom bandwidth service pursuant to dedicated leased circuit</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229">
                <a:tc>
                  <a:txBody>
                    <a:bodyPr/>
                    <a:lstStyle/>
                    <a:p>
                      <a:pPr marL="0" marR="0" lvl="0" indent="0" algn="l" defTabSz="914400" rtl="0" eaLnBrk="1" fontAlgn="base" latinLnBrk="0" hangingPunct="1">
                        <a:lnSpc>
                          <a:spcPct val="100000"/>
                        </a:lnSpc>
                        <a:spcBef>
                          <a:spcPct val="20000"/>
                        </a:spcBef>
                        <a:spcAft>
                          <a:spcPct val="0"/>
                        </a:spcAft>
                        <a:buClr>
                          <a:srgbClr val="FFD200"/>
                        </a:buClr>
                        <a:buSzPct val="75000"/>
                        <a:buFont typeface="Arial" charset="0"/>
                        <a:buNone/>
                        <a:tabLst/>
                      </a:pPr>
                      <a:r>
                        <a:rPr kumimoji="0" lang="en-US" sz="1400" b="0" i="0" u="none" strike="noStrike" cap="none" normalizeH="0" baseline="0" dirty="0">
                          <a:ln>
                            <a:noFill/>
                          </a:ln>
                          <a:solidFill>
                            <a:schemeClr val="tx1"/>
                          </a:solidFill>
                          <a:effectLst/>
                          <a:latin typeface="Arial" charset="0"/>
                        </a:rPr>
                        <a:t>ISRO Satellite Center </a:t>
                      </a:r>
                      <a:r>
                        <a:rPr kumimoji="0" lang="en-US" sz="1400" b="0" i="0" u="none" strike="noStrike" cap="none" normalizeH="0" baseline="0" dirty="0" smtClean="0">
                          <a:ln>
                            <a:noFill/>
                          </a:ln>
                          <a:solidFill>
                            <a:schemeClr val="tx1"/>
                          </a:solidFill>
                          <a:effectLst/>
                          <a:latin typeface="Arial" charset="0"/>
                        </a:rPr>
                        <a:t>(220 </a:t>
                      </a:r>
                      <a:r>
                        <a:rPr kumimoji="0" lang="en-US" sz="1400" b="0" i="0" u="none" strike="noStrike" cap="none" normalizeH="0" baseline="0" dirty="0">
                          <a:ln>
                            <a:noFill/>
                          </a:ln>
                          <a:solidFill>
                            <a:schemeClr val="tx1"/>
                          </a:solidFill>
                          <a:effectLst/>
                          <a:latin typeface="Arial" charset="0"/>
                        </a:rPr>
                        <a:t>CTR </a:t>
                      </a:r>
                      <a:r>
                        <a:rPr kumimoji="0" lang="en-US" sz="1400" b="0" i="0" u="none" strike="noStrike" cap="none" normalizeH="0" baseline="0" dirty="0" smtClean="0">
                          <a:ln>
                            <a:noFill/>
                          </a:ln>
                          <a:solidFill>
                            <a:schemeClr val="tx1"/>
                          </a:solidFill>
                          <a:effectLst/>
                          <a:latin typeface="Arial" charset="0"/>
                        </a:rPr>
                        <a:t>13) </a:t>
                      </a:r>
                      <a:r>
                        <a:rPr kumimoji="0" lang="en-US" sz="1400" b="0" i="0" u="none" strike="noStrike" cap="none" normalizeH="0" baseline="0" dirty="0">
                          <a:ln>
                            <a:noFill/>
                          </a:ln>
                          <a:solidFill>
                            <a:schemeClr val="tx1"/>
                          </a:solidFill>
                          <a:effectLst/>
                          <a:latin typeface="Arial" charset="0"/>
                        </a:rPr>
                        <a:t>(AAR)</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D200"/>
                        </a:buClr>
                        <a:buSzPct val="75000"/>
                        <a:buFont typeface="Arial" charset="0"/>
                        <a:buNone/>
                        <a:tabLst/>
                      </a:pPr>
                      <a:r>
                        <a:rPr kumimoji="0" lang="en-US" sz="1400" b="0" i="0" u="none" strike="noStrike" cap="none" normalizeH="0" baseline="0">
                          <a:ln>
                            <a:noFill/>
                          </a:ln>
                          <a:solidFill>
                            <a:schemeClr val="tx1"/>
                          </a:solidFill>
                          <a:effectLst/>
                          <a:latin typeface="Arial" charset="0"/>
                        </a:rPr>
                        <a:t>Space segment facility of the transponder in satellite controlled and operated by the service provider</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128">
                <a:tc>
                  <a:txBody>
                    <a:bodyPr/>
                    <a:lstStyle/>
                    <a:p>
                      <a:pPr marL="0" marR="0" lvl="0" indent="0" algn="l" defTabSz="914400" rtl="0" eaLnBrk="1" fontAlgn="base" latinLnBrk="0" hangingPunct="1">
                        <a:lnSpc>
                          <a:spcPct val="100000"/>
                        </a:lnSpc>
                        <a:spcBef>
                          <a:spcPct val="20000"/>
                        </a:spcBef>
                        <a:spcAft>
                          <a:spcPct val="0"/>
                        </a:spcAft>
                        <a:buClr>
                          <a:srgbClr val="FFD200"/>
                        </a:buClr>
                        <a:buSzPct val="75000"/>
                        <a:buFont typeface="Arial" charset="0"/>
                        <a:buNone/>
                        <a:tabLst/>
                      </a:pPr>
                      <a:r>
                        <a:rPr kumimoji="0" lang="en-US" sz="1400" b="0" i="0" u="none" strike="noStrike" cap="none" normalizeH="0" baseline="0" dirty="0" smtClean="0">
                          <a:ln>
                            <a:noFill/>
                          </a:ln>
                          <a:solidFill>
                            <a:schemeClr val="tx1"/>
                          </a:solidFill>
                          <a:effectLst/>
                          <a:latin typeface="Arial" charset="0"/>
                        </a:rPr>
                        <a:t>Siemens Limited (ITA No 4356/M/2010)</a:t>
                      </a:r>
                      <a:endParaRPr kumimoji="0" lang="en-US" sz="1400" b="0" i="0" u="none" strike="noStrike" cap="none" normalizeH="0" baseline="0" dirty="0">
                        <a:ln>
                          <a:noFill/>
                        </a:ln>
                        <a:solidFill>
                          <a:schemeClr val="tx1"/>
                        </a:solidFill>
                        <a:effectLst/>
                        <a:latin typeface="Arial" charset="0"/>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D200"/>
                        </a:buClr>
                        <a:buSzPct val="75000"/>
                        <a:buFont typeface="Arial" charset="0"/>
                        <a:buNone/>
                        <a:tabLst/>
                      </a:pPr>
                      <a:r>
                        <a:rPr lang="en-US" sz="1400" b="0" i="0" kern="1200" dirty="0" smtClean="0">
                          <a:solidFill>
                            <a:schemeClr val="tx1"/>
                          </a:solidFill>
                          <a:latin typeface="+mn-lt"/>
                          <a:ea typeface="+mn-ea"/>
                          <a:cs typeface="+mn-cs"/>
                        </a:rPr>
                        <a:t>Carrying out certain tests on circuit breakers </a:t>
                      </a:r>
                      <a:endParaRPr kumimoji="0" lang="en-US" sz="1400" b="0" i="0" u="none" strike="noStrike" cap="none" normalizeH="0" baseline="0" dirty="0">
                        <a:ln>
                          <a:noFill/>
                        </a:ln>
                        <a:solidFill>
                          <a:schemeClr val="tx1"/>
                        </a:solidFill>
                        <a:effectLst/>
                        <a:latin typeface="Arial" charset="0"/>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229">
                <a:tc>
                  <a:txBody>
                    <a:bodyPr/>
                    <a:lstStyle/>
                    <a:p>
                      <a:pPr marL="0" marR="0" lvl="0" indent="0" algn="l" defTabSz="914400" rtl="0" eaLnBrk="1" fontAlgn="base" latinLnBrk="0" hangingPunct="1">
                        <a:lnSpc>
                          <a:spcPct val="100000"/>
                        </a:lnSpc>
                        <a:spcBef>
                          <a:spcPct val="20000"/>
                        </a:spcBef>
                        <a:spcAft>
                          <a:spcPct val="0"/>
                        </a:spcAft>
                        <a:buClr>
                          <a:srgbClr val="FFD200"/>
                        </a:buClr>
                        <a:buSzPct val="75000"/>
                        <a:buFont typeface="Arial" charset="0"/>
                        <a:buNone/>
                        <a:tabLst/>
                      </a:pPr>
                      <a:r>
                        <a:rPr kumimoji="0" lang="en-US" sz="1400" b="0" i="0" u="none" strike="noStrike" cap="none" normalizeH="0" baseline="0" dirty="0">
                          <a:ln>
                            <a:noFill/>
                          </a:ln>
                          <a:solidFill>
                            <a:schemeClr val="tx1"/>
                          </a:solidFill>
                          <a:effectLst/>
                          <a:latin typeface="Arial" charset="0"/>
                        </a:rPr>
                        <a:t>Wipro Ltd </a:t>
                      </a:r>
                      <a:r>
                        <a:rPr kumimoji="0" lang="en-US" sz="1400" b="0" i="0" u="none" strike="noStrike" cap="none" normalizeH="0" baseline="0" dirty="0" smtClean="0">
                          <a:ln>
                            <a:noFill/>
                          </a:ln>
                          <a:solidFill>
                            <a:schemeClr val="tx1"/>
                          </a:solidFill>
                          <a:effectLst/>
                          <a:latin typeface="Arial" charset="0"/>
                        </a:rPr>
                        <a:t>(1 </a:t>
                      </a:r>
                      <a:r>
                        <a:rPr kumimoji="0" lang="en-US" sz="1400" b="0" i="0" u="none" strike="noStrike" cap="none" normalizeH="0" baseline="0" dirty="0">
                          <a:ln>
                            <a:noFill/>
                          </a:ln>
                          <a:solidFill>
                            <a:schemeClr val="tx1"/>
                          </a:solidFill>
                          <a:effectLst/>
                          <a:latin typeface="Arial" charset="0"/>
                        </a:rPr>
                        <a:t>SOT </a:t>
                      </a:r>
                      <a:r>
                        <a:rPr kumimoji="0" lang="en-US" sz="1400" b="0" i="0" u="none" strike="noStrike" cap="none" normalizeH="0" baseline="0" dirty="0" smtClean="0">
                          <a:ln>
                            <a:noFill/>
                          </a:ln>
                          <a:solidFill>
                            <a:schemeClr val="tx1"/>
                          </a:solidFill>
                          <a:effectLst/>
                          <a:latin typeface="Arial" charset="0"/>
                        </a:rPr>
                        <a:t>758) </a:t>
                      </a:r>
                      <a:r>
                        <a:rPr kumimoji="0" lang="en-US" sz="1400" b="0" i="0" u="none" strike="noStrike" cap="none" normalizeH="0" baseline="0" dirty="0">
                          <a:ln>
                            <a:noFill/>
                          </a:ln>
                          <a:solidFill>
                            <a:schemeClr val="tx1"/>
                          </a:solidFill>
                          <a:effectLst/>
                          <a:latin typeface="Arial" charset="0"/>
                        </a:rPr>
                        <a:t>(</a:t>
                      </a:r>
                      <a:r>
                        <a:rPr kumimoji="0" lang="en-US" sz="1400" b="0" i="0" u="none" strike="noStrike" cap="none" normalizeH="0" baseline="0" dirty="0" smtClean="0">
                          <a:ln>
                            <a:noFill/>
                          </a:ln>
                          <a:solidFill>
                            <a:schemeClr val="tx1"/>
                          </a:solidFill>
                          <a:effectLst/>
                          <a:latin typeface="Arial" charset="0"/>
                        </a:rPr>
                        <a:t>Bangalore)</a:t>
                      </a:r>
                      <a:endParaRPr kumimoji="0" lang="en-US" sz="1400" b="0" i="0" u="none" strike="noStrike" cap="none" normalizeH="0" baseline="0" dirty="0">
                        <a:ln>
                          <a:noFill/>
                        </a:ln>
                        <a:solidFill>
                          <a:schemeClr val="tx1"/>
                        </a:solidFill>
                        <a:effectLst/>
                        <a:latin typeface="Arial" charset="0"/>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D200"/>
                        </a:buClr>
                        <a:buSzPct val="75000"/>
                        <a:buFont typeface="Arial" charset="0"/>
                        <a:buNone/>
                        <a:tabLst/>
                      </a:pPr>
                      <a:r>
                        <a:rPr kumimoji="0" lang="en-US" sz="1400" b="0" i="0" u="none" strike="noStrike" cap="none" normalizeH="0" baseline="0" dirty="0">
                          <a:ln>
                            <a:noFill/>
                          </a:ln>
                          <a:solidFill>
                            <a:schemeClr val="tx1"/>
                          </a:solidFill>
                          <a:effectLst/>
                          <a:latin typeface="Arial" charset="0"/>
                        </a:rPr>
                        <a:t>Transmission of data through uplink and downlink services by way of customer linked circuit</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Rectangle 2"/>
          <p:cNvSpPr txBox="1">
            <a:spLocks noChangeArrowheads="1"/>
          </p:cNvSpPr>
          <p:nvPr/>
        </p:nvSpPr>
        <p:spPr>
          <a:xfrm>
            <a:off x="609671" y="352425"/>
            <a:ext cx="8232775" cy="863600"/>
          </a:xfrm>
          <a:prstGeom prst="rect">
            <a:avLst/>
          </a:prstGeom>
        </p:spPr>
        <p:txBody>
          <a:bodyPr lIns="90960" tIns="45496" rIns="90960" bIns="45496"/>
          <a:lst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5585" algn="l" rtl="0" fontAlgn="base">
              <a:lnSpc>
                <a:spcPct val="85000"/>
              </a:lnSpc>
              <a:spcBef>
                <a:spcPct val="0"/>
              </a:spcBef>
              <a:spcAft>
                <a:spcPct val="0"/>
              </a:spcAft>
              <a:defRPr sz="3000" b="1">
                <a:solidFill>
                  <a:srgbClr val="646464"/>
                </a:solidFill>
                <a:latin typeface="Arial" charset="0"/>
              </a:defRPr>
            </a:lvl6pPr>
            <a:lvl7pPr marL="911170" algn="l" rtl="0" fontAlgn="base">
              <a:lnSpc>
                <a:spcPct val="85000"/>
              </a:lnSpc>
              <a:spcBef>
                <a:spcPct val="0"/>
              </a:spcBef>
              <a:spcAft>
                <a:spcPct val="0"/>
              </a:spcAft>
              <a:defRPr sz="3000" b="1">
                <a:solidFill>
                  <a:srgbClr val="646464"/>
                </a:solidFill>
                <a:latin typeface="Arial" charset="0"/>
              </a:defRPr>
            </a:lvl7pPr>
            <a:lvl8pPr marL="1366740" algn="l" rtl="0" fontAlgn="base">
              <a:lnSpc>
                <a:spcPct val="85000"/>
              </a:lnSpc>
              <a:spcBef>
                <a:spcPct val="0"/>
              </a:spcBef>
              <a:spcAft>
                <a:spcPct val="0"/>
              </a:spcAft>
              <a:defRPr sz="3000" b="1">
                <a:solidFill>
                  <a:srgbClr val="646464"/>
                </a:solidFill>
                <a:latin typeface="Arial" charset="0"/>
              </a:defRPr>
            </a:lvl8pPr>
            <a:lvl9pPr marL="1822339" algn="l" rtl="0" fontAlgn="base">
              <a:lnSpc>
                <a:spcPct val="85000"/>
              </a:lnSpc>
              <a:spcBef>
                <a:spcPct val="0"/>
              </a:spcBef>
              <a:spcAft>
                <a:spcPct val="0"/>
              </a:spcAft>
              <a:defRPr sz="3000" b="1">
                <a:solidFill>
                  <a:srgbClr val="646464"/>
                </a:solidFill>
                <a:latin typeface="Arial" charset="0"/>
              </a:defRPr>
            </a:lvl9pPr>
          </a:lstStyle>
          <a:p>
            <a:pPr defTabSz="914400" eaLnBrk="1" hangingPunct="1"/>
            <a:r>
              <a:rPr lang="en-US" altLang="en-US" sz="4400" kern="0" dirty="0" smtClean="0">
                <a:solidFill>
                  <a:srgbClr val="111111"/>
                </a:solidFill>
              </a:rPr>
              <a:t>Fees for Technical Services</a:t>
            </a:r>
          </a:p>
        </p:txBody>
      </p:sp>
    </p:spTree>
    <p:extLst>
      <p:ext uri="{BB962C8B-B14F-4D97-AF65-F5344CB8AC3E}">
        <p14:creationId xmlns:p14="http://schemas.microsoft.com/office/powerpoint/2010/main" val="4484201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1589088" y="2557463"/>
            <a:ext cx="1371600" cy="60960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0960" tIns="45496" rIns="90960" bIns="45496" anchor="ctr"/>
          <a:lstStyle/>
          <a:p>
            <a:pPr algn="ctr" defTabSz="912944" fontAlgn="base">
              <a:spcBef>
                <a:spcPct val="0"/>
              </a:spcBef>
              <a:spcAft>
                <a:spcPct val="0"/>
              </a:spcAft>
              <a:defRPr/>
            </a:pPr>
            <a:r>
              <a:rPr lang="en-US" sz="1400" b="1" dirty="0">
                <a:solidFill>
                  <a:srgbClr val="111111"/>
                </a:solidFill>
                <a:latin typeface="+mj-lt"/>
              </a:rPr>
              <a:t>Bharti Cellular</a:t>
            </a:r>
          </a:p>
        </p:txBody>
      </p:sp>
      <p:sp>
        <p:nvSpPr>
          <p:cNvPr id="10" name="Rectangle 9"/>
          <p:cNvSpPr/>
          <p:nvPr/>
        </p:nvSpPr>
        <p:spPr bwMode="auto">
          <a:xfrm>
            <a:off x="5780088" y="2557463"/>
            <a:ext cx="1676400" cy="60960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0960" tIns="45496" rIns="90960" bIns="45496" anchor="ctr"/>
          <a:lstStyle/>
          <a:p>
            <a:pPr algn="ctr" defTabSz="912944" fontAlgn="base">
              <a:spcBef>
                <a:spcPct val="0"/>
              </a:spcBef>
              <a:spcAft>
                <a:spcPct val="0"/>
              </a:spcAft>
              <a:defRPr/>
            </a:pPr>
            <a:r>
              <a:rPr lang="en-US" sz="1400" b="1" dirty="0">
                <a:solidFill>
                  <a:srgbClr val="111111"/>
                </a:solidFill>
                <a:latin typeface="+mj-lt"/>
              </a:rPr>
              <a:t>BSNL/ MTNL</a:t>
            </a:r>
          </a:p>
        </p:txBody>
      </p:sp>
      <p:cxnSp>
        <p:nvCxnSpPr>
          <p:cNvPr id="11" name="Straight Arrow Connector 10"/>
          <p:cNvCxnSpPr>
            <a:stCxn id="9" idx="3"/>
            <a:endCxn id="10" idx="1"/>
          </p:cNvCxnSpPr>
          <p:nvPr/>
        </p:nvCxnSpPr>
        <p:spPr>
          <a:xfrm>
            <a:off x="2960688" y="2862263"/>
            <a:ext cx="2819400" cy="0"/>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9638" name="TextBox 39"/>
          <p:cNvSpPr txBox="1">
            <a:spLocks noChangeArrowheads="1"/>
          </p:cNvSpPr>
          <p:nvPr/>
        </p:nvSpPr>
        <p:spPr bwMode="auto">
          <a:xfrm>
            <a:off x="2179670" y="3257550"/>
            <a:ext cx="4359275" cy="540304"/>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lIns="90960" tIns="45496" rIns="90960" bIns="45496">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defTabSz="912944" eaLnBrk="1" fontAlgn="base" hangingPunct="1">
              <a:spcBef>
                <a:spcPct val="0"/>
              </a:spcBef>
              <a:spcAft>
                <a:spcPct val="0"/>
              </a:spcAft>
            </a:pPr>
            <a:r>
              <a:rPr lang="en-US" altLang="en-US" sz="1400">
                <a:solidFill>
                  <a:srgbClr val="111111"/>
                </a:solidFill>
                <a:latin typeface="+mj-lt"/>
              </a:rPr>
              <a:t>Interconnection agreement to facilitate calls made by subscribers of one network to another network</a:t>
            </a:r>
          </a:p>
        </p:txBody>
      </p:sp>
      <p:cxnSp>
        <p:nvCxnSpPr>
          <p:cNvPr id="13" name="Elbow Connector 12"/>
          <p:cNvCxnSpPr>
            <a:stCxn id="9" idx="0"/>
            <a:endCxn id="10" idx="0"/>
          </p:cNvCxnSpPr>
          <p:nvPr/>
        </p:nvCxnSpPr>
        <p:spPr>
          <a:xfrm rot="5400000" flipH="1" flipV="1">
            <a:off x="4446590" y="385763"/>
            <a:ext cx="3175" cy="4343400"/>
          </a:xfrm>
          <a:prstGeom prst="bentConnector3">
            <a:avLst>
              <a:gd name="adj1" fmla="val 14395466"/>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9640" name="TextBox 43"/>
          <p:cNvSpPr txBox="1">
            <a:spLocks noChangeArrowheads="1"/>
          </p:cNvSpPr>
          <p:nvPr/>
        </p:nvSpPr>
        <p:spPr bwMode="auto">
          <a:xfrm>
            <a:off x="3113088" y="1490668"/>
            <a:ext cx="2590800" cy="540304"/>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lIns="90960" tIns="45496" rIns="90960" bIns="45496">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defTabSz="912944" eaLnBrk="1" fontAlgn="base" hangingPunct="1">
              <a:spcBef>
                <a:spcPct val="0"/>
              </a:spcBef>
              <a:spcAft>
                <a:spcPct val="0"/>
              </a:spcAft>
            </a:pPr>
            <a:r>
              <a:rPr lang="en-US" altLang="en-US" sz="1400" b="1">
                <a:solidFill>
                  <a:srgbClr val="111111"/>
                </a:solidFill>
                <a:latin typeface="+mj-lt"/>
              </a:rPr>
              <a:t>Payments for interconnection/port access</a:t>
            </a:r>
          </a:p>
        </p:txBody>
      </p:sp>
      <p:sp>
        <p:nvSpPr>
          <p:cNvPr id="69641" name="Rounded Rectangle 23"/>
          <p:cNvSpPr>
            <a:spLocks noChangeArrowheads="1"/>
          </p:cNvSpPr>
          <p:nvPr/>
        </p:nvSpPr>
        <p:spPr bwMode="auto">
          <a:xfrm>
            <a:off x="658813" y="3889375"/>
            <a:ext cx="7804150" cy="406400"/>
          </a:xfrm>
          <a:prstGeom prst="roundRect">
            <a:avLst>
              <a:gd name="adj" fmla="val 16667"/>
            </a:avLst>
          </a:prstGeom>
          <a:solidFill>
            <a:schemeClr val="bg1"/>
          </a:solidFill>
          <a:ln w="9525" algn="ctr">
            <a:solidFill>
              <a:schemeClr val="accent1"/>
            </a:solidFill>
            <a:round/>
            <a:headEnd/>
            <a:tailEnd/>
          </a:ln>
        </p:spPr>
        <p:txBody>
          <a:bodyPr lIns="90960" tIns="45496" rIns="90960" bIns="45496"/>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defTabSz="912944" eaLnBrk="1" fontAlgn="base" hangingPunct="1">
              <a:spcBef>
                <a:spcPct val="0"/>
              </a:spcBef>
              <a:spcAft>
                <a:spcPct val="0"/>
              </a:spcAft>
            </a:pPr>
            <a:r>
              <a:rPr lang="en-US" altLang="en-US" sz="1400">
                <a:solidFill>
                  <a:srgbClr val="111111"/>
                </a:solidFill>
                <a:latin typeface="+mj-lt"/>
              </a:rPr>
              <a:t>Whether payments made by Bharti for interconnection/ port access be subject to WHT as FTS?</a:t>
            </a:r>
          </a:p>
        </p:txBody>
      </p:sp>
      <p:sp>
        <p:nvSpPr>
          <p:cNvPr id="69642" name="Rounded Rectangle 23"/>
          <p:cNvSpPr>
            <a:spLocks noChangeArrowheads="1"/>
          </p:cNvSpPr>
          <p:nvPr/>
        </p:nvSpPr>
        <p:spPr bwMode="auto">
          <a:xfrm>
            <a:off x="1498603" y="4391029"/>
            <a:ext cx="5954713" cy="393700"/>
          </a:xfrm>
          <a:prstGeom prst="roundRect">
            <a:avLst>
              <a:gd name="adj" fmla="val 16667"/>
            </a:avLst>
          </a:prstGeom>
          <a:solidFill>
            <a:schemeClr val="bg1"/>
          </a:solidFill>
          <a:ln w="9525" algn="ctr">
            <a:solidFill>
              <a:schemeClr val="accent1"/>
            </a:solidFill>
            <a:round/>
            <a:headEnd/>
            <a:tailEnd/>
          </a:ln>
        </p:spPr>
        <p:txBody>
          <a:bodyPr lIns="90960" tIns="45496" rIns="90960" bIns="45496"/>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defTabSz="912944" eaLnBrk="1" fontAlgn="base" hangingPunct="1">
              <a:spcBef>
                <a:spcPct val="0"/>
              </a:spcBef>
              <a:spcAft>
                <a:spcPct val="0"/>
              </a:spcAft>
            </a:pPr>
            <a:r>
              <a:rPr lang="it-IT" altLang="en-US" sz="1400">
                <a:solidFill>
                  <a:srgbClr val="111111"/>
                </a:solidFill>
                <a:latin typeface="+mj-lt"/>
              </a:rPr>
              <a:t>Bharti Cellular (330 ITR 239) </a:t>
            </a:r>
            <a:r>
              <a:rPr lang="en-US" altLang="en-US" sz="1400">
                <a:solidFill>
                  <a:srgbClr val="111111"/>
                </a:solidFill>
                <a:latin typeface="+mj-lt"/>
              </a:rPr>
              <a:t>decision and CBDT Instruction 5 of 2011</a:t>
            </a:r>
          </a:p>
        </p:txBody>
      </p:sp>
      <p:sp>
        <p:nvSpPr>
          <p:cNvPr id="17" name="Rectangle 24"/>
          <p:cNvSpPr txBox="1">
            <a:spLocks noChangeArrowheads="1"/>
          </p:cNvSpPr>
          <p:nvPr/>
        </p:nvSpPr>
        <p:spPr bwMode="auto">
          <a:xfrm>
            <a:off x="444500" y="1133475"/>
            <a:ext cx="4694238"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gn="l" rtl="0" eaLnBrk="0" fontAlgn="base" hangingPunct="0">
              <a:lnSpc>
                <a:spcPct val="85000"/>
              </a:lnSpc>
              <a:spcBef>
                <a:spcPct val="0"/>
              </a:spcBef>
              <a:spcAft>
                <a:spcPct val="0"/>
              </a:spcAft>
              <a:defRPr sz="3000" b="1" kern="1200">
                <a:solidFill>
                  <a:schemeClr val="bg1"/>
                </a:solidFill>
                <a:latin typeface="Arial" pitchFamily="34" charset="0"/>
                <a:ea typeface="+mj-ea"/>
                <a:cs typeface="Arial" pitchFamily="34" charset="0"/>
              </a:defRPr>
            </a:lvl1pPr>
            <a:lvl2pPr algn="l" rtl="0" eaLnBrk="0" fontAlgn="base" hangingPunct="0">
              <a:lnSpc>
                <a:spcPct val="85000"/>
              </a:lnSpc>
              <a:spcBef>
                <a:spcPct val="0"/>
              </a:spcBef>
              <a:spcAft>
                <a:spcPct val="0"/>
              </a:spcAft>
              <a:defRPr sz="3000" b="1">
                <a:solidFill>
                  <a:schemeClr val="bg1"/>
                </a:solidFill>
                <a:latin typeface="Arial" charset="0"/>
                <a:cs typeface="Arial" charset="0"/>
              </a:defRPr>
            </a:lvl2pPr>
            <a:lvl3pPr algn="l" rtl="0" eaLnBrk="0" fontAlgn="base" hangingPunct="0">
              <a:lnSpc>
                <a:spcPct val="85000"/>
              </a:lnSpc>
              <a:spcBef>
                <a:spcPct val="0"/>
              </a:spcBef>
              <a:spcAft>
                <a:spcPct val="0"/>
              </a:spcAft>
              <a:defRPr sz="3000" b="1">
                <a:solidFill>
                  <a:schemeClr val="bg1"/>
                </a:solidFill>
                <a:latin typeface="Arial" charset="0"/>
                <a:cs typeface="Arial" charset="0"/>
              </a:defRPr>
            </a:lvl3pPr>
            <a:lvl4pPr algn="l" rtl="0" eaLnBrk="0" fontAlgn="base" hangingPunct="0">
              <a:lnSpc>
                <a:spcPct val="85000"/>
              </a:lnSpc>
              <a:spcBef>
                <a:spcPct val="0"/>
              </a:spcBef>
              <a:spcAft>
                <a:spcPct val="0"/>
              </a:spcAft>
              <a:defRPr sz="3000" b="1">
                <a:solidFill>
                  <a:schemeClr val="bg1"/>
                </a:solidFill>
                <a:latin typeface="Arial" charset="0"/>
                <a:cs typeface="Arial" charset="0"/>
              </a:defRPr>
            </a:lvl4pPr>
            <a:lvl5pPr algn="l" rtl="0" eaLnBrk="0" fontAlgn="base" hangingPunct="0">
              <a:lnSpc>
                <a:spcPct val="85000"/>
              </a:lnSpc>
              <a:spcBef>
                <a:spcPct val="0"/>
              </a:spcBef>
              <a:spcAft>
                <a:spcPct val="0"/>
              </a:spcAft>
              <a:defRPr sz="3000" b="1">
                <a:solidFill>
                  <a:schemeClr val="bg1"/>
                </a:solidFill>
                <a:latin typeface="Arial" charset="0"/>
                <a:cs typeface="Arial" charset="0"/>
              </a:defRPr>
            </a:lvl5pPr>
            <a:lvl6pPr marL="457200" algn="l" rtl="0" fontAlgn="base">
              <a:lnSpc>
                <a:spcPct val="85000"/>
              </a:lnSpc>
              <a:spcBef>
                <a:spcPct val="0"/>
              </a:spcBef>
              <a:spcAft>
                <a:spcPct val="0"/>
              </a:spcAft>
              <a:defRPr sz="3000" b="1">
                <a:solidFill>
                  <a:schemeClr val="bg1"/>
                </a:solidFill>
                <a:latin typeface="Arial" charset="0"/>
                <a:cs typeface="Arial" charset="0"/>
              </a:defRPr>
            </a:lvl6pPr>
            <a:lvl7pPr marL="914400" algn="l" rtl="0" fontAlgn="base">
              <a:lnSpc>
                <a:spcPct val="85000"/>
              </a:lnSpc>
              <a:spcBef>
                <a:spcPct val="0"/>
              </a:spcBef>
              <a:spcAft>
                <a:spcPct val="0"/>
              </a:spcAft>
              <a:defRPr sz="3000" b="1">
                <a:solidFill>
                  <a:schemeClr val="bg1"/>
                </a:solidFill>
                <a:latin typeface="Arial" charset="0"/>
                <a:cs typeface="Arial" charset="0"/>
              </a:defRPr>
            </a:lvl7pPr>
            <a:lvl8pPr marL="1371600" algn="l" rtl="0" fontAlgn="base">
              <a:lnSpc>
                <a:spcPct val="85000"/>
              </a:lnSpc>
              <a:spcBef>
                <a:spcPct val="0"/>
              </a:spcBef>
              <a:spcAft>
                <a:spcPct val="0"/>
              </a:spcAft>
              <a:defRPr sz="3000" b="1">
                <a:solidFill>
                  <a:schemeClr val="bg1"/>
                </a:solidFill>
                <a:latin typeface="Arial" charset="0"/>
                <a:cs typeface="Arial" charset="0"/>
              </a:defRPr>
            </a:lvl8pPr>
            <a:lvl9pPr marL="1828800" algn="l" rtl="0" fontAlgn="base">
              <a:lnSpc>
                <a:spcPct val="85000"/>
              </a:lnSpc>
              <a:spcBef>
                <a:spcPct val="0"/>
              </a:spcBef>
              <a:spcAft>
                <a:spcPct val="0"/>
              </a:spcAft>
              <a:defRPr sz="3000" b="1">
                <a:solidFill>
                  <a:schemeClr val="bg1"/>
                </a:solidFill>
                <a:latin typeface="Arial" charset="0"/>
                <a:cs typeface="Arial" charset="0"/>
              </a:defRPr>
            </a:lvl9pPr>
          </a:lstStyle>
          <a:p>
            <a:pPr defTabSz="912944" eaLnBrk="1" hangingPunct="1">
              <a:defRPr/>
            </a:pPr>
            <a:r>
              <a:rPr lang="en-US" sz="1600" kern="0" dirty="0">
                <a:solidFill>
                  <a:srgbClr val="111111"/>
                </a:solidFill>
                <a:latin typeface="+mj-lt"/>
                <a:ea typeface="+mn-ea"/>
                <a:cs typeface="+mn-cs"/>
              </a:rPr>
              <a:t>Technology driven services</a:t>
            </a:r>
          </a:p>
        </p:txBody>
      </p:sp>
      <p:sp>
        <p:nvSpPr>
          <p:cNvPr id="14" name="Rectangle 2"/>
          <p:cNvSpPr txBox="1">
            <a:spLocks noChangeArrowheads="1"/>
          </p:cNvSpPr>
          <p:nvPr/>
        </p:nvSpPr>
        <p:spPr>
          <a:xfrm>
            <a:off x="609671" y="352425"/>
            <a:ext cx="8232775" cy="863600"/>
          </a:xfrm>
          <a:prstGeom prst="rect">
            <a:avLst/>
          </a:prstGeom>
        </p:spPr>
        <p:txBody>
          <a:bodyPr lIns="90960" tIns="45496" rIns="90960" bIns="45496"/>
          <a:lst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5585" algn="l" rtl="0" fontAlgn="base">
              <a:lnSpc>
                <a:spcPct val="85000"/>
              </a:lnSpc>
              <a:spcBef>
                <a:spcPct val="0"/>
              </a:spcBef>
              <a:spcAft>
                <a:spcPct val="0"/>
              </a:spcAft>
              <a:defRPr sz="3000" b="1">
                <a:solidFill>
                  <a:srgbClr val="646464"/>
                </a:solidFill>
                <a:latin typeface="Arial" charset="0"/>
              </a:defRPr>
            </a:lvl6pPr>
            <a:lvl7pPr marL="911170" algn="l" rtl="0" fontAlgn="base">
              <a:lnSpc>
                <a:spcPct val="85000"/>
              </a:lnSpc>
              <a:spcBef>
                <a:spcPct val="0"/>
              </a:spcBef>
              <a:spcAft>
                <a:spcPct val="0"/>
              </a:spcAft>
              <a:defRPr sz="3000" b="1">
                <a:solidFill>
                  <a:srgbClr val="646464"/>
                </a:solidFill>
                <a:latin typeface="Arial" charset="0"/>
              </a:defRPr>
            </a:lvl7pPr>
            <a:lvl8pPr marL="1366740" algn="l" rtl="0" fontAlgn="base">
              <a:lnSpc>
                <a:spcPct val="85000"/>
              </a:lnSpc>
              <a:spcBef>
                <a:spcPct val="0"/>
              </a:spcBef>
              <a:spcAft>
                <a:spcPct val="0"/>
              </a:spcAft>
              <a:defRPr sz="3000" b="1">
                <a:solidFill>
                  <a:srgbClr val="646464"/>
                </a:solidFill>
                <a:latin typeface="Arial" charset="0"/>
              </a:defRPr>
            </a:lvl8pPr>
            <a:lvl9pPr marL="1822339" algn="l" rtl="0" fontAlgn="base">
              <a:lnSpc>
                <a:spcPct val="85000"/>
              </a:lnSpc>
              <a:spcBef>
                <a:spcPct val="0"/>
              </a:spcBef>
              <a:spcAft>
                <a:spcPct val="0"/>
              </a:spcAft>
              <a:defRPr sz="3000" b="1">
                <a:solidFill>
                  <a:srgbClr val="646464"/>
                </a:solidFill>
                <a:latin typeface="Arial" charset="0"/>
              </a:defRPr>
            </a:lvl9pPr>
          </a:lstStyle>
          <a:p>
            <a:pPr defTabSz="914400" eaLnBrk="1" hangingPunct="1"/>
            <a:r>
              <a:rPr lang="en-US" altLang="en-US" sz="4400" kern="0" dirty="0" smtClean="0">
                <a:solidFill>
                  <a:srgbClr val="111111"/>
                </a:solidFill>
              </a:rPr>
              <a:t>Fees for Technical Services</a:t>
            </a:r>
          </a:p>
        </p:txBody>
      </p:sp>
    </p:spTree>
    <p:extLst>
      <p:ext uri="{BB962C8B-B14F-4D97-AF65-F5344CB8AC3E}">
        <p14:creationId xmlns:p14="http://schemas.microsoft.com/office/powerpoint/2010/main" val="14443091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4"/>
          <p:cNvSpPr txBox="1">
            <a:spLocks noChangeArrowheads="1"/>
          </p:cNvSpPr>
          <p:nvPr/>
        </p:nvSpPr>
        <p:spPr bwMode="auto">
          <a:xfrm>
            <a:off x="539552" y="1133475"/>
            <a:ext cx="4694238"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gn="l" rtl="0" eaLnBrk="0" fontAlgn="base" hangingPunct="0">
              <a:lnSpc>
                <a:spcPct val="85000"/>
              </a:lnSpc>
              <a:spcBef>
                <a:spcPct val="0"/>
              </a:spcBef>
              <a:spcAft>
                <a:spcPct val="0"/>
              </a:spcAft>
              <a:defRPr sz="3000" b="1" kern="1200">
                <a:solidFill>
                  <a:schemeClr val="bg1"/>
                </a:solidFill>
                <a:latin typeface="Arial" pitchFamily="34" charset="0"/>
                <a:ea typeface="+mj-ea"/>
                <a:cs typeface="Arial" pitchFamily="34" charset="0"/>
              </a:defRPr>
            </a:lvl1pPr>
            <a:lvl2pPr algn="l" rtl="0" eaLnBrk="0" fontAlgn="base" hangingPunct="0">
              <a:lnSpc>
                <a:spcPct val="85000"/>
              </a:lnSpc>
              <a:spcBef>
                <a:spcPct val="0"/>
              </a:spcBef>
              <a:spcAft>
                <a:spcPct val="0"/>
              </a:spcAft>
              <a:defRPr sz="3000" b="1">
                <a:solidFill>
                  <a:schemeClr val="bg1"/>
                </a:solidFill>
                <a:latin typeface="Arial" charset="0"/>
                <a:cs typeface="Arial" charset="0"/>
              </a:defRPr>
            </a:lvl2pPr>
            <a:lvl3pPr algn="l" rtl="0" eaLnBrk="0" fontAlgn="base" hangingPunct="0">
              <a:lnSpc>
                <a:spcPct val="85000"/>
              </a:lnSpc>
              <a:spcBef>
                <a:spcPct val="0"/>
              </a:spcBef>
              <a:spcAft>
                <a:spcPct val="0"/>
              </a:spcAft>
              <a:defRPr sz="3000" b="1">
                <a:solidFill>
                  <a:schemeClr val="bg1"/>
                </a:solidFill>
                <a:latin typeface="Arial" charset="0"/>
                <a:cs typeface="Arial" charset="0"/>
              </a:defRPr>
            </a:lvl3pPr>
            <a:lvl4pPr algn="l" rtl="0" eaLnBrk="0" fontAlgn="base" hangingPunct="0">
              <a:lnSpc>
                <a:spcPct val="85000"/>
              </a:lnSpc>
              <a:spcBef>
                <a:spcPct val="0"/>
              </a:spcBef>
              <a:spcAft>
                <a:spcPct val="0"/>
              </a:spcAft>
              <a:defRPr sz="3000" b="1">
                <a:solidFill>
                  <a:schemeClr val="bg1"/>
                </a:solidFill>
                <a:latin typeface="Arial" charset="0"/>
                <a:cs typeface="Arial" charset="0"/>
              </a:defRPr>
            </a:lvl4pPr>
            <a:lvl5pPr algn="l" rtl="0" eaLnBrk="0" fontAlgn="base" hangingPunct="0">
              <a:lnSpc>
                <a:spcPct val="85000"/>
              </a:lnSpc>
              <a:spcBef>
                <a:spcPct val="0"/>
              </a:spcBef>
              <a:spcAft>
                <a:spcPct val="0"/>
              </a:spcAft>
              <a:defRPr sz="3000" b="1">
                <a:solidFill>
                  <a:schemeClr val="bg1"/>
                </a:solidFill>
                <a:latin typeface="Arial" charset="0"/>
                <a:cs typeface="Arial" charset="0"/>
              </a:defRPr>
            </a:lvl5pPr>
            <a:lvl6pPr marL="457200" algn="l" rtl="0" fontAlgn="base">
              <a:lnSpc>
                <a:spcPct val="85000"/>
              </a:lnSpc>
              <a:spcBef>
                <a:spcPct val="0"/>
              </a:spcBef>
              <a:spcAft>
                <a:spcPct val="0"/>
              </a:spcAft>
              <a:defRPr sz="3000" b="1">
                <a:solidFill>
                  <a:schemeClr val="bg1"/>
                </a:solidFill>
                <a:latin typeface="Arial" charset="0"/>
                <a:cs typeface="Arial" charset="0"/>
              </a:defRPr>
            </a:lvl6pPr>
            <a:lvl7pPr marL="914400" algn="l" rtl="0" fontAlgn="base">
              <a:lnSpc>
                <a:spcPct val="85000"/>
              </a:lnSpc>
              <a:spcBef>
                <a:spcPct val="0"/>
              </a:spcBef>
              <a:spcAft>
                <a:spcPct val="0"/>
              </a:spcAft>
              <a:defRPr sz="3000" b="1">
                <a:solidFill>
                  <a:schemeClr val="bg1"/>
                </a:solidFill>
                <a:latin typeface="Arial" charset="0"/>
                <a:cs typeface="Arial" charset="0"/>
              </a:defRPr>
            </a:lvl7pPr>
            <a:lvl8pPr marL="1371600" algn="l" rtl="0" fontAlgn="base">
              <a:lnSpc>
                <a:spcPct val="85000"/>
              </a:lnSpc>
              <a:spcBef>
                <a:spcPct val="0"/>
              </a:spcBef>
              <a:spcAft>
                <a:spcPct val="0"/>
              </a:spcAft>
              <a:defRPr sz="3000" b="1">
                <a:solidFill>
                  <a:schemeClr val="bg1"/>
                </a:solidFill>
                <a:latin typeface="Arial" charset="0"/>
                <a:cs typeface="Arial" charset="0"/>
              </a:defRPr>
            </a:lvl8pPr>
            <a:lvl9pPr marL="1828800" algn="l" rtl="0" fontAlgn="base">
              <a:lnSpc>
                <a:spcPct val="85000"/>
              </a:lnSpc>
              <a:spcBef>
                <a:spcPct val="0"/>
              </a:spcBef>
              <a:spcAft>
                <a:spcPct val="0"/>
              </a:spcAft>
              <a:defRPr sz="3000" b="1">
                <a:solidFill>
                  <a:schemeClr val="bg1"/>
                </a:solidFill>
                <a:latin typeface="Arial" charset="0"/>
                <a:cs typeface="Arial" charset="0"/>
              </a:defRPr>
            </a:lvl9pPr>
          </a:lstStyle>
          <a:p>
            <a:pPr defTabSz="912944" eaLnBrk="1" hangingPunct="1">
              <a:lnSpc>
                <a:spcPct val="100000"/>
              </a:lnSpc>
              <a:defRPr/>
            </a:pPr>
            <a:r>
              <a:rPr lang="en-US" sz="1600" kern="0" dirty="0">
                <a:solidFill>
                  <a:srgbClr val="111111"/>
                </a:solidFill>
                <a:latin typeface="+mj-lt"/>
                <a:ea typeface="+mn-ea"/>
                <a:cs typeface="+mn-cs"/>
              </a:rPr>
              <a:t>Illustrations of Technical services</a:t>
            </a:r>
          </a:p>
        </p:txBody>
      </p:sp>
      <p:graphicFrame>
        <p:nvGraphicFramePr>
          <p:cNvPr id="5" name="Group 46"/>
          <p:cNvGraphicFramePr>
            <a:graphicFrameLocks noGrp="1"/>
          </p:cNvGraphicFramePr>
          <p:nvPr>
            <p:extLst>
              <p:ext uri="{D42A27DB-BD31-4B8C-83A1-F6EECF244321}">
                <p14:modId xmlns:p14="http://schemas.microsoft.com/office/powerpoint/2010/main" val="240756654"/>
              </p:ext>
            </p:extLst>
          </p:nvPr>
        </p:nvGraphicFramePr>
        <p:xfrm>
          <a:off x="500063" y="1574800"/>
          <a:ext cx="8207375" cy="2724150"/>
        </p:xfrm>
        <a:graphic>
          <a:graphicData uri="http://schemas.openxmlformats.org/drawingml/2006/table">
            <a:tbl>
              <a:tblPr>
                <a:tableStyleId>{2D5ABB26-0587-4C30-8999-92F81FD0307C}</a:tableStyleId>
              </a:tblPr>
              <a:tblGrid>
                <a:gridCol w="3562733"/>
                <a:gridCol w="4644642"/>
              </a:tblGrid>
              <a:tr h="383215">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lang="en-US" sz="1400" kern="900" baseline="0" dirty="0" smtClean="0"/>
                        <a:t>Engineering service?</a:t>
                      </a:r>
                      <a:endParaRPr kumimoji="0" lang="en-US" sz="1400" b="0" i="0" u="none" strike="noStrike" kern="900" cap="none" normalizeH="0" baseline="0" dirty="0">
                        <a:ln>
                          <a:noFill/>
                        </a:ln>
                        <a:solidFill>
                          <a:schemeClr val="tx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defRPr/>
                      </a:pPr>
                      <a:r>
                        <a:rPr kumimoji="0" lang="en-US" sz="1400" u="none" strike="noStrike" kern="900" cap="none" normalizeH="0" baseline="0" dirty="0" smtClean="0">
                          <a:ln>
                            <a:noFill/>
                          </a:ln>
                          <a:effectLst/>
                        </a:rPr>
                        <a:t>Underwriting service?</a:t>
                      </a:r>
                      <a:endParaRPr kumimoji="0" lang="en-US" sz="1400" b="0" i="0" u="none" strike="noStrike" kern="900" cap="none" normalizeH="0" baseline="0" dirty="0" smtClean="0">
                        <a:ln>
                          <a:noFill/>
                        </a:ln>
                        <a:solidFill>
                          <a:schemeClr val="tx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518118">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lang="en-US" sz="1400" kern="900" baseline="0" dirty="0" smtClean="0"/>
                        <a:t>Architectural service?</a:t>
                      </a:r>
                      <a:endParaRPr kumimoji="0" lang="en-US" sz="1400" b="0" i="0" u="none" strike="noStrike" kern="900" cap="none" normalizeH="0" baseline="0" dirty="0">
                        <a:ln>
                          <a:noFill/>
                        </a:ln>
                        <a:solidFill>
                          <a:schemeClr val="tx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lang="en-US" sz="1400" kern="900" baseline="0" dirty="0" smtClean="0"/>
                        <a:t>Provision of drawing and designs that are tailor made and not off the shelf?</a:t>
                      </a:r>
                      <a:endParaRPr kumimoji="0" lang="en-US" sz="1400" b="0" i="0" u="none" strike="noStrike" kern="900" cap="none" normalizeH="0" baseline="0" dirty="0">
                        <a:ln>
                          <a:noFill/>
                        </a:ln>
                        <a:solidFill>
                          <a:schemeClr val="tx1"/>
                        </a:solidFill>
                        <a:effectLst/>
                        <a:latin typeface="+mn-lt"/>
                        <a:ea typeface="+mn-ea"/>
                        <a:cs typeface="+mn-cs"/>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333752">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lang="en-US" sz="1400" kern="900" baseline="0" dirty="0" smtClean="0"/>
                        <a:t>Computer software development?</a:t>
                      </a:r>
                      <a:endParaRPr kumimoji="0" lang="en-US" sz="1400" b="0" i="0" u="none" strike="noStrike" kern="900" cap="none" normalizeH="0" baseline="0" dirty="0">
                        <a:ln>
                          <a:noFill/>
                        </a:ln>
                        <a:solidFill>
                          <a:schemeClr val="tx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defRPr/>
                      </a:pPr>
                      <a:r>
                        <a:rPr kumimoji="0" lang="en-US" sz="1400" b="0" i="0" u="none" strike="noStrike" kern="900" cap="none" spc="0" normalizeH="0" baseline="0" noProof="0" dirty="0" smtClean="0">
                          <a:ln>
                            <a:noFill/>
                          </a:ln>
                          <a:solidFill>
                            <a:srgbClr val="000000"/>
                          </a:solidFill>
                          <a:effectLst/>
                          <a:uLnTx/>
                          <a:uFillTx/>
                          <a:latin typeface="+mn-lt"/>
                        </a:rPr>
                        <a:t>Fabrication/ installation/ inspection/ testing?</a:t>
                      </a: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312327">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lang="en-US" sz="1400" b="0" u="none" kern="900" baseline="0" dirty="0" smtClean="0"/>
                        <a:t>Technical training?</a:t>
                      </a:r>
                      <a:endParaRPr kumimoji="0" lang="en-US" sz="1400" b="1" i="0" u="sng" strike="noStrike" kern="900" cap="none" normalizeH="0" baseline="0" dirty="0">
                        <a:ln>
                          <a:noFill/>
                        </a:ln>
                        <a:solidFill>
                          <a:schemeClr val="tx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kumimoji="0" lang="en-US" sz="1400" u="none" strike="noStrike" kern="900" cap="none" normalizeH="0" baseline="0" dirty="0" smtClean="0">
                          <a:ln>
                            <a:noFill/>
                          </a:ln>
                          <a:effectLst/>
                        </a:rPr>
                        <a:t>Geological survey?</a:t>
                      </a:r>
                      <a:endParaRPr kumimoji="0" lang="en-US" sz="1400" b="0" i="0" u="none" strike="noStrike" kern="900" cap="none" normalizeH="0" baseline="0" dirty="0">
                        <a:ln>
                          <a:noFill/>
                        </a:ln>
                        <a:solidFill>
                          <a:schemeClr val="tx1"/>
                        </a:solidFill>
                        <a:effectLst/>
                        <a:latin typeface="+mn-lt"/>
                        <a:ea typeface="+mn-ea"/>
                        <a:cs typeface="+mn-cs"/>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310455">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kumimoji="0" lang="en-US" sz="1400" u="none" strike="noStrike" kern="900" cap="none" normalizeH="0" baseline="0" dirty="0" smtClean="0">
                          <a:ln>
                            <a:noFill/>
                          </a:ln>
                          <a:effectLst/>
                        </a:rPr>
                        <a:t>Feasibility study/ preparing project report?</a:t>
                      </a:r>
                      <a:endParaRPr kumimoji="0" lang="en-US" sz="1400" b="0" i="0" u="none" strike="noStrike" kern="900" cap="none" normalizeH="0" baseline="0" dirty="0">
                        <a:ln>
                          <a:noFill/>
                        </a:ln>
                        <a:solidFill>
                          <a:schemeClr val="tx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kumimoji="0" lang="en-US" sz="1400" u="none" strike="noStrike" kern="900" cap="none" normalizeH="0" baseline="0" dirty="0" smtClean="0">
                          <a:ln>
                            <a:noFill/>
                          </a:ln>
                          <a:effectLst/>
                        </a:rPr>
                        <a:t>Procurement service for raw materials?</a:t>
                      </a:r>
                      <a:endParaRPr kumimoji="0" lang="en-US" sz="1400" b="0" i="0" u="none" strike="noStrike" kern="900" cap="none" normalizeH="0" baseline="0" dirty="0">
                        <a:ln>
                          <a:noFill/>
                        </a:ln>
                        <a:solidFill>
                          <a:schemeClr val="tx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348165">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kumimoji="0" lang="en-US" sz="1400" b="0" i="0" u="none" strike="noStrike" kern="900" cap="none" normalizeH="0" baseline="0" dirty="0" smtClean="0">
                          <a:ln>
                            <a:noFill/>
                          </a:ln>
                          <a:solidFill>
                            <a:schemeClr val="tx1"/>
                          </a:solidFill>
                          <a:effectLst/>
                          <a:latin typeface="+mn-lt"/>
                          <a:ea typeface="+mn-ea"/>
                          <a:cs typeface="+mn-cs"/>
                        </a:rPr>
                        <a:t>Courier service?</a:t>
                      </a:r>
                      <a:endParaRPr kumimoji="0" lang="en-US" sz="1400" b="0" i="0" u="none" strike="noStrike" kern="900" cap="none" normalizeH="0" baseline="0" dirty="0">
                        <a:ln>
                          <a:noFill/>
                        </a:ln>
                        <a:solidFill>
                          <a:schemeClr val="tx1"/>
                        </a:solidFill>
                        <a:effectLst/>
                        <a:latin typeface="+mn-lt"/>
                        <a:ea typeface="+mn-ea"/>
                        <a:cs typeface="+mn-cs"/>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defRPr/>
                      </a:pPr>
                      <a:r>
                        <a:rPr lang="en-IN" sz="1400" dirty="0" smtClean="0"/>
                        <a:t>Amusement park rides?</a:t>
                      </a:r>
                      <a:endParaRPr kumimoji="0" lang="en-US" sz="1400" b="0" i="0" u="none" strike="noStrike" kern="900" cap="none" normalizeH="0" baseline="0" dirty="0">
                        <a:ln>
                          <a:noFill/>
                        </a:ln>
                        <a:solidFill>
                          <a:schemeClr val="tx1"/>
                        </a:solidFill>
                        <a:effectLst/>
                        <a:latin typeface="+mn-lt"/>
                        <a:ea typeface="+mn-ea"/>
                        <a:cs typeface="+mn-cs"/>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518118">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r>
                        <a:rPr kumimoji="0" lang="en-US" sz="1400" b="0" i="0" u="none" strike="noStrike" kern="900" cap="none" normalizeH="0" baseline="0" dirty="0" smtClean="0">
                          <a:ln>
                            <a:noFill/>
                          </a:ln>
                          <a:solidFill>
                            <a:schemeClr val="tx1"/>
                          </a:solidFill>
                          <a:effectLst/>
                          <a:latin typeface="+mj-lt"/>
                        </a:rPr>
                        <a:t>Electrical services?</a:t>
                      </a:r>
                      <a:endParaRPr kumimoji="0" lang="en-US" sz="1400" b="0" i="0" u="none" strike="noStrike" kern="900" cap="none" normalizeH="0" baseline="0" dirty="0">
                        <a:ln>
                          <a:noFill/>
                        </a:ln>
                        <a:solidFill>
                          <a:schemeClr val="tx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defRPr/>
                      </a:pPr>
                      <a:r>
                        <a:rPr lang="en-IN" sz="1400" dirty="0" smtClean="0"/>
                        <a:t>Automated control system?</a:t>
                      </a:r>
                    </a:p>
                    <a:p>
                      <a:pPr marL="0" marR="0" lvl="0" indent="0" algn="l" defTabSz="914400" rtl="0" eaLnBrk="1" fontAlgn="base" latinLnBrk="0" hangingPunct="1">
                        <a:lnSpc>
                          <a:spcPct val="100000"/>
                        </a:lnSpc>
                        <a:spcBef>
                          <a:spcPts val="0"/>
                        </a:spcBef>
                        <a:spcAft>
                          <a:spcPct val="0"/>
                        </a:spcAft>
                        <a:buClr>
                          <a:srgbClr val="FFD200"/>
                        </a:buClr>
                        <a:buSzPct val="75000"/>
                        <a:buFont typeface="Arial" charset="0"/>
                        <a:buNone/>
                        <a:tabLst/>
                      </a:pPr>
                      <a:endParaRPr kumimoji="0" lang="en-US" sz="1400" b="0" i="0" u="none" strike="noStrike" kern="900" cap="none" normalizeH="0" baseline="0" dirty="0">
                        <a:ln>
                          <a:noFill/>
                        </a:ln>
                        <a:solidFill>
                          <a:schemeClr val="tx1"/>
                        </a:solidFill>
                        <a:effectLst/>
                        <a:latin typeface="+mj-lt"/>
                      </a:endParaRPr>
                    </a:p>
                  </a:txBody>
                  <a:tcPr marL="99049" marR="99049" marT="45699" marB="4569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bl>
          </a:graphicData>
        </a:graphic>
      </p:graphicFrame>
      <p:sp>
        <p:nvSpPr>
          <p:cNvPr id="7" name="Rectangle 2"/>
          <p:cNvSpPr txBox="1">
            <a:spLocks noChangeArrowheads="1"/>
          </p:cNvSpPr>
          <p:nvPr/>
        </p:nvSpPr>
        <p:spPr>
          <a:xfrm>
            <a:off x="609671" y="352425"/>
            <a:ext cx="8232775" cy="863600"/>
          </a:xfrm>
          <a:prstGeom prst="rect">
            <a:avLst/>
          </a:prstGeom>
        </p:spPr>
        <p:txBody>
          <a:bodyPr lIns="90960" tIns="45496" rIns="90960" bIns="45496"/>
          <a:lst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5585" algn="l" rtl="0" fontAlgn="base">
              <a:lnSpc>
                <a:spcPct val="85000"/>
              </a:lnSpc>
              <a:spcBef>
                <a:spcPct val="0"/>
              </a:spcBef>
              <a:spcAft>
                <a:spcPct val="0"/>
              </a:spcAft>
              <a:defRPr sz="3000" b="1">
                <a:solidFill>
                  <a:srgbClr val="646464"/>
                </a:solidFill>
                <a:latin typeface="Arial" charset="0"/>
              </a:defRPr>
            </a:lvl6pPr>
            <a:lvl7pPr marL="911170" algn="l" rtl="0" fontAlgn="base">
              <a:lnSpc>
                <a:spcPct val="85000"/>
              </a:lnSpc>
              <a:spcBef>
                <a:spcPct val="0"/>
              </a:spcBef>
              <a:spcAft>
                <a:spcPct val="0"/>
              </a:spcAft>
              <a:defRPr sz="3000" b="1">
                <a:solidFill>
                  <a:srgbClr val="646464"/>
                </a:solidFill>
                <a:latin typeface="Arial" charset="0"/>
              </a:defRPr>
            </a:lvl7pPr>
            <a:lvl8pPr marL="1366740" algn="l" rtl="0" fontAlgn="base">
              <a:lnSpc>
                <a:spcPct val="85000"/>
              </a:lnSpc>
              <a:spcBef>
                <a:spcPct val="0"/>
              </a:spcBef>
              <a:spcAft>
                <a:spcPct val="0"/>
              </a:spcAft>
              <a:defRPr sz="3000" b="1">
                <a:solidFill>
                  <a:srgbClr val="646464"/>
                </a:solidFill>
                <a:latin typeface="Arial" charset="0"/>
              </a:defRPr>
            </a:lvl8pPr>
            <a:lvl9pPr marL="1822339" algn="l" rtl="0" fontAlgn="base">
              <a:lnSpc>
                <a:spcPct val="85000"/>
              </a:lnSpc>
              <a:spcBef>
                <a:spcPct val="0"/>
              </a:spcBef>
              <a:spcAft>
                <a:spcPct val="0"/>
              </a:spcAft>
              <a:defRPr sz="3000" b="1">
                <a:solidFill>
                  <a:srgbClr val="646464"/>
                </a:solidFill>
                <a:latin typeface="Arial" charset="0"/>
              </a:defRPr>
            </a:lvl9pPr>
          </a:lstStyle>
          <a:p>
            <a:pPr defTabSz="914400" eaLnBrk="1" hangingPunct="1"/>
            <a:r>
              <a:rPr lang="en-US" altLang="en-US" sz="4400" kern="0" dirty="0" smtClean="0">
                <a:solidFill>
                  <a:srgbClr val="111111"/>
                </a:solidFill>
              </a:rPr>
              <a:t>Fees for Technical Services</a:t>
            </a:r>
          </a:p>
        </p:txBody>
      </p:sp>
    </p:spTree>
    <p:extLst>
      <p:ext uri="{BB962C8B-B14F-4D97-AF65-F5344CB8AC3E}">
        <p14:creationId xmlns:p14="http://schemas.microsoft.com/office/powerpoint/2010/main" val="28474382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a:xfrm>
            <a:off x="457200" y="926430"/>
            <a:ext cx="8229600" cy="5022850"/>
          </a:xfrm>
        </p:spPr>
        <p:txBody>
          <a:bodyPr/>
          <a:lstStyle/>
          <a:p>
            <a:pPr eaLnBrk="1" hangingPunct="1">
              <a:spcBef>
                <a:spcPts val="0"/>
              </a:spcBef>
              <a:buClr>
                <a:schemeClr val="tx1"/>
              </a:buClr>
              <a:buSzPct val="100000"/>
              <a:buFont typeface="Arial" panose="020B0604020202020204" pitchFamily="34" charset="0"/>
              <a:buChar char="•"/>
              <a:defRPr/>
            </a:pPr>
            <a:r>
              <a:rPr lang="en-IN" sz="1600" b="1" dirty="0">
                <a:solidFill>
                  <a:srgbClr val="111111"/>
                </a:solidFill>
                <a:latin typeface="+mj-lt"/>
              </a:rPr>
              <a:t>Meaning of “managerial”</a:t>
            </a:r>
          </a:p>
          <a:p>
            <a:pPr eaLnBrk="1" hangingPunct="1">
              <a:spcBef>
                <a:spcPts val="0"/>
              </a:spcBef>
              <a:buClr>
                <a:schemeClr val="tx1"/>
              </a:buClr>
              <a:buSzPct val="100000"/>
              <a:buFont typeface="Arial" panose="020B0604020202020204" pitchFamily="34" charset="0"/>
              <a:buChar char="•"/>
              <a:defRPr/>
            </a:pPr>
            <a:endParaRPr lang="en-IN" sz="800" b="1" dirty="0">
              <a:solidFill>
                <a:srgbClr val="111111"/>
              </a:solidFill>
              <a:latin typeface="+mj-lt"/>
            </a:endParaRPr>
          </a:p>
          <a:p>
            <a:pPr eaLnBrk="1" hangingPunct="1">
              <a:spcBef>
                <a:spcPts val="0"/>
              </a:spcBef>
              <a:buClr>
                <a:schemeClr val="tx1"/>
              </a:buClr>
              <a:buSzPct val="100000"/>
              <a:buFont typeface="Arial" panose="020B0604020202020204" pitchFamily="34" charset="0"/>
              <a:buChar char="•"/>
              <a:defRPr/>
            </a:pPr>
            <a:r>
              <a:rPr lang="en-IN" sz="1400" dirty="0">
                <a:solidFill>
                  <a:srgbClr val="111111"/>
                </a:solidFill>
                <a:latin typeface="+mj-lt"/>
              </a:rPr>
              <a:t>Dictionary meaning “</a:t>
            </a:r>
            <a:r>
              <a:rPr lang="en-IN" sz="1400" i="1" dirty="0">
                <a:solidFill>
                  <a:srgbClr val="111111"/>
                </a:solidFill>
                <a:latin typeface="+mj-lt"/>
              </a:rPr>
              <a:t>of or relating to a manager or to the functions, responsibilities, or position of management</a:t>
            </a:r>
            <a:r>
              <a:rPr lang="en-IN" sz="1400" dirty="0">
                <a:solidFill>
                  <a:srgbClr val="111111"/>
                </a:solidFill>
                <a:latin typeface="+mj-lt"/>
              </a:rPr>
              <a:t>”</a:t>
            </a:r>
          </a:p>
          <a:p>
            <a:pPr eaLnBrk="1" hangingPunct="1">
              <a:spcBef>
                <a:spcPts val="0"/>
              </a:spcBef>
              <a:buClr>
                <a:schemeClr val="tx1"/>
              </a:buClr>
              <a:buSzPct val="100000"/>
              <a:buFont typeface="Arial" panose="020B0604020202020204" pitchFamily="34" charset="0"/>
              <a:buChar char="•"/>
              <a:defRPr/>
            </a:pPr>
            <a:endParaRPr lang="en-IN" sz="1400" dirty="0">
              <a:solidFill>
                <a:srgbClr val="111111"/>
              </a:solidFill>
              <a:latin typeface="+mj-lt"/>
            </a:endParaRPr>
          </a:p>
          <a:p>
            <a:pPr eaLnBrk="1" hangingPunct="1">
              <a:spcBef>
                <a:spcPts val="0"/>
              </a:spcBef>
              <a:buClr>
                <a:schemeClr val="tx1"/>
              </a:buClr>
              <a:buSzPct val="100000"/>
              <a:buFont typeface="Arial" panose="020B0604020202020204" pitchFamily="34" charset="0"/>
              <a:buChar char="•"/>
              <a:defRPr/>
            </a:pPr>
            <a:r>
              <a:rPr lang="en-IN" sz="1400" dirty="0">
                <a:solidFill>
                  <a:srgbClr val="111111"/>
                </a:solidFill>
                <a:latin typeface="+mj-lt"/>
              </a:rPr>
              <a:t>Signifies </a:t>
            </a:r>
            <a:r>
              <a:rPr lang="en-IN" sz="1400" u="sng" dirty="0">
                <a:solidFill>
                  <a:srgbClr val="111111"/>
                </a:solidFill>
                <a:latin typeface="+mj-lt"/>
              </a:rPr>
              <a:t>service for management of affairs</a:t>
            </a:r>
            <a:r>
              <a:rPr lang="en-IN" sz="1400" dirty="0">
                <a:solidFill>
                  <a:srgbClr val="111111"/>
                </a:solidFill>
                <a:latin typeface="+mj-lt"/>
              </a:rPr>
              <a:t> or </a:t>
            </a:r>
            <a:r>
              <a:rPr lang="en-IN" sz="1400" u="sng" dirty="0">
                <a:solidFill>
                  <a:srgbClr val="111111"/>
                </a:solidFill>
                <a:latin typeface="+mj-lt"/>
              </a:rPr>
              <a:t>services rendered in performing management functions</a:t>
            </a:r>
          </a:p>
          <a:p>
            <a:pPr eaLnBrk="1" hangingPunct="1">
              <a:spcBef>
                <a:spcPts val="0"/>
              </a:spcBef>
              <a:buClr>
                <a:schemeClr val="tx1"/>
              </a:buClr>
              <a:buSzPct val="100000"/>
              <a:buFont typeface="Arial" panose="020B0604020202020204" pitchFamily="34" charset="0"/>
              <a:buChar char="•"/>
              <a:defRPr/>
            </a:pPr>
            <a:endParaRPr lang="en-IN" sz="1400" dirty="0">
              <a:solidFill>
                <a:srgbClr val="111111"/>
              </a:solidFill>
              <a:latin typeface="+mj-lt"/>
            </a:endParaRPr>
          </a:p>
          <a:p>
            <a:pPr eaLnBrk="1" hangingPunct="1">
              <a:spcBef>
                <a:spcPts val="0"/>
              </a:spcBef>
              <a:buClr>
                <a:schemeClr val="tx1"/>
              </a:buClr>
              <a:buSzPct val="100000"/>
              <a:buFont typeface="Arial" panose="020B0604020202020204" pitchFamily="34" charset="0"/>
              <a:buChar char="•"/>
              <a:defRPr/>
            </a:pPr>
            <a:r>
              <a:rPr lang="en-IN" sz="1400" dirty="0">
                <a:solidFill>
                  <a:srgbClr val="111111"/>
                </a:solidFill>
                <a:latin typeface="+mj-lt"/>
              </a:rPr>
              <a:t>Services provided by lead manager are managerial in nature, except if excluded from the scope of FTS [</a:t>
            </a:r>
            <a:r>
              <a:rPr lang="en-IN" sz="1400" b="1" dirty="0" smtClean="0">
                <a:solidFill>
                  <a:srgbClr val="111111"/>
                </a:solidFill>
                <a:latin typeface="+mj-lt"/>
              </a:rPr>
              <a:t>Raymond </a:t>
            </a:r>
            <a:r>
              <a:rPr lang="en-IN" sz="1400" b="1" dirty="0">
                <a:solidFill>
                  <a:srgbClr val="111111"/>
                </a:solidFill>
                <a:latin typeface="+mj-lt"/>
              </a:rPr>
              <a:t>Limited </a:t>
            </a:r>
            <a:r>
              <a:rPr lang="en-IN" sz="1400" b="1" dirty="0" err="1">
                <a:solidFill>
                  <a:srgbClr val="111111"/>
                </a:solidFill>
                <a:latin typeface="+mj-lt"/>
              </a:rPr>
              <a:t>v</a:t>
            </a:r>
            <a:r>
              <a:rPr lang="en-IN" sz="1400" b="1" dirty="0" err="1" smtClean="0">
                <a:solidFill>
                  <a:srgbClr val="111111"/>
                </a:solidFill>
                <a:latin typeface="+mj-lt"/>
              </a:rPr>
              <a:t>s</a:t>
            </a:r>
            <a:r>
              <a:rPr lang="en-IN" sz="1400" b="1" dirty="0" smtClean="0">
                <a:solidFill>
                  <a:srgbClr val="111111"/>
                </a:solidFill>
                <a:latin typeface="+mj-lt"/>
              </a:rPr>
              <a:t> </a:t>
            </a:r>
            <a:r>
              <a:rPr lang="en-IN" sz="1400" b="1" dirty="0">
                <a:solidFill>
                  <a:srgbClr val="111111"/>
                </a:solidFill>
                <a:latin typeface="+mj-lt"/>
              </a:rPr>
              <a:t>DCIT (86 ITD 791) (Mumbai ITAT)</a:t>
            </a:r>
            <a:r>
              <a:rPr lang="en-IN" sz="1400" dirty="0">
                <a:solidFill>
                  <a:srgbClr val="111111"/>
                </a:solidFill>
                <a:latin typeface="+mj-lt"/>
              </a:rPr>
              <a:t>]</a:t>
            </a:r>
          </a:p>
          <a:p>
            <a:pPr eaLnBrk="1" hangingPunct="1">
              <a:spcBef>
                <a:spcPts val="0"/>
              </a:spcBef>
              <a:buClr>
                <a:schemeClr val="tx1"/>
              </a:buClr>
              <a:buSzPct val="100000"/>
              <a:buFont typeface="Arial" panose="020B0604020202020204" pitchFamily="34" charset="0"/>
              <a:buChar char="•"/>
              <a:defRPr/>
            </a:pPr>
            <a:endParaRPr lang="en-IN" sz="1400" dirty="0">
              <a:solidFill>
                <a:srgbClr val="111111"/>
              </a:solidFill>
              <a:latin typeface="+mj-lt"/>
            </a:endParaRPr>
          </a:p>
          <a:p>
            <a:pPr eaLnBrk="1" hangingPunct="1">
              <a:spcBef>
                <a:spcPts val="0"/>
              </a:spcBef>
              <a:buClr>
                <a:schemeClr val="tx1"/>
              </a:buClr>
              <a:buSzPct val="100000"/>
              <a:buFont typeface="Arial" panose="020B0604020202020204" pitchFamily="34" charset="0"/>
              <a:buChar char="•"/>
              <a:defRPr/>
            </a:pPr>
            <a:r>
              <a:rPr lang="en-IN" sz="1400" dirty="0">
                <a:solidFill>
                  <a:srgbClr val="111111"/>
                </a:solidFill>
                <a:latin typeface="+mj-lt"/>
              </a:rPr>
              <a:t>Few DTAAs, those entered into with USA and UK, does not include the term “managerial” services in the scope of FTS</a:t>
            </a:r>
          </a:p>
          <a:p>
            <a:pPr eaLnBrk="1" hangingPunct="1">
              <a:spcBef>
                <a:spcPts val="0"/>
              </a:spcBef>
              <a:buClr>
                <a:schemeClr val="tx1"/>
              </a:buClr>
              <a:buSzPct val="100000"/>
              <a:buFont typeface="Arial" panose="020B0604020202020204" pitchFamily="34" charset="0"/>
              <a:buChar char="•"/>
              <a:defRPr/>
            </a:pPr>
            <a:endParaRPr lang="en-IN" sz="1400" dirty="0">
              <a:solidFill>
                <a:srgbClr val="111111"/>
              </a:solidFill>
              <a:latin typeface="+mj-lt"/>
            </a:endParaRPr>
          </a:p>
          <a:p>
            <a:pPr eaLnBrk="1" hangingPunct="1">
              <a:spcBef>
                <a:spcPts val="0"/>
              </a:spcBef>
              <a:buClr>
                <a:schemeClr val="tx1"/>
              </a:buClr>
              <a:buSzPct val="100000"/>
              <a:buFont typeface="Arial" panose="020B0604020202020204" pitchFamily="34" charset="0"/>
              <a:buChar char="•"/>
              <a:defRPr/>
            </a:pPr>
            <a:r>
              <a:rPr lang="en-IN" sz="1400" dirty="0">
                <a:solidFill>
                  <a:srgbClr val="111111"/>
                </a:solidFill>
                <a:latin typeface="+mj-lt"/>
              </a:rPr>
              <a:t>Management includes the act of managing by direction/ regulation/ superintendence.  Managerial services essentially involves controlling, directing or administering the business [</a:t>
            </a:r>
            <a:r>
              <a:rPr lang="en-IN" sz="1400" b="1" dirty="0">
                <a:solidFill>
                  <a:srgbClr val="111111"/>
                </a:solidFill>
                <a:latin typeface="+mj-lt"/>
              </a:rPr>
              <a:t>R </a:t>
            </a:r>
            <a:r>
              <a:rPr lang="en-IN" sz="1400" b="1" dirty="0" err="1">
                <a:solidFill>
                  <a:srgbClr val="111111"/>
                </a:solidFill>
                <a:latin typeface="+mj-lt"/>
              </a:rPr>
              <a:t>Dalmia</a:t>
            </a:r>
            <a:r>
              <a:rPr lang="en-IN" sz="1400" b="1" dirty="0">
                <a:solidFill>
                  <a:srgbClr val="111111"/>
                </a:solidFill>
                <a:latin typeface="+mj-lt"/>
              </a:rPr>
              <a:t> </a:t>
            </a:r>
            <a:r>
              <a:rPr lang="en-IN" sz="1400" b="1" dirty="0" err="1">
                <a:solidFill>
                  <a:srgbClr val="111111"/>
                </a:solidFill>
                <a:latin typeface="+mj-lt"/>
              </a:rPr>
              <a:t>v</a:t>
            </a:r>
            <a:r>
              <a:rPr lang="en-IN" sz="1400" b="1" dirty="0" err="1" smtClean="0">
                <a:solidFill>
                  <a:srgbClr val="111111"/>
                </a:solidFill>
                <a:latin typeface="+mj-lt"/>
              </a:rPr>
              <a:t>s</a:t>
            </a:r>
            <a:r>
              <a:rPr lang="en-IN" sz="1400" b="1" dirty="0" smtClean="0">
                <a:solidFill>
                  <a:srgbClr val="111111"/>
                </a:solidFill>
                <a:latin typeface="+mj-lt"/>
              </a:rPr>
              <a:t> </a:t>
            </a:r>
            <a:r>
              <a:rPr lang="en-IN" sz="1400" b="1" dirty="0">
                <a:solidFill>
                  <a:srgbClr val="111111"/>
                </a:solidFill>
                <a:latin typeface="+mj-lt"/>
              </a:rPr>
              <a:t>CIT (106 ITR 895)(SC)</a:t>
            </a:r>
            <a:r>
              <a:rPr lang="en-IN" sz="1400" dirty="0">
                <a:solidFill>
                  <a:srgbClr val="111111"/>
                </a:solidFill>
                <a:latin typeface="+mj-lt"/>
              </a:rPr>
              <a:t>]</a:t>
            </a:r>
          </a:p>
        </p:txBody>
      </p:sp>
      <p:graphicFrame>
        <p:nvGraphicFramePr>
          <p:cNvPr id="5" name="Table 4"/>
          <p:cNvGraphicFramePr>
            <a:graphicFrameLocks noGrp="1"/>
          </p:cNvGraphicFramePr>
          <p:nvPr>
            <p:extLst>
              <p:ext uri="{D42A27DB-BD31-4B8C-83A1-F6EECF244321}">
                <p14:modId xmlns:p14="http://schemas.microsoft.com/office/powerpoint/2010/main" val="3580987849"/>
              </p:ext>
            </p:extLst>
          </p:nvPr>
        </p:nvGraphicFramePr>
        <p:xfrm>
          <a:off x="463552" y="4653136"/>
          <a:ext cx="8382000" cy="1096974"/>
        </p:xfrm>
        <a:graphic>
          <a:graphicData uri="http://schemas.openxmlformats.org/drawingml/2006/table">
            <a:tbl>
              <a:tblPr firstRow="1" bandRow="1">
                <a:tableStyleId>{2D5ABB26-0587-4C30-8999-92F81FD0307C}</a:tableStyleId>
              </a:tblPr>
              <a:tblGrid>
                <a:gridCol w="3842189"/>
                <a:gridCol w="4539811"/>
              </a:tblGrid>
              <a:tr h="365658">
                <a:tc>
                  <a:txBody>
                    <a:bodyPr/>
                    <a:lstStyle/>
                    <a:p>
                      <a:pPr>
                        <a:lnSpc>
                          <a:spcPct val="150000"/>
                        </a:lnSpc>
                      </a:pPr>
                      <a:r>
                        <a:rPr lang="en-US" sz="1200" dirty="0" smtClean="0"/>
                        <a:t>Managing financial operations?</a:t>
                      </a:r>
                      <a:endParaRPr lang="en-US" sz="1200" dirty="0"/>
                    </a:p>
                  </a:txBody>
                  <a:tcPr marT="45669" marB="456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nSpc>
                          <a:spcPct val="150000"/>
                        </a:lnSpc>
                      </a:pPr>
                      <a:r>
                        <a:rPr lang="en-US" sz="1200" dirty="0" smtClean="0"/>
                        <a:t>Procurement</a:t>
                      </a:r>
                      <a:r>
                        <a:rPr lang="en-US" sz="1200" baseline="0" dirty="0" smtClean="0"/>
                        <a:t> service?</a:t>
                      </a:r>
                      <a:endParaRPr lang="en-US" sz="1200" dirty="0"/>
                    </a:p>
                  </a:txBody>
                  <a:tcPr marT="45669" marB="456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365658">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200" dirty="0" smtClean="0"/>
                        <a:t>Development and administration of dealer network?</a:t>
                      </a:r>
                    </a:p>
                  </a:txBody>
                  <a:tcPr marT="45669" marB="456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nSpc>
                          <a:spcPct val="150000"/>
                        </a:lnSpc>
                      </a:pPr>
                      <a:r>
                        <a:rPr lang="en-US" sz="1200" dirty="0" smtClean="0"/>
                        <a:t>Development of software</a:t>
                      </a:r>
                      <a:r>
                        <a:rPr lang="en-US" sz="1200" baseline="0" dirty="0" smtClean="0"/>
                        <a:t>, if that is used in managing functions?</a:t>
                      </a:r>
                      <a:endParaRPr lang="en-US" sz="1200" dirty="0"/>
                    </a:p>
                  </a:txBody>
                  <a:tcPr marT="45669" marB="456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365658">
                <a:tc gridSpan="2">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200" dirty="0" smtClean="0"/>
                        <a:t>Supplier development and material management?</a:t>
                      </a:r>
                    </a:p>
                  </a:txBody>
                  <a:tcPr marT="45669" marB="456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pPr>
                        <a:lnSpc>
                          <a:spcPct val="150000"/>
                        </a:lnSpc>
                      </a:pPr>
                      <a:endParaRPr lang="en-US" sz="1200" dirty="0"/>
                    </a:p>
                  </a:txBody>
                  <a:tcPr marT="45694" marB="4569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bl>
          </a:graphicData>
        </a:graphic>
      </p:graphicFrame>
      <p:sp>
        <p:nvSpPr>
          <p:cNvPr id="6" name="Rectangle 2"/>
          <p:cNvSpPr txBox="1">
            <a:spLocks noChangeArrowheads="1"/>
          </p:cNvSpPr>
          <p:nvPr/>
        </p:nvSpPr>
        <p:spPr>
          <a:xfrm>
            <a:off x="609671" y="352425"/>
            <a:ext cx="8232775" cy="863600"/>
          </a:xfrm>
          <a:prstGeom prst="rect">
            <a:avLst/>
          </a:prstGeom>
        </p:spPr>
        <p:txBody>
          <a:bodyPr lIns="90960" tIns="45496" rIns="90960" bIns="45496"/>
          <a:lstStyle>
            <a:lvl1pPr algn="l" rtl="0" eaLnBrk="0" fontAlgn="base" hangingPunct="0">
              <a:lnSpc>
                <a:spcPct val="85000"/>
              </a:lnSpc>
              <a:spcBef>
                <a:spcPct val="0"/>
              </a:spcBef>
              <a:spcAft>
                <a:spcPct val="0"/>
              </a:spcAft>
              <a:defRPr sz="3000" b="1">
                <a:solidFill>
                  <a:srgbClr val="646464"/>
                </a:solidFill>
                <a:latin typeface="+mj-lt"/>
                <a:ea typeface="+mj-ea"/>
                <a:cs typeface="+mj-cs"/>
              </a:defRPr>
            </a:lvl1pPr>
            <a:lvl2pPr algn="l" rtl="0" eaLnBrk="0" fontAlgn="base" hangingPunct="0">
              <a:lnSpc>
                <a:spcPct val="85000"/>
              </a:lnSpc>
              <a:spcBef>
                <a:spcPct val="0"/>
              </a:spcBef>
              <a:spcAft>
                <a:spcPct val="0"/>
              </a:spcAft>
              <a:defRPr sz="3000" b="1">
                <a:solidFill>
                  <a:srgbClr val="646464"/>
                </a:solidFill>
                <a:latin typeface="Arial" charset="0"/>
              </a:defRPr>
            </a:lvl2pPr>
            <a:lvl3pPr algn="l" rtl="0" eaLnBrk="0" fontAlgn="base" hangingPunct="0">
              <a:lnSpc>
                <a:spcPct val="85000"/>
              </a:lnSpc>
              <a:spcBef>
                <a:spcPct val="0"/>
              </a:spcBef>
              <a:spcAft>
                <a:spcPct val="0"/>
              </a:spcAft>
              <a:defRPr sz="3000" b="1">
                <a:solidFill>
                  <a:srgbClr val="646464"/>
                </a:solidFill>
                <a:latin typeface="Arial" charset="0"/>
              </a:defRPr>
            </a:lvl3pPr>
            <a:lvl4pPr algn="l" rtl="0" eaLnBrk="0" fontAlgn="base" hangingPunct="0">
              <a:lnSpc>
                <a:spcPct val="85000"/>
              </a:lnSpc>
              <a:spcBef>
                <a:spcPct val="0"/>
              </a:spcBef>
              <a:spcAft>
                <a:spcPct val="0"/>
              </a:spcAft>
              <a:defRPr sz="3000" b="1">
                <a:solidFill>
                  <a:srgbClr val="646464"/>
                </a:solidFill>
                <a:latin typeface="Arial" charset="0"/>
              </a:defRPr>
            </a:lvl4pPr>
            <a:lvl5pPr algn="l" rtl="0" eaLnBrk="0" fontAlgn="base" hangingPunct="0">
              <a:lnSpc>
                <a:spcPct val="85000"/>
              </a:lnSpc>
              <a:spcBef>
                <a:spcPct val="0"/>
              </a:spcBef>
              <a:spcAft>
                <a:spcPct val="0"/>
              </a:spcAft>
              <a:defRPr sz="3000" b="1">
                <a:solidFill>
                  <a:srgbClr val="646464"/>
                </a:solidFill>
                <a:latin typeface="Arial" charset="0"/>
              </a:defRPr>
            </a:lvl5pPr>
            <a:lvl6pPr marL="455585" algn="l" rtl="0" fontAlgn="base">
              <a:lnSpc>
                <a:spcPct val="85000"/>
              </a:lnSpc>
              <a:spcBef>
                <a:spcPct val="0"/>
              </a:spcBef>
              <a:spcAft>
                <a:spcPct val="0"/>
              </a:spcAft>
              <a:defRPr sz="3000" b="1">
                <a:solidFill>
                  <a:srgbClr val="646464"/>
                </a:solidFill>
                <a:latin typeface="Arial" charset="0"/>
              </a:defRPr>
            </a:lvl6pPr>
            <a:lvl7pPr marL="911170" algn="l" rtl="0" fontAlgn="base">
              <a:lnSpc>
                <a:spcPct val="85000"/>
              </a:lnSpc>
              <a:spcBef>
                <a:spcPct val="0"/>
              </a:spcBef>
              <a:spcAft>
                <a:spcPct val="0"/>
              </a:spcAft>
              <a:defRPr sz="3000" b="1">
                <a:solidFill>
                  <a:srgbClr val="646464"/>
                </a:solidFill>
                <a:latin typeface="Arial" charset="0"/>
              </a:defRPr>
            </a:lvl7pPr>
            <a:lvl8pPr marL="1366740" algn="l" rtl="0" fontAlgn="base">
              <a:lnSpc>
                <a:spcPct val="85000"/>
              </a:lnSpc>
              <a:spcBef>
                <a:spcPct val="0"/>
              </a:spcBef>
              <a:spcAft>
                <a:spcPct val="0"/>
              </a:spcAft>
              <a:defRPr sz="3000" b="1">
                <a:solidFill>
                  <a:srgbClr val="646464"/>
                </a:solidFill>
                <a:latin typeface="Arial" charset="0"/>
              </a:defRPr>
            </a:lvl8pPr>
            <a:lvl9pPr marL="1822339" algn="l" rtl="0" fontAlgn="base">
              <a:lnSpc>
                <a:spcPct val="85000"/>
              </a:lnSpc>
              <a:spcBef>
                <a:spcPct val="0"/>
              </a:spcBef>
              <a:spcAft>
                <a:spcPct val="0"/>
              </a:spcAft>
              <a:defRPr sz="3000" b="1">
                <a:solidFill>
                  <a:srgbClr val="646464"/>
                </a:solidFill>
                <a:latin typeface="Arial" charset="0"/>
              </a:defRPr>
            </a:lvl9pPr>
          </a:lstStyle>
          <a:p>
            <a:pPr defTabSz="914400" eaLnBrk="1" hangingPunct="1"/>
            <a:r>
              <a:rPr lang="en-US" altLang="en-US" sz="4400" kern="0" dirty="0" smtClean="0">
                <a:solidFill>
                  <a:srgbClr val="111111"/>
                </a:solidFill>
              </a:rPr>
              <a:t>Fees for Technical Services</a:t>
            </a:r>
          </a:p>
        </p:txBody>
      </p:sp>
    </p:spTree>
    <p:extLst>
      <p:ext uri="{BB962C8B-B14F-4D97-AF65-F5344CB8AC3E}">
        <p14:creationId xmlns:p14="http://schemas.microsoft.com/office/powerpoint/2010/main" val="20982967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0|0|0|0"/>
</p:tagLst>
</file>

<file path=ppt/tags/tag2.xml><?xml version="1.0" encoding="utf-8"?>
<p:tagLst xmlns:a="http://schemas.openxmlformats.org/drawingml/2006/main" xmlns:r="http://schemas.openxmlformats.org/officeDocument/2006/relationships" xmlns:p="http://schemas.openxmlformats.org/presentationml/2006/main">
  <p:tag name="TIMING" val="|0|0|0|0|0"/>
</p:tagLst>
</file>

<file path=ppt/tags/tag3.xml><?xml version="1.0" encoding="utf-8"?>
<p:tagLst xmlns:a="http://schemas.openxmlformats.org/drawingml/2006/main" xmlns:r="http://schemas.openxmlformats.org/officeDocument/2006/relationships" xmlns:p="http://schemas.openxmlformats.org/presentationml/2006/main">
  <p:tag name="TIMING" val="|0|0|0|0|0"/>
</p:tagLst>
</file>

<file path=ppt/tags/tag4.xml><?xml version="1.0" encoding="utf-8"?>
<p:tagLst xmlns:a="http://schemas.openxmlformats.org/drawingml/2006/main" xmlns:r="http://schemas.openxmlformats.org/officeDocument/2006/relationships" xmlns:p="http://schemas.openxmlformats.org/presentationml/2006/main">
  <p:tag name="TIMING" val="|0|0|0|0|0"/>
</p:tagLst>
</file>

<file path=ppt/theme/theme1.xml><?xml version="1.0" encoding="utf-8"?>
<a:theme xmlns:a="http://schemas.openxmlformats.org/drawingml/2006/main" name="EY_Presentation_Regular_Print">
  <a:themeElements>
    <a:clrScheme name="Custom 2">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10.xml><?xml version="1.0" encoding="utf-8"?>
<a:theme xmlns:a="http://schemas.openxmlformats.org/drawingml/2006/main" name="7_EY_Presentation_Regular_Print">
  <a:themeElements>
    <a:clrScheme name="Custom 2">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11.xml><?xml version="1.0" encoding="utf-8"?>
<a:theme xmlns:a="http://schemas.openxmlformats.org/drawingml/2006/main" name="8_EY_Presentation_Regular_Print">
  <a:themeElements>
    <a:clrScheme name="Custom 2">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12.xml><?xml version="1.0" encoding="utf-8"?>
<a:theme xmlns:a="http://schemas.openxmlformats.org/drawingml/2006/main" name="4_EY_Handout">
  <a:themeElements>
    <a:clrScheme name="3_EY_Handout 1">
      <a:dk1>
        <a:srgbClr val="646464"/>
      </a:dk1>
      <a:lt1>
        <a:srgbClr val="FFFFFF"/>
      </a:lt1>
      <a:dk2>
        <a:srgbClr val="646464"/>
      </a:dk2>
      <a:lt2>
        <a:srgbClr val="808080"/>
      </a:lt2>
      <a:accent1>
        <a:srgbClr val="808080"/>
      </a:accent1>
      <a:accent2>
        <a:srgbClr val="FFD200"/>
      </a:accent2>
      <a:accent3>
        <a:srgbClr val="FFFFFF"/>
      </a:accent3>
      <a:accent4>
        <a:srgbClr val="545454"/>
      </a:accent4>
      <a:accent5>
        <a:srgbClr val="C0C0C0"/>
      </a:accent5>
      <a:accent6>
        <a:srgbClr val="E7BE00"/>
      </a:accent6>
      <a:hlink>
        <a:srgbClr val="808080"/>
      </a:hlink>
      <a:folHlink>
        <a:srgbClr val="C0C0C0"/>
      </a:folHlink>
    </a:clrScheme>
    <a:fontScheme name="3_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EY_Handout 1">
        <a:dk1>
          <a:srgbClr val="646464"/>
        </a:dk1>
        <a:lt1>
          <a:srgbClr val="FFFFFF"/>
        </a:lt1>
        <a:dk2>
          <a:srgbClr val="646464"/>
        </a:dk2>
        <a:lt2>
          <a:srgbClr val="808080"/>
        </a:lt2>
        <a:accent1>
          <a:srgbClr val="808080"/>
        </a:accent1>
        <a:accent2>
          <a:srgbClr val="FFD200"/>
        </a:accent2>
        <a:accent3>
          <a:srgbClr val="FFFFFF"/>
        </a:accent3>
        <a:accent4>
          <a:srgbClr val="545454"/>
        </a:accent4>
        <a:accent5>
          <a:srgbClr val="C0C0C0"/>
        </a:accent5>
        <a:accent6>
          <a:srgbClr val="E7BE00"/>
        </a:accent6>
        <a:hlink>
          <a:srgbClr val="808080"/>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9_EY_Presentation_Regular_Print">
  <a:themeElements>
    <a:clrScheme name="Custom 2">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14.xml><?xml version="1.0" encoding="utf-8"?>
<a:theme xmlns:a="http://schemas.openxmlformats.org/drawingml/2006/main" name="10_EY_Presentation_Regular_Print">
  <a:themeElements>
    <a:clrScheme name="Custom 2">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15.xml><?xml version="1.0" encoding="utf-8"?>
<a:theme xmlns:a="http://schemas.openxmlformats.org/drawingml/2006/main" name="5_EY_Handout">
  <a:themeElements>
    <a:clrScheme name="3_EY_Handout 1">
      <a:dk1>
        <a:srgbClr val="646464"/>
      </a:dk1>
      <a:lt1>
        <a:srgbClr val="FFFFFF"/>
      </a:lt1>
      <a:dk2>
        <a:srgbClr val="646464"/>
      </a:dk2>
      <a:lt2>
        <a:srgbClr val="808080"/>
      </a:lt2>
      <a:accent1>
        <a:srgbClr val="808080"/>
      </a:accent1>
      <a:accent2>
        <a:srgbClr val="FFD200"/>
      </a:accent2>
      <a:accent3>
        <a:srgbClr val="FFFFFF"/>
      </a:accent3>
      <a:accent4>
        <a:srgbClr val="545454"/>
      </a:accent4>
      <a:accent5>
        <a:srgbClr val="C0C0C0"/>
      </a:accent5>
      <a:accent6>
        <a:srgbClr val="E7BE00"/>
      </a:accent6>
      <a:hlink>
        <a:srgbClr val="808080"/>
      </a:hlink>
      <a:folHlink>
        <a:srgbClr val="C0C0C0"/>
      </a:folHlink>
    </a:clrScheme>
    <a:fontScheme name="3_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EY_Handout 1">
        <a:dk1>
          <a:srgbClr val="646464"/>
        </a:dk1>
        <a:lt1>
          <a:srgbClr val="FFFFFF"/>
        </a:lt1>
        <a:dk2>
          <a:srgbClr val="646464"/>
        </a:dk2>
        <a:lt2>
          <a:srgbClr val="808080"/>
        </a:lt2>
        <a:accent1>
          <a:srgbClr val="808080"/>
        </a:accent1>
        <a:accent2>
          <a:srgbClr val="FFD200"/>
        </a:accent2>
        <a:accent3>
          <a:srgbClr val="FFFFFF"/>
        </a:accent3>
        <a:accent4>
          <a:srgbClr val="545454"/>
        </a:accent4>
        <a:accent5>
          <a:srgbClr val="C0C0C0"/>
        </a:accent5>
        <a:accent6>
          <a:srgbClr val="E7BE00"/>
        </a:accent6>
        <a:hlink>
          <a:srgbClr val="808080"/>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1_EY_Presentation_Regular_Print">
  <a:themeElements>
    <a:clrScheme name="Custom 2">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17.xml><?xml version="1.0" encoding="utf-8"?>
<a:theme xmlns:a="http://schemas.openxmlformats.org/drawingml/2006/main" name="12_EY_Presentation_Regular_Print">
  <a:themeElements>
    <a:clrScheme name="Custom 2">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spPr>
      <a:bodyPr anchor="ctr"/>
      <a:lstStyle>
        <a:defPPr algn="ctr">
          <a:defRPr dirty="0">
            <a:solidFill>
              <a:srgbClr val="000000"/>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18.xml><?xml version="1.0" encoding="utf-8"?>
<a:theme xmlns:a="http://schemas.openxmlformats.org/drawingml/2006/main" name="13_EY_Presentation_Regular_Print">
  <a:themeElements>
    <a:clrScheme name="Custom 2">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spPr>
      <a:bodyPr anchor="ctr"/>
      <a:lstStyle>
        <a:defPPr algn="ctr">
          <a:defRPr dirty="0">
            <a:solidFill>
              <a:srgbClr val="000000"/>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19.xml><?xml version="1.0" encoding="utf-8"?>
<a:theme xmlns:a="http://schemas.openxmlformats.org/drawingml/2006/main" name="EY regular presentation_2010">
  <a:themeElements>
    <a:clrScheme name="Custom 1">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2.xml><?xml version="1.0" encoding="utf-8"?>
<a:theme xmlns:a="http://schemas.openxmlformats.org/drawingml/2006/main" name="1_EY_Presentation_Regular_Print">
  <a:themeElements>
    <a:clrScheme name="Custom 2">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20.xml><?xml version="1.0" encoding="utf-8"?>
<a:theme xmlns:a="http://schemas.openxmlformats.org/drawingml/2006/main" name="1_EY regular presentation_2010">
  <a:themeElements>
    <a:clrScheme name="Custom 1">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21.xml><?xml version="1.0" encoding="utf-8"?>
<a:theme xmlns:a="http://schemas.openxmlformats.org/drawingml/2006/main" name="4_Theme1">
  <a:themeElements>
    <a:clrScheme name="EY_Handout 1">
      <a:dk1>
        <a:srgbClr val="646464"/>
      </a:dk1>
      <a:lt1>
        <a:srgbClr val="FFFFFF"/>
      </a:lt1>
      <a:dk2>
        <a:srgbClr val="646464"/>
      </a:dk2>
      <a:lt2>
        <a:srgbClr val="808080"/>
      </a:lt2>
      <a:accent1>
        <a:srgbClr val="808080"/>
      </a:accent1>
      <a:accent2>
        <a:srgbClr val="FFD200"/>
      </a:accent2>
      <a:accent3>
        <a:srgbClr val="FFFFFF"/>
      </a:accent3>
      <a:accent4>
        <a:srgbClr val="545454"/>
      </a:accent4>
      <a:accent5>
        <a:srgbClr val="C0C0C0"/>
      </a:accent5>
      <a:accent6>
        <a:srgbClr val="E7BE00"/>
      </a:accent6>
      <a:hlink>
        <a:srgbClr val="808080"/>
      </a:hlink>
      <a:folHlink>
        <a:srgbClr val="C0C0C0"/>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Y_Handout 1">
        <a:dk1>
          <a:srgbClr val="646464"/>
        </a:dk1>
        <a:lt1>
          <a:srgbClr val="FFFFFF"/>
        </a:lt1>
        <a:dk2>
          <a:srgbClr val="646464"/>
        </a:dk2>
        <a:lt2>
          <a:srgbClr val="808080"/>
        </a:lt2>
        <a:accent1>
          <a:srgbClr val="808080"/>
        </a:accent1>
        <a:accent2>
          <a:srgbClr val="FFD200"/>
        </a:accent2>
        <a:accent3>
          <a:srgbClr val="FFFFFF"/>
        </a:accent3>
        <a:accent4>
          <a:srgbClr val="545454"/>
        </a:accent4>
        <a:accent5>
          <a:srgbClr val="C0C0C0"/>
        </a:accent5>
        <a:accent6>
          <a:srgbClr val="E7BE00"/>
        </a:accent6>
        <a:hlink>
          <a:srgbClr val="808080"/>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14_EY_Presentation_Regular_Print">
  <a:themeElements>
    <a:clrScheme name="Custom 2">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2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2_EY regular presentation_2010">
  <a:themeElements>
    <a:clrScheme name="Custom 1">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25.xml><?xml version="1.0" encoding="utf-8"?>
<a:theme xmlns:a="http://schemas.openxmlformats.org/drawingml/2006/main" name="EY_Handout">
  <a:themeElements>
    <a:clrScheme name="EY_Handout 1">
      <a:dk1>
        <a:srgbClr val="646464"/>
      </a:dk1>
      <a:lt1>
        <a:srgbClr val="FFFFFF"/>
      </a:lt1>
      <a:dk2>
        <a:srgbClr val="646464"/>
      </a:dk2>
      <a:lt2>
        <a:srgbClr val="808080"/>
      </a:lt2>
      <a:accent1>
        <a:srgbClr val="808080"/>
      </a:accent1>
      <a:accent2>
        <a:srgbClr val="FFD200"/>
      </a:accent2>
      <a:accent3>
        <a:srgbClr val="FFFFFF"/>
      </a:accent3>
      <a:accent4>
        <a:srgbClr val="545454"/>
      </a:accent4>
      <a:accent5>
        <a:srgbClr val="C0C0C0"/>
      </a:accent5>
      <a:accent6>
        <a:srgbClr val="E7BE00"/>
      </a:accent6>
      <a:hlink>
        <a:srgbClr val="808080"/>
      </a:hlink>
      <a:folHlink>
        <a:srgbClr val="C0C0C0"/>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FF9900"/>
          </a:solidFill>
          <a:prstDash val="solid"/>
          <a:round/>
          <a:headEnd type="none" w="med" len="med"/>
          <a:tailEnd type="triangle" w="med" len="med"/>
        </a:ln>
        <a:effectLst/>
      </a:spPr>
      <a:bodyPr vert="horz" wrap="none" lIns="91440" tIns="45720" rIns="91440" bIns="45720" numCol="1" anchor="ctr" anchorCtr="0" compatLnSpc="1">
        <a:prstTxWarp prst="textNoShape">
          <a:avLst/>
        </a:prstTxWarp>
      </a:bodyPr>
      <a:lstStyle>
        <a:defPPr marL="360363" marR="0" indent="-360363" algn="ctr" defTabSz="914400" rtl="0" eaLnBrk="1" fontAlgn="base" latinLnBrk="0" hangingPunct="1">
          <a:lnSpc>
            <a:spcPct val="100000"/>
          </a:lnSpc>
          <a:spcBef>
            <a:spcPct val="20000"/>
          </a:spcBef>
          <a:spcAft>
            <a:spcPct val="0"/>
          </a:spcAft>
          <a:buClr>
            <a:srgbClr val="FFD200"/>
          </a:buClr>
          <a:buSzPct val="75000"/>
          <a:buFont typeface="Arial" charset="0"/>
          <a:buChar char="►"/>
          <a:tabLst/>
          <a:defRPr kumimoji="0" lang="en-US" sz="2400" b="0" i="0" u="none" strike="noStrike" cap="none" normalizeH="0" baseline="0" smtClean="0">
            <a:ln>
              <a:noFill/>
            </a:ln>
            <a:solidFill>
              <a:srgbClr val="646464"/>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FF9900"/>
          </a:solidFill>
          <a:prstDash val="solid"/>
          <a:round/>
          <a:headEnd type="none" w="med" len="med"/>
          <a:tailEnd type="triangle" w="med" len="med"/>
        </a:ln>
        <a:effectLst/>
      </a:spPr>
      <a:bodyPr vert="horz" wrap="none" lIns="91440" tIns="45720" rIns="91440" bIns="45720" numCol="1" anchor="ctr" anchorCtr="0" compatLnSpc="1">
        <a:prstTxWarp prst="textNoShape">
          <a:avLst/>
        </a:prstTxWarp>
      </a:bodyPr>
      <a:lstStyle>
        <a:defPPr marL="360363" marR="0" indent="-360363" algn="ctr" defTabSz="914400" rtl="0" eaLnBrk="1" fontAlgn="base" latinLnBrk="0" hangingPunct="1">
          <a:lnSpc>
            <a:spcPct val="100000"/>
          </a:lnSpc>
          <a:spcBef>
            <a:spcPct val="20000"/>
          </a:spcBef>
          <a:spcAft>
            <a:spcPct val="0"/>
          </a:spcAft>
          <a:buClr>
            <a:srgbClr val="FFD200"/>
          </a:buClr>
          <a:buSzPct val="75000"/>
          <a:buFont typeface="Arial" charset="0"/>
          <a:buChar char="►"/>
          <a:tabLst/>
          <a:defRPr kumimoji="0" lang="en-US" sz="2400" b="0" i="0" u="none" strike="noStrike" cap="none" normalizeH="0" baseline="0" smtClean="0">
            <a:ln>
              <a:noFill/>
            </a:ln>
            <a:solidFill>
              <a:srgbClr val="646464"/>
            </a:solidFill>
            <a:effectLst/>
            <a:latin typeface="Arial" charset="0"/>
          </a:defRPr>
        </a:defPPr>
      </a:lstStyle>
    </a:lnDef>
  </a:objectDefaults>
  <a:extraClrSchemeLst>
    <a:extraClrScheme>
      <a:clrScheme name="EY_Handout 1">
        <a:dk1>
          <a:srgbClr val="646464"/>
        </a:dk1>
        <a:lt1>
          <a:srgbClr val="FFFFFF"/>
        </a:lt1>
        <a:dk2>
          <a:srgbClr val="646464"/>
        </a:dk2>
        <a:lt2>
          <a:srgbClr val="808080"/>
        </a:lt2>
        <a:accent1>
          <a:srgbClr val="808080"/>
        </a:accent1>
        <a:accent2>
          <a:srgbClr val="FFD200"/>
        </a:accent2>
        <a:accent3>
          <a:srgbClr val="FFFFFF"/>
        </a:accent3>
        <a:accent4>
          <a:srgbClr val="545454"/>
        </a:accent4>
        <a:accent5>
          <a:srgbClr val="C0C0C0"/>
        </a:accent5>
        <a:accent6>
          <a:srgbClr val="E7BE00"/>
        </a:accent6>
        <a:hlink>
          <a:srgbClr val="808080"/>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7.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8.xml><?xml version="1.0" encoding="utf-8"?>
<a:theme xmlns:a="http://schemas.openxmlformats.org/drawingml/2006/main" name="1_Blank">
  <a:themeElements>
    <a:clrScheme name="EY_Handout 1">
      <a:dk1>
        <a:srgbClr val="646464"/>
      </a:dk1>
      <a:lt1>
        <a:srgbClr val="FFFFFF"/>
      </a:lt1>
      <a:dk2>
        <a:srgbClr val="646464"/>
      </a:dk2>
      <a:lt2>
        <a:srgbClr val="808080"/>
      </a:lt2>
      <a:accent1>
        <a:srgbClr val="808080"/>
      </a:accent1>
      <a:accent2>
        <a:srgbClr val="FFD200"/>
      </a:accent2>
      <a:accent3>
        <a:srgbClr val="FFFFFF"/>
      </a:accent3>
      <a:accent4>
        <a:srgbClr val="545454"/>
      </a:accent4>
      <a:accent5>
        <a:srgbClr val="C0C0C0"/>
      </a:accent5>
      <a:accent6>
        <a:srgbClr val="E7BE00"/>
      </a:accent6>
      <a:hlink>
        <a:srgbClr val="808080"/>
      </a:hlink>
      <a:folHlink>
        <a:srgbClr val="C0C0C0"/>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Y_Handout 1">
        <a:dk1>
          <a:srgbClr val="646464"/>
        </a:dk1>
        <a:lt1>
          <a:srgbClr val="FFFFFF"/>
        </a:lt1>
        <a:dk2>
          <a:srgbClr val="646464"/>
        </a:dk2>
        <a:lt2>
          <a:srgbClr val="808080"/>
        </a:lt2>
        <a:accent1>
          <a:srgbClr val="808080"/>
        </a:accent1>
        <a:accent2>
          <a:srgbClr val="FFD200"/>
        </a:accent2>
        <a:accent3>
          <a:srgbClr val="FFFFFF"/>
        </a:accent3>
        <a:accent4>
          <a:srgbClr val="545454"/>
        </a:accent4>
        <a:accent5>
          <a:srgbClr val="C0C0C0"/>
        </a:accent5>
        <a:accent6>
          <a:srgbClr val="E7BE00"/>
        </a:accent6>
        <a:hlink>
          <a:srgbClr val="808080"/>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3_EY regular presentation_2010">
  <a:themeElements>
    <a:clrScheme name="Custom 1">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3.xml><?xml version="1.0" encoding="utf-8"?>
<a:theme xmlns:a="http://schemas.openxmlformats.org/drawingml/2006/main" name="2_EY_Presentation_Regular_Print">
  <a:themeElements>
    <a:clrScheme name="Custom 2">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3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EY_Presentation_Regular_Print">
  <a:themeElements>
    <a:clrScheme name="Custom 2">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5.xml><?xml version="1.0" encoding="utf-8"?>
<a:theme xmlns:a="http://schemas.openxmlformats.org/drawingml/2006/main" name="4_EY_Presentation_Regular_Print">
  <a:themeElements>
    <a:clrScheme name="Custom 2">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6.xml><?xml version="1.0" encoding="utf-8"?>
<a:theme xmlns:a="http://schemas.openxmlformats.org/drawingml/2006/main" name="5_EY_Presentation_Regular_Print">
  <a:themeElements>
    <a:clrScheme name="Custom 2">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7.xml><?xml version="1.0" encoding="utf-8"?>
<a:theme xmlns:a="http://schemas.openxmlformats.org/drawingml/2006/main" name="2_EY_Handout">
  <a:themeElements>
    <a:clrScheme name="2_EY_Handout 1">
      <a:dk1>
        <a:srgbClr val="646464"/>
      </a:dk1>
      <a:lt1>
        <a:srgbClr val="FFFFFF"/>
      </a:lt1>
      <a:dk2>
        <a:srgbClr val="646464"/>
      </a:dk2>
      <a:lt2>
        <a:srgbClr val="808080"/>
      </a:lt2>
      <a:accent1>
        <a:srgbClr val="808080"/>
      </a:accent1>
      <a:accent2>
        <a:srgbClr val="FFD200"/>
      </a:accent2>
      <a:accent3>
        <a:srgbClr val="FFFFFF"/>
      </a:accent3>
      <a:accent4>
        <a:srgbClr val="545454"/>
      </a:accent4>
      <a:accent5>
        <a:srgbClr val="C0C0C0"/>
      </a:accent5>
      <a:accent6>
        <a:srgbClr val="E7BE00"/>
      </a:accent6>
      <a:hlink>
        <a:srgbClr val="808080"/>
      </a:hlink>
      <a:folHlink>
        <a:srgbClr val="C0C0C0"/>
      </a:folHlink>
    </a:clrScheme>
    <a:fontScheme name="2_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EY_Handout 1">
        <a:dk1>
          <a:srgbClr val="646464"/>
        </a:dk1>
        <a:lt1>
          <a:srgbClr val="FFFFFF"/>
        </a:lt1>
        <a:dk2>
          <a:srgbClr val="646464"/>
        </a:dk2>
        <a:lt2>
          <a:srgbClr val="808080"/>
        </a:lt2>
        <a:accent1>
          <a:srgbClr val="808080"/>
        </a:accent1>
        <a:accent2>
          <a:srgbClr val="FFD200"/>
        </a:accent2>
        <a:accent3>
          <a:srgbClr val="FFFFFF"/>
        </a:accent3>
        <a:accent4>
          <a:srgbClr val="545454"/>
        </a:accent4>
        <a:accent5>
          <a:srgbClr val="C0C0C0"/>
        </a:accent5>
        <a:accent6>
          <a:srgbClr val="E7BE00"/>
        </a:accent6>
        <a:hlink>
          <a:srgbClr val="808080"/>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EY_Handout">
  <a:themeElements>
    <a:clrScheme name="3_EY_Handout 1">
      <a:dk1>
        <a:srgbClr val="646464"/>
      </a:dk1>
      <a:lt1>
        <a:srgbClr val="FFFFFF"/>
      </a:lt1>
      <a:dk2>
        <a:srgbClr val="646464"/>
      </a:dk2>
      <a:lt2>
        <a:srgbClr val="808080"/>
      </a:lt2>
      <a:accent1>
        <a:srgbClr val="808080"/>
      </a:accent1>
      <a:accent2>
        <a:srgbClr val="FFD200"/>
      </a:accent2>
      <a:accent3>
        <a:srgbClr val="FFFFFF"/>
      </a:accent3>
      <a:accent4>
        <a:srgbClr val="545454"/>
      </a:accent4>
      <a:accent5>
        <a:srgbClr val="C0C0C0"/>
      </a:accent5>
      <a:accent6>
        <a:srgbClr val="E7BE00"/>
      </a:accent6>
      <a:hlink>
        <a:srgbClr val="808080"/>
      </a:hlink>
      <a:folHlink>
        <a:srgbClr val="C0C0C0"/>
      </a:folHlink>
    </a:clrScheme>
    <a:fontScheme name="3_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EY_Handout 1">
        <a:dk1>
          <a:srgbClr val="646464"/>
        </a:dk1>
        <a:lt1>
          <a:srgbClr val="FFFFFF"/>
        </a:lt1>
        <a:dk2>
          <a:srgbClr val="646464"/>
        </a:dk2>
        <a:lt2>
          <a:srgbClr val="808080"/>
        </a:lt2>
        <a:accent1>
          <a:srgbClr val="808080"/>
        </a:accent1>
        <a:accent2>
          <a:srgbClr val="FFD200"/>
        </a:accent2>
        <a:accent3>
          <a:srgbClr val="FFFFFF"/>
        </a:accent3>
        <a:accent4>
          <a:srgbClr val="545454"/>
        </a:accent4>
        <a:accent5>
          <a:srgbClr val="C0C0C0"/>
        </a:accent5>
        <a:accent6>
          <a:srgbClr val="E7BE00"/>
        </a:accent6>
        <a:hlink>
          <a:srgbClr val="808080"/>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6_EY_Presentation_Regular_Print">
  <a:themeElements>
    <a:clrScheme name="Custom 2">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Custom 1">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themeOverride>
</file>

<file path=docProps/app.xml><?xml version="1.0" encoding="utf-8"?>
<Properties xmlns="http://schemas.openxmlformats.org/officeDocument/2006/extended-properties" xmlns:vt="http://schemas.openxmlformats.org/officeDocument/2006/docPropsVTypes">
  <TotalTime>1973</TotalTime>
  <Words>13745</Words>
  <Application>Microsoft Office PowerPoint</Application>
  <PresentationFormat>On-screen Show (4:3)</PresentationFormat>
  <Paragraphs>1296</Paragraphs>
  <Slides>127</Slides>
  <Notes>65</Notes>
  <HiddenSlides>0</HiddenSlides>
  <MMClips>0</MMClips>
  <ScaleCrop>false</ScaleCrop>
  <HeadingPairs>
    <vt:vector size="4" baseType="variant">
      <vt:variant>
        <vt:lpstr>Theme</vt:lpstr>
      </vt:variant>
      <vt:variant>
        <vt:i4>29</vt:i4>
      </vt:variant>
      <vt:variant>
        <vt:lpstr>Slide Titles</vt:lpstr>
      </vt:variant>
      <vt:variant>
        <vt:i4>127</vt:i4>
      </vt:variant>
    </vt:vector>
  </HeadingPairs>
  <TitlesOfParts>
    <vt:vector size="156" baseType="lpstr">
      <vt:lpstr>EY_Presentation_Regular_Print</vt:lpstr>
      <vt:lpstr>1_EY_Presentation_Regular_Print</vt:lpstr>
      <vt:lpstr>2_EY_Presentation_Regular_Print</vt:lpstr>
      <vt:lpstr>3_EY_Presentation_Regular_Print</vt:lpstr>
      <vt:lpstr>4_EY_Presentation_Regular_Print</vt:lpstr>
      <vt:lpstr>5_EY_Presentation_Regular_Print</vt:lpstr>
      <vt:lpstr>2_EY_Handout</vt:lpstr>
      <vt:lpstr>3_EY_Handout</vt:lpstr>
      <vt:lpstr>6_EY_Presentation_Regular_Print</vt:lpstr>
      <vt:lpstr>7_EY_Presentation_Regular_Print</vt:lpstr>
      <vt:lpstr>8_EY_Presentation_Regular_Print</vt:lpstr>
      <vt:lpstr>4_EY_Handout</vt:lpstr>
      <vt:lpstr>9_EY_Presentation_Regular_Print</vt:lpstr>
      <vt:lpstr>10_EY_Presentation_Regular_Print</vt:lpstr>
      <vt:lpstr>5_EY_Handout</vt:lpstr>
      <vt:lpstr>11_EY_Presentation_Regular_Print</vt:lpstr>
      <vt:lpstr>12_EY_Presentation_Regular_Print</vt:lpstr>
      <vt:lpstr>13_EY_Presentation_Regular_Print</vt:lpstr>
      <vt:lpstr>EY regular presentation_2010</vt:lpstr>
      <vt:lpstr>1_EY regular presentation_2010</vt:lpstr>
      <vt:lpstr>4_Theme1</vt:lpstr>
      <vt:lpstr>14_EY_Presentation_Regular_Print</vt:lpstr>
      <vt:lpstr>1_Office Theme</vt:lpstr>
      <vt:lpstr>2_EY regular presentation_2010</vt:lpstr>
      <vt:lpstr>EY_Handout</vt:lpstr>
      <vt:lpstr>Office Theme</vt:lpstr>
      <vt:lpstr>2_Office Theme</vt:lpstr>
      <vt:lpstr>1_Blank</vt:lpstr>
      <vt:lpstr>3_EY regular presentation_2010</vt:lpstr>
      <vt:lpstr>Western India Regional Council of  The Institute of Chartered Accountants of India  Intensive Study Course on Income-tax  </vt:lpstr>
      <vt:lpstr>Contents </vt:lpstr>
      <vt:lpstr>CONCEPT OF RESIDENCE</vt:lpstr>
      <vt:lpstr>Basis of charge </vt:lpstr>
      <vt:lpstr>Residential Status - Individuals</vt:lpstr>
      <vt:lpstr>Residential Status - Individuals</vt:lpstr>
      <vt:lpstr>British Gas –– [(2006) 157 Taxman 225 (AAR)] </vt:lpstr>
      <vt:lpstr>KY Patel [(1990) 37 TTJ (BOM) 385]</vt:lpstr>
      <vt:lpstr>Residential Status - Company</vt:lpstr>
      <vt:lpstr>Residential Status - Company</vt:lpstr>
      <vt:lpstr>Control and Management</vt:lpstr>
      <vt:lpstr>Residential Status – Partnership Firm </vt:lpstr>
      <vt:lpstr>RESIDENTIAL STATUS UNDER TAX TREATIES</vt:lpstr>
      <vt:lpstr>Interplay between residence under Article 4(1) and the Domestic Tax Law </vt:lpstr>
      <vt:lpstr>Article 4 - Objective</vt:lpstr>
      <vt:lpstr>Article 4 - Article 4 of OECD /UN Model Tax Convention on Income and on Capital</vt:lpstr>
      <vt:lpstr>Residential Status under Tax Treaty</vt:lpstr>
      <vt:lpstr>RESIDENCE - INDIVIDUALS</vt:lpstr>
      <vt:lpstr>Residence of Individuals</vt:lpstr>
      <vt:lpstr>Tie Breaker Rules</vt:lpstr>
      <vt:lpstr>Tie Breaker Rule - Individuals</vt:lpstr>
      <vt:lpstr>RESIDENCE - CORPORATES</vt:lpstr>
      <vt:lpstr>Test of Residence - Corporates</vt:lpstr>
      <vt:lpstr>Test of Residence – Corporates</vt:lpstr>
      <vt:lpstr>Place of Effective Management</vt:lpstr>
      <vt:lpstr>Place of Effective Management - OECD – Article 4(3) - Test of place of effective management as tie breaker rule:  </vt:lpstr>
      <vt:lpstr>Test of Residence- Partnership Firms</vt:lpstr>
      <vt:lpstr>Linklaters LLP [(2010) 132 TTJ 20 (Mum)]  </vt:lpstr>
      <vt:lpstr>General Electric Pension Trust (‘GE’)  [(2005) 280 ITR 125 (AAR)]</vt:lpstr>
      <vt:lpstr>why is residence relevant?</vt:lpstr>
      <vt:lpstr>PowerPoint Presentation</vt:lpstr>
      <vt:lpstr>KEY CONCEPTs -  RECEIPT, ACCRUE AND ARISE</vt:lpstr>
      <vt:lpstr>Key concepts - Receipt, Accrue and Arise</vt:lpstr>
      <vt:lpstr>PowerPoint Presentation</vt:lpstr>
      <vt:lpstr>CONCEPT OF accrual</vt:lpstr>
      <vt:lpstr>PowerPoint Presentation</vt:lpstr>
      <vt:lpstr>PowerPoint Presentation</vt:lpstr>
      <vt:lpstr>PowerPoint Presentation</vt:lpstr>
      <vt:lpstr>Place of Accrual in the case of certain transactions</vt:lpstr>
      <vt:lpstr>Place of Accrual in the case of certain transactions</vt:lpstr>
      <vt:lpstr>Arvind Singh Chauhan  [TS-80-ITAT-2014(AGR)]</vt:lpstr>
      <vt:lpstr>Income deemed to accrue or arise in India – Section 9</vt:lpstr>
      <vt:lpstr>Operation of a deeming provision</vt:lpstr>
      <vt:lpstr>Section 9(1)(i)</vt:lpstr>
      <vt:lpstr>Business connection – Section 9(1)(i)</vt:lpstr>
      <vt:lpstr>Business connection – Section 9(1)(i)</vt:lpstr>
      <vt:lpstr>Business connection – Meaning</vt:lpstr>
      <vt:lpstr>PowerPoint Presentation</vt:lpstr>
      <vt:lpstr>PowerPoint Presentation</vt:lpstr>
      <vt:lpstr>Section 9(1)(i) – Other categories of income</vt:lpstr>
      <vt:lpstr>Scope of section 9(1)(i) extended by FA 2012</vt:lpstr>
      <vt:lpstr>Indirect transfers taxability </vt:lpstr>
      <vt:lpstr>Pre-amended S.9(1)(i): Expression “through”</vt:lpstr>
      <vt:lpstr>Expression “through” redefined [Explanation 4 to S.9(1)(i)] [w.r.e.f. 1 April 1962] </vt:lpstr>
      <vt:lpstr>Illustration – “through”</vt:lpstr>
      <vt:lpstr>Deemed location of asset in India: Explanation 5 [w.r.e.f.  1 April 1962]</vt:lpstr>
      <vt:lpstr>Amendments to Section 9 : Impact Analysis</vt:lpstr>
      <vt:lpstr>Deemed location of asset in India : Explanation 5 [w.r.e.f. 1 April 1962]</vt:lpstr>
      <vt:lpstr>Amendments to Section 9 : Impact Analysis</vt:lpstr>
      <vt:lpstr>PowerPoint Presentation</vt:lpstr>
      <vt:lpstr>PowerPoint Presentation</vt:lpstr>
      <vt:lpstr>PowerPoint Presentation</vt:lpstr>
      <vt:lpstr>PowerPoint Presentation</vt:lpstr>
      <vt:lpstr>PowerPoint Presentation</vt:lpstr>
      <vt:lpstr>“Capital asset”</vt:lpstr>
      <vt:lpstr>PowerPoint Presentation</vt:lpstr>
      <vt:lpstr>Case study – Abstinence from subscribing to rights shares – whether “transfer”?</vt:lpstr>
      <vt:lpstr>PowerPoint Presentation</vt:lpstr>
      <vt:lpstr>Article 13 – Capital gains</vt:lpstr>
      <vt:lpstr>Section 9(1)(i) vs. Article 13</vt:lpstr>
      <vt:lpstr>PowerPoint Presentation</vt:lpstr>
      <vt:lpstr>Salary deemed to accrue or arise in India – Section 9(1)(ii) and 9(1)(iii)</vt:lpstr>
      <vt:lpstr>Taxability of work days outside India – Section 9(1)(ii) </vt:lpstr>
      <vt:lpstr>Taxability of work days outside India – Section 9(1)(ii) </vt:lpstr>
      <vt:lpstr>Dividends - Section 9(1)(iv) </vt:lpstr>
      <vt:lpstr>Interest income – Section 9(1)(v)</vt:lpstr>
      <vt:lpstr>Section 9(1)(v) – interest income</vt:lpstr>
      <vt:lpstr>Section 9(1)(v) – interest income</vt:lpstr>
      <vt:lpstr>Royalty income – Section 9(1)(vi)</vt:lpstr>
      <vt:lpstr>Royalty income – Section 9(1)(vi)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Article 12 of Treaty – Royalty/ FTS/ FIS</vt:lpstr>
      <vt:lpstr>Section 9(1)(vi) vs. Article 12</vt:lpstr>
      <vt:lpstr>Section 9(1)(vii) vs. Article 12</vt:lpstr>
      <vt:lpstr>METHOD OF ACCOUNTING</vt:lpstr>
      <vt:lpstr>Method of Accounting under  section 145 of the Act</vt:lpstr>
      <vt:lpstr>Accounting Standards</vt:lpstr>
      <vt:lpstr>Accounting Standard 1 – Disclosure of Accounting Policies</vt:lpstr>
      <vt:lpstr>Accounting Standard 2 – Disclosure of prior period items and extraordinary items and changes in accounting policies</vt:lpstr>
      <vt:lpstr>Accounting Standard 2 – Valuation of Inventories</vt:lpstr>
      <vt:lpstr>Accounting Standard 2 and Section 145A – Contd..</vt:lpstr>
      <vt:lpstr>Key Judicial Rulings</vt:lpstr>
      <vt:lpstr>FINAL REPORT OF CBDT COMMITTEE ON DRAFT TAX ACCOUNTING STANDARDS (TAS) </vt:lpstr>
      <vt:lpstr>Background</vt:lpstr>
      <vt:lpstr>Background</vt:lpstr>
      <vt:lpstr>PowerPoint Presentation</vt:lpstr>
      <vt:lpstr>PowerPoint Presentation</vt:lpstr>
      <vt:lpstr>Committee recommendations in brief </vt:lpstr>
      <vt:lpstr>Committee recommendations in brief </vt:lpstr>
      <vt:lpstr>International experience on TAS </vt:lpstr>
      <vt:lpstr>TAS – GENERAL PRINCIPLES</vt:lpstr>
      <vt:lpstr>PowerPoint Presentation</vt:lpstr>
      <vt:lpstr>PowerPoint Presentation</vt:lpstr>
      <vt:lpstr>PowerPoint Presentation</vt:lpstr>
      <vt:lpstr>QUESTIONS</vt:lpstr>
      <vt:lpstr>THANK YOU</vt:lpstr>
      <vt:lpstr>Glossary</vt:lpstr>
    </vt:vector>
  </TitlesOfParts>
  <Company>Ernst &amp; Young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Chinmai Dattani</dc:creator>
  <cp:lastModifiedBy>Anish Thacker</cp:lastModifiedBy>
  <cp:revision>160</cp:revision>
  <cp:lastPrinted>2014-07-02T09:23:01Z</cp:lastPrinted>
  <dcterms:created xsi:type="dcterms:W3CDTF">2014-06-25T05:05:51Z</dcterms:created>
  <dcterms:modified xsi:type="dcterms:W3CDTF">2014-07-04T10:47:14Z</dcterms:modified>
</cp:coreProperties>
</file>